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Raleway"/>
      <p:regular r:id="rId47"/>
      <p:bold r:id="rId48"/>
      <p:italic r:id="rId49"/>
      <p:boldItalic r:id="rId50"/>
    </p:embeddedFont>
    <p:embeddedFont>
      <p:font typeface="Roboto Black"/>
      <p:bold r:id="rId51"/>
      <p:boldItalic r:id="rId52"/>
    </p:embeddedFont>
    <p:embeddedFont>
      <p:font typeface="Roboto"/>
      <p:regular r:id="rId53"/>
      <p:bold r:id="rId54"/>
      <p:italic r:id="rId55"/>
      <p:boldItalic r:id="rId56"/>
    </p:embeddedFont>
    <p:embeddedFont>
      <p:font typeface="Proxima Nova"/>
      <p:regular r:id="rId57"/>
      <p:bold r:id="rId58"/>
      <p:italic r:id="rId59"/>
      <p:boldItalic r:id="rId60"/>
    </p:embeddedFont>
    <p:embeddedFont>
      <p:font typeface="Roboto Medium"/>
      <p:regular r:id="rId61"/>
      <p:bold r:id="rId62"/>
      <p:italic r:id="rId63"/>
      <p:boldItalic r:id="rId64"/>
    </p:embeddedFont>
    <p:embeddedFont>
      <p:font typeface="Amatic SC"/>
      <p:regular r:id="rId65"/>
      <p:bold r:id="rId66"/>
    </p:embeddedFont>
    <p:embeddedFont>
      <p:font typeface="Anaheim"/>
      <p:regular r:id="rId67"/>
      <p:bold r:id="rId68"/>
    </p:embeddedFont>
    <p:embeddedFont>
      <p:font typeface="Bebas Neue"/>
      <p:regular r:id="rId69"/>
    </p:embeddedFont>
    <p:embeddedFont>
      <p:font typeface="Proxima Nova Semibold"/>
      <p:regular r:id="rId70"/>
      <p:bold r:id="rId71"/>
      <p:boldItalic r:id="rId72"/>
    </p:embeddedFont>
    <p:embeddedFont>
      <p:font typeface="Lexend"/>
      <p:regular r:id="rId73"/>
      <p:bold r:id="rId74"/>
    </p:embeddedFont>
    <p:embeddedFont>
      <p:font typeface="Lexend Black"/>
      <p:bold r:id="rId7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A5F0158-8D34-40B8-93D5-EFF8784CC352}">
  <a:tblStyle styleId="{FA5F0158-8D34-40B8-93D5-EFF8784CC35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C31803E-D609-415D-B521-A3E641FF5B66}"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bold.fntdata"/><Relationship Id="rId47" Type="http://schemas.openxmlformats.org/officeDocument/2006/relationships/font" Target="fonts/Raleway-regular.fntdata"/><Relationship Id="rId49" Type="http://schemas.openxmlformats.org/officeDocument/2006/relationships/font" Target="fonts/Raleway-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Lexend-regular.fntdata"/><Relationship Id="rId72" Type="http://schemas.openxmlformats.org/officeDocument/2006/relationships/font" Target="fonts/ProximaNovaSemibold-boldItalic.fntdata"/><Relationship Id="rId31" Type="http://schemas.openxmlformats.org/officeDocument/2006/relationships/slide" Target="slides/slide25.xml"/><Relationship Id="rId75" Type="http://schemas.openxmlformats.org/officeDocument/2006/relationships/font" Target="fonts/LexendBlack-bold.fntdata"/><Relationship Id="rId30" Type="http://schemas.openxmlformats.org/officeDocument/2006/relationships/slide" Target="slides/slide24.xml"/><Relationship Id="rId74" Type="http://schemas.openxmlformats.org/officeDocument/2006/relationships/font" Target="fonts/Lexend-bold.fntdata"/><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ProximaNovaSemibold-bold.fntdata"/><Relationship Id="rId70" Type="http://schemas.openxmlformats.org/officeDocument/2006/relationships/font" Target="fonts/ProximaNovaSemibold-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bold.fntdata"/><Relationship Id="rId61" Type="http://schemas.openxmlformats.org/officeDocument/2006/relationships/font" Target="fonts/RobotoMedium-regular.fntdata"/><Relationship Id="rId20" Type="http://schemas.openxmlformats.org/officeDocument/2006/relationships/slide" Target="slides/slide14.xml"/><Relationship Id="rId64" Type="http://schemas.openxmlformats.org/officeDocument/2006/relationships/font" Target="fonts/RobotoMedium-boldItalic.fntdata"/><Relationship Id="rId63" Type="http://schemas.openxmlformats.org/officeDocument/2006/relationships/font" Target="fonts/RobotoMedium-italic.fntdata"/><Relationship Id="rId22" Type="http://schemas.openxmlformats.org/officeDocument/2006/relationships/slide" Target="slides/slide16.xml"/><Relationship Id="rId66" Type="http://schemas.openxmlformats.org/officeDocument/2006/relationships/font" Target="fonts/AmaticSC-bold.fntdata"/><Relationship Id="rId21" Type="http://schemas.openxmlformats.org/officeDocument/2006/relationships/slide" Target="slides/slide15.xml"/><Relationship Id="rId65" Type="http://schemas.openxmlformats.org/officeDocument/2006/relationships/font" Target="fonts/AmaticSC-regular.fntdata"/><Relationship Id="rId24" Type="http://schemas.openxmlformats.org/officeDocument/2006/relationships/slide" Target="slides/slide18.xml"/><Relationship Id="rId68" Type="http://schemas.openxmlformats.org/officeDocument/2006/relationships/font" Target="fonts/Anaheim-bold.fntdata"/><Relationship Id="rId23" Type="http://schemas.openxmlformats.org/officeDocument/2006/relationships/slide" Target="slides/slide17.xml"/><Relationship Id="rId67" Type="http://schemas.openxmlformats.org/officeDocument/2006/relationships/font" Target="fonts/Anaheim-regular.fntdata"/><Relationship Id="rId60" Type="http://schemas.openxmlformats.org/officeDocument/2006/relationships/font" Target="fonts/ProximaNova-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BebasNeue-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Black-bold.fntdata"/><Relationship Id="rId50" Type="http://schemas.openxmlformats.org/officeDocument/2006/relationships/font" Target="fonts/Raleway-boldItalic.fntdata"/><Relationship Id="rId53" Type="http://schemas.openxmlformats.org/officeDocument/2006/relationships/font" Target="fonts/Roboto-regular.fntdata"/><Relationship Id="rId52" Type="http://schemas.openxmlformats.org/officeDocument/2006/relationships/font" Target="fonts/RobotoBlack-boldItalic.fntdata"/><Relationship Id="rId11" Type="http://schemas.openxmlformats.org/officeDocument/2006/relationships/slide" Target="slides/slide5.xml"/><Relationship Id="rId55" Type="http://schemas.openxmlformats.org/officeDocument/2006/relationships/font" Target="fonts/Roboto-italic.fntdata"/><Relationship Id="rId10" Type="http://schemas.openxmlformats.org/officeDocument/2006/relationships/slide" Target="slides/slide4.xml"/><Relationship Id="rId54" Type="http://schemas.openxmlformats.org/officeDocument/2006/relationships/font" Target="fonts/Roboto-bold.fntdata"/><Relationship Id="rId13" Type="http://schemas.openxmlformats.org/officeDocument/2006/relationships/slide" Target="slides/slide7.xml"/><Relationship Id="rId57" Type="http://schemas.openxmlformats.org/officeDocument/2006/relationships/font" Target="fonts/ProximaNova-regular.fntdata"/><Relationship Id="rId12" Type="http://schemas.openxmlformats.org/officeDocument/2006/relationships/slide" Target="slides/slide6.xml"/><Relationship Id="rId56" Type="http://schemas.openxmlformats.org/officeDocument/2006/relationships/font" Target="fonts/Roboto-boldItalic.fntdata"/><Relationship Id="rId15" Type="http://schemas.openxmlformats.org/officeDocument/2006/relationships/slide" Target="slides/slide9.xml"/><Relationship Id="rId59" Type="http://schemas.openxmlformats.org/officeDocument/2006/relationships/font" Target="fonts/ProximaNova-italic.fntdata"/><Relationship Id="rId14" Type="http://schemas.openxmlformats.org/officeDocument/2006/relationships/slide" Target="slides/slide8.xml"/><Relationship Id="rId58" Type="http://schemas.openxmlformats.org/officeDocument/2006/relationships/font" Target="fonts/ProximaNova-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15ec5a52cd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15ec5a52cd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g172b1845856_1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 name="Google Shape;851;g172b1845856_1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172b1845856_1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172b1845856_1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184d99d1a72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184d99d1a72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5" name="Shape 1365"/>
        <p:cNvGrpSpPr/>
        <p:nvPr/>
      </p:nvGrpSpPr>
      <p:grpSpPr>
        <a:xfrm>
          <a:off x="0" y="0"/>
          <a:ext cx="0" cy="0"/>
          <a:chOff x="0" y="0"/>
          <a:chExt cx="0" cy="0"/>
        </a:xfrm>
      </p:grpSpPr>
      <p:sp>
        <p:nvSpPr>
          <p:cNvPr id="1366" name="Google Shape;1366;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7" name="Google Shape;1367;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g25b02e0000b_0_8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3" name="Google Shape;1373;g25b02e0000b_0_8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 name="Shape 1377"/>
        <p:cNvGrpSpPr/>
        <p:nvPr/>
      </p:nvGrpSpPr>
      <p:grpSpPr>
        <a:xfrm>
          <a:off x="0" y="0"/>
          <a:ext cx="0" cy="0"/>
          <a:chOff x="0" y="0"/>
          <a:chExt cx="0" cy="0"/>
        </a:xfrm>
      </p:grpSpPr>
      <p:sp>
        <p:nvSpPr>
          <p:cNvPr id="1378" name="Google Shape;1378;g25b02e0000b_0_8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 name="Google Shape;1379;g25b02e0000b_0_8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25b02e0000b_0_88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25b02e0000b_0_88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 name="Shape 1405"/>
        <p:cNvGrpSpPr/>
        <p:nvPr/>
      </p:nvGrpSpPr>
      <p:grpSpPr>
        <a:xfrm>
          <a:off x="0" y="0"/>
          <a:ext cx="0" cy="0"/>
          <a:chOff x="0" y="0"/>
          <a:chExt cx="0" cy="0"/>
        </a:xfrm>
      </p:grpSpPr>
      <p:sp>
        <p:nvSpPr>
          <p:cNvPr id="1406" name="Google Shape;1406;g25b02e0000b_0_8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 name="Google Shape;1407;g25b02e0000b_0_8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1" name="Shape 1421"/>
        <p:cNvGrpSpPr/>
        <p:nvPr/>
      </p:nvGrpSpPr>
      <p:grpSpPr>
        <a:xfrm>
          <a:off x="0" y="0"/>
          <a:ext cx="0" cy="0"/>
          <a:chOff x="0" y="0"/>
          <a:chExt cx="0" cy="0"/>
        </a:xfrm>
      </p:grpSpPr>
      <p:sp>
        <p:nvSpPr>
          <p:cNvPr id="1422" name="Google Shape;1422;g25b02e0000b_0_8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3" name="Google Shape;1423;g25b02e0000b_0_8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0" name="Shape 1760"/>
        <p:cNvGrpSpPr/>
        <p:nvPr/>
      </p:nvGrpSpPr>
      <p:grpSpPr>
        <a:xfrm>
          <a:off x="0" y="0"/>
          <a:ext cx="0" cy="0"/>
          <a:chOff x="0" y="0"/>
          <a:chExt cx="0" cy="0"/>
        </a:xfrm>
      </p:grpSpPr>
      <p:sp>
        <p:nvSpPr>
          <p:cNvPr id="1761" name="Google Shape;1761;g25b02e0000b_0_9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2" name="Google Shape;1762;g25b02e0000b_0_9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1" name="Shape 3961"/>
        <p:cNvGrpSpPr/>
        <p:nvPr/>
      </p:nvGrpSpPr>
      <p:grpSpPr>
        <a:xfrm>
          <a:off x="0" y="0"/>
          <a:ext cx="0" cy="0"/>
          <a:chOff x="0" y="0"/>
          <a:chExt cx="0" cy="0"/>
        </a:xfrm>
      </p:grpSpPr>
      <p:sp>
        <p:nvSpPr>
          <p:cNvPr id="3962" name="Google Shape;3962;g25b02e0000b_0_11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3" name="Google Shape;3963;g25b02e0000b_0_11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0" name="Shape 4380"/>
        <p:cNvGrpSpPr/>
        <p:nvPr/>
      </p:nvGrpSpPr>
      <p:grpSpPr>
        <a:xfrm>
          <a:off x="0" y="0"/>
          <a:ext cx="0" cy="0"/>
          <a:chOff x="0" y="0"/>
          <a:chExt cx="0" cy="0"/>
        </a:xfrm>
      </p:grpSpPr>
      <p:sp>
        <p:nvSpPr>
          <p:cNvPr id="4381" name="Google Shape;4381;g25b02e0000b_0_11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2" name="Google Shape;4382;g25b02e0000b_0_11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0" name="Shape 4550"/>
        <p:cNvGrpSpPr/>
        <p:nvPr/>
      </p:nvGrpSpPr>
      <p:grpSpPr>
        <a:xfrm>
          <a:off x="0" y="0"/>
          <a:ext cx="0" cy="0"/>
          <a:chOff x="0" y="0"/>
          <a:chExt cx="0" cy="0"/>
        </a:xfrm>
      </p:grpSpPr>
      <p:sp>
        <p:nvSpPr>
          <p:cNvPr id="4551" name="Google Shape;4551;g25b02e0000b_0_120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2" name="Google Shape;4552;g25b02e0000b_0_12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5" name="Shape 4955"/>
        <p:cNvGrpSpPr/>
        <p:nvPr/>
      </p:nvGrpSpPr>
      <p:grpSpPr>
        <a:xfrm>
          <a:off x="0" y="0"/>
          <a:ext cx="0" cy="0"/>
          <a:chOff x="0" y="0"/>
          <a:chExt cx="0" cy="0"/>
        </a:xfrm>
      </p:grpSpPr>
      <p:sp>
        <p:nvSpPr>
          <p:cNvPr id="4956" name="Google Shape;4956;g25b02e0000b_0_12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7" name="Google Shape;4957;g25b02e0000b_0_12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5" name="Shape 5335"/>
        <p:cNvGrpSpPr/>
        <p:nvPr/>
      </p:nvGrpSpPr>
      <p:grpSpPr>
        <a:xfrm>
          <a:off x="0" y="0"/>
          <a:ext cx="0" cy="0"/>
          <a:chOff x="0" y="0"/>
          <a:chExt cx="0" cy="0"/>
        </a:xfrm>
      </p:grpSpPr>
      <p:sp>
        <p:nvSpPr>
          <p:cNvPr id="5336" name="Google Shape;5336;g25b02e0000b_0_12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7" name="Google Shape;5337;g25b02e0000b_0_12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1" name="Shape 5761"/>
        <p:cNvGrpSpPr/>
        <p:nvPr/>
      </p:nvGrpSpPr>
      <p:grpSpPr>
        <a:xfrm>
          <a:off x="0" y="0"/>
          <a:ext cx="0" cy="0"/>
          <a:chOff x="0" y="0"/>
          <a:chExt cx="0" cy="0"/>
        </a:xfrm>
      </p:grpSpPr>
      <p:sp>
        <p:nvSpPr>
          <p:cNvPr id="5762" name="Google Shape;5762;g25b02e0000b_0_13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3" name="Google Shape;5763;g25b02e0000b_0_13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2" name="Shape 6122"/>
        <p:cNvGrpSpPr/>
        <p:nvPr/>
      </p:nvGrpSpPr>
      <p:grpSpPr>
        <a:xfrm>
          <a:off x="0" y="0"/>
          <a:ext cx="0" cy="0"/>
          <a:chOff x="0" y="0"/>
          <a:chExt cx="0" cy="0"/>
        </a:xfrm>
      </p:grpSpPr>
      <p:sp>
        <p:nvSpPr>
          <p:cNvPr id="6123" name="Google Shape;6123;g25b02e0000b_0_13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4" name="Google Shape;6124;g25b02e0000b_0_13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2" name="Shape 6632"/>
        <p:cNvGrpSpPr/>
        <p:nvPr/>
      </p:nvGrpSpPr>
      <p:grpSpPr>
        <a:xfrm>
          <a:off x="0" y="0"/>
          <a:ext cx="0" cy="0"/>
          <a:chOff x="0" y="0"/>
          <a:chExt cx="0" cy="0"/>
        </a:xfrm>
      </p:grpSpPr>
      <p:sp>
        <p:nvSpPr>
          <p:cNvPr id="6633" name="Google Shape;6633;g25b02e0000b_0_140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4" name="Google Shape;6634;g25b02e0000b_0_140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2" name="Shape 7252"/>
        <p:cNvGrpSpPr/>
        <p:nvPr/>
      </p:nvGrpSpPr>
      <p:grpSpPr>
        <a:xfrm>
          <a:off x="0" y="0"/>
          <a:ext cx="0" cy="0"/>
          <a:chOff x="0" y="0"/>
          <a:chExt cx="0" cy="0"/>
        </a:xfrm>
      </p:grpSpPr>
      <p:sp>
        <p:nvSpPr>
          <p:cNvPr id="7253" name="Google Shape;7253;g25b02e0000b_0_14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4" name="Google Shape;7254;g25b02e0000b_0_14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6" name="Shape 7846"/>
        <p:cNvGrpSpPr/>
        <p:nvPr/>
      </p:nvGrpSpPr>
      <p:grpSpPr>
        <a:xfrm>
          <a:off x="0" y="0"/>
          <a:ext cx="0" cy="0"/>
          <a:chOff x="0" y="0"/>
          <a:chExt cx="0" cy="0"/>
        </a:xfrm>
      </p:grpSpPr>
      <p:sp>
        <p:nvSpPr>
          <p:cNvPr id="7847" name="Google Shape;7847;g25b02e0000b_0_15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8" name="Google Shape;7848;g25b02e0000b_0_15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7" name="Shape 8167"/>
        <p:cNvGrpSpPr/>
        <p:nvPr/>
      </p:nvGrpSpPr>
      <p:grpSpPr>
        <a:xfrm>
          <a:off x="0" y="0"/>
          <a:ext cx="0" cy="0"/>
          <a:chOff x="0" y="0"/>
          <a:chExt cx="0" cy="0"/>
        </a:xfrm>
      </p:grpSpPr>
      <p:sp>
        <p:nvSpPr>
          <p:cNvPr id="8168" name="Google Shape;8168;g25b02e0000b_0_15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69" name="Google Shape;8169;g25b02e0000b_0_15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5" name="Shape 8475"/>
        <p:cNvGrpSpPr/>
        <p:nvPr/>
      </p:nvGrpSpPr>
      <p:grpSpPr>
        <a:xfrm>
          <a:off x="0" y="0"/>
          <a:ext cx="0" cy="0"/>
          <a:chOff x="0" y="0"/>
          <a:chExt cx="0" cy="0"/>
        </a:xfrm>
      </p:grpSpPr>
      <p:sp>
        <p:nvSpPr>
          <p:cNvPr id="8476" name="Google Shape;8476;g25b02e0000b_0_17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7" name="Google Shape;8477;g25b02e0000b_0_17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434233"/>
            <a:ext cx="4366800" cy="17322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b="0"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359475"/>
            <a:ext cx="4180200" cy="349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nSpc>
                <a:spcPct val="100000"/>
              </a:lnSpc>
              <a:spcBef>
                <a:spcPts val="0"/>
              </a:spcBef>
              <a:spcAft>
                <a:spcPts val="0"/>
              </a:spcAft>
              <a:buSzPts val="1200"/>
              <a:buNone/>
              <a:defRPr sz="1600">
                <a:latin typeface="Roboto"/>
                <a:ea typeface="Roboto"/>
                <a:cs typeface="Roboto"/>
                <a:sym typeface="Robo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720050" y="259900"/>
            <a:ext cx="7704000" cy="4613850"/>
            <a:chOff x="720050" y="259900"/>
            <a:chExt cx="7704000" cy="4613850"/>
          </a:xfrm>
        </p:grpSpPr>
        <p:cxnSp>
          <p:nvCxnSpPr>
            <p:cNvPr id="12" name="Google Shape;12;p2"/>
            <p:cNvCxnSpPr/>
            <p:nvPr/>
          </p:nvCxnSpPr>
          <p:spPr>
            <a:xfrm>
              <a:off x="720050" y="4873750"/>
              <a:ext cx="7704000" cy="0"/>
            </a:xfrm>
            <a:prstGeom prst="straightConnector1">
              <a:avLst/>
            </a:prstGeom>
            <a:noFill/>
            <a:ln cap="flat" cmpd="sng" w="9525">
              <a:solidFill>
                <a:schemeClr val="dk1"/>
              </a:solidFill>
              <a:prstDash val="solid"/>
              <a:round/>
              <a:headEnd len="med" w="med" type="none"/>
              <a:tailEnd len="med" w="med" type="none"/>
            </a:ln>
          </p:spPr>
        </p:cxnSp>
        <p:cxnSp>
          <p:nvCxnSpPr>
            <p:cNvPr id="13" name="Google Shape;13;p2"/>
            <p:cNvCxnSpPr/>
            <p:nvPr/>
          </p:nvCxnSpPr>
          <p:spPr>
            <a:xfrm>
              <a:off x="720050" y="259900"/>
              <a:ext cx="7704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9" name="Shape 59"/>
        <p:cNvGrpSpPr/>
        <p:nvPr/>
      </p:nvGrpSpPr>
      <p:grpSpPr>
        <a:xfrm>
          <a:off x="0" y="0"/>
          <a:ext cx="0" cy="0"/>
          <a:chOff x="0" y="0"/>
          <a:chExt cx="0" cy="0"/>
        </a:xfrm>
      </p:grpSpPr>
      <p:sp>
        <p:nvSpPr>
          <p:cNvPr id="60" name="Google Shape;60;p11"/>
          <p:cNvSpPr txBox="1"/>
          <p:nvPr>
            <p:ph hasCustomPrompt="1" type="title"/>
          </p:nvPr>
        </p:nvSpPr>
        <p:spPr>
          <a:xfrm>
            <a:off x="1284000" y="778743"/>
            <a:ext cx="6576000" cy="110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p:nvPr>
            <p:ph idx="1" type="subTitle"/>
          </p:nvPr>
        </p:nvSpPr>
        <p:spPr>
          <a:xfrm>
            <a:off x="1812300" y="1952325"/>
            <a:ext cx="5519400" cy="3816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62" name="Google Shape;62;p11"/>
          <p:cNvGrpSpPr/>
          <p:nvPr/>
        </p:nvGrpSpPr>
        <p:grpSpPr>
          <a:xfrm>
            <a:off x="713225" y="259900"/>
            <a:ext cx="7717500" cy="4613850"/>
            <a:chOff x="713225" y="259900"/>
            <a:chExt cx="7717500" cy="4613850"/>
          </a:xfrm>
        </p:grpSpPr>
        <p:cxnSp>
          <p:nvCxnSpPr>
            <p:cNvPr id="63" name="Google Shape;63;p11"/>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64" name="Google Shape;64;p11"/>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5" name="Shape 6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6" name="Shape 66"/>
        <p:cNvGrpSpPr/>
        <p:nvPr/>
      </p:nvGrpSpPr>
      <p:grpSpPr>
        <a:xfrm>
          <a:off x="0" y="0"/>
          <a:ext cx="0" cy="0"/>
          <a:chOff x="0" y="0"/>
          <a:chExt cx="0" cy="0"/>
        </a:xfrm>
      </p:grpSpPr>
      <p:sp>
        <p:nvSpPr>
          <p:cNvPr id="67" name="Google Shape;67;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8" name="Google Shape;68;p13"/>
          <p:cNvSpPr txBox="1"/>
          <p:nvPr>
            <p:ph hasCustomPrompt="1" idx="2" type="title"/>
          </p:nvPr>
        </p:nvSpPr>
        <p:spPr>
          <a:xfrm>
            <a:off x="1392950" y="1355775"/>
            <a:ext cx="935100" cy="572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hasCustomPrompt="1" idx="3" type="title"/>
          </p:nvPr>
        </p:nvSpPr>
        <p:spPr>
          <a:xfrm>
            <a:off x="1392950" y="3220151"/>
            <a:ext cx="935100" cy="572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p:nvPr>
            <p:ph hasCustomPrompt="1" idx="4" type="title"/>
          </p:nvPr>
        </p:nvSpPr>
        <p:spPr>
          <a:xfrm>
            <a:off x="4104450" y="1355775"/>
            <a:ext cx="935100" cy="572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p:nvPr>
            <p:ph hasCustomPrompt="1" idx="5" type="title"/>
          </p:nvPr>
        </p:nvSpPr>
        <p:spPr>
          <a:xfrm>
            <a:off x="4104450" y="3220151"/>
            <a:ext cx="935100" cy="572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p:nvPr>
            <p:ph hasCustomPrompt="1" idx="6" type="title"/>
          </p:nvPr>
        </p:nvSpPr>
        <p:spPr>
          <a:xfrm>
            <a:off x="6815950" y="1355775"/>
            <a:ext cx="935100" cy="572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p:nvPr>
            <p:ph hasCustomPrompt="1" idx="7" type="title"/>
          </p:nvPr>
        </p:nvSpPr>
        <p:spPr>
          <a:xfrm>
            <a:off x="6815950" y="3220151"/>
            <a:ext cx="935100" cy="572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p:nvPr>
            <p:ph idx="1" type="subTitle"/>
          </p:nvPr>
        </p:nvSpPr>
        <p:spPr>
          <a:xfrm>
            <a:off x="707750" y="2004675"/>
            <a:ext cx="2305500" cy="73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5" name="Google Shape;75;p13"/>
          <p:cNvSpPr txBox="1"/>
          <p:nvPr>
            <p:ph idx="8" type="subTitle"/>
          </p:nvPr>
        </p:nvSpPr>
        <p:spPr>
          <a:xfrm>
            <a:off x="3419250" y="2004675"/>
            <a:ext cx="2305500" cy="73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6" name="Google Shape;76;p13"/>
          <p:cNvSpPr txBox="1"/>
          <p:nvPr>
            <p:ph idx="9" type="subTitle"/>
          </p:nvPr>
        </p:nvSpPr>
        <p:spPr>
          <a:xfrm>
            <a:off x="6130750" y="2004675"/>
            <a:ext cx="2305500" cy="73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7" name="Google Shape;77;p13"/>
          <p:cNvSpPr txBox="1"/>
          <p:nvPr>
            <p:ph idx="13" type="subTitle"/>
          </p:nvPr>
        </p:nvSpPr>
        <p:spPr>
          <a:xfrm>
            <a:off x="707750" y="3869000"/>
            <a:ext cx="2305500" cy="73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8" name="Google Shape;78;p13"/>
          <p:cNvSpPr txBox="1"/>
          <p:nvPr>
            <p:ph idx="14" type="subTitle"/>
          </p:nvPr>
        </p:nvSpPr>
        <p:spPr>
          <a:xfrm>
            <a:off x="3419250" y="3869000"/>
            <a:ext cx="2305500" cy="73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9" name="Google Shape;79;p13"/>
          <p:cNvSpPr txBox="1"/>
          <p:nvPr>
            <p:ph idx="15" type="subTitle"/>
          </p:nvPr>
        </p:nvSpPr>
        <p:spPr>
          <a:xfrm>
            <a:off x="6130750" y="3869000"/>
            <a:ext cx="2305500" cy="73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80" name="Google Shape;80;p13"/>
          <p:cNvGrpSpPr/>
          <p:nvPr/>
        </p:nvGrpSpPr>
        <p:grpSpPr>
          <a:xfrm>
            <a:off x="713225" y="259900"/>
            <a:ext cx="7717500" cy="4613850"/>
            <a:chOff x="713225" y="259900"/>
            <a:chExt cx="7717500" cy="4613850"/>
          </a:xfrm>
        </p:grpSpPr>
        <p:cxnSp>
          <p:nvCxnSpPr>
            <p:cNvPr id="81" name="Google Shape;81;p13"/>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82" name="Google Shape;82;p13"/>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83" name="Shape 83"/>
        <p:cNvGrpSpPr/>
        <p:nvPr/>
      </p:nvGrpSpPr>
      <p:grpSpPr>
        <a:xfrm>
          <a:off x="0" y="0"/>
          <a:ext cx="0" cy="0"/>
          <a:chOff x="0" y="0"/>
          <a:chExt cx="0" cy="0"/>
        </a:xfrm>
      </p:grpSpPr>
      <p:sp>
        <p:nvSpPr>
          <p:cNvPr id="84" name="Google Shape;84;p14"/>
          <p:cNvSpPr txBox="1"/>
          <p:nvPr>
            <p:ph type="title"/>
          </p:nvPr>
        </p:nvSpPr>
        <p:spPr>
          <a:xfrm>
            <a:off x="4722941" y="2194875"/>
            <a:ext cx="35085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5" name="Google Shape;85;p14"/>
          <p:cNvSpPr txBox="1"/>
          <p:nvPr>
            <p:ph idx="1" type="subTitle"/>
          </p:nvPr>
        </p:nvSpPr>
        <p:spPr>
          <a:xfrm>
            <a:off x="4722941" y="3035675"/>
            <a:ext cx="3508500" cy="91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86" name="Google Shape;86;p14"/>
          <p:cNvGrpSpPr/>
          <p:nvPr/>
        </p:nvGrpSpPr>
        <p:grpSpPr>
          <a:xfrm>
            <a:off x="713225" y="259900"/>
            <a:ext cx="7717500" cy="4613850"/>
            <a:chOff x="713225" y="259900"/>
            <a:chExt cx="7717500" cy="4613850"/>
          </a:xfrm>
        </p:grpSpPr>
        <p:cxnSp>
          <p:nvCxnSpPr>
            <p:cNvPr id="87" name="Google Shape;87;p14"/>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88" name="Google Shape;88;p14"/>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89" name="Shape 89"/>
        <p:cNvGrpSpPr/>
        <p:nvPr/>
      </p:nvGrpSpPr>
      <p:grpSpPr>
        <a:xfrm>
          <a:off x="0" y="0"/>
          <a:ext cx="0" cy="0"/>
          <a:chOff x="0" y="0"/>
          <a:chExt cx="0" cy="0"/>
        </a:xfrm>
      </p:grpSpPr>
      <p:sp>
        <p:nvSpPr>
          <p:cNvPr id="90" name="Google Shape;90;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1" name="Google Shape;91;p15"/>
          <p:cNvSpPr txBox="1"/>
          <p:nvPr>
            <p:ph idx="1" type="body"/>
          </p:nvPr>
        </p:nvSpPr>
        <p:spPr>
          <a:xfrm>
            <a:off x="2252475" y="1215750"/>
            <a:ext cx="4639200" cy="18546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92" name="Google Shape;92;p15"/>
          <p:cNvGrpSpPr/>
          <p:nvPr/>
        </p:nvGrpSpPr>
        <p:grpSpPr>
          <a:xfrm>
            <a:off x="713225" y="259900"/>
            <a:ext cx="7717500" cy="4613850"/>
            <a:chOff x="713225" y="259900"/>
            <a:chExt cx="7717500" cy="4613850"/>
          </a:xfrm>
        </p:grpSpPr>
        <p:cxnSp>
          <p:nvCxnSpPr>
            <p:cNvPr id="93" name="Google Shape;93;p15"/>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94" name="Google Shape;94;p15"/>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95" name="Shape 95"/>
        <p:cNvGrpSpPr/>
        <p:nvPr/>
      </p:nvGrpSpPr>
      <p:grpSpPr>
        <a:xfrm>
          <a:off x="0" y="0"/>
          <a:ext cx="0" cy="0"/>
          <a:chOff x="0" y="0"/>
          <a:chExt cx="0" cy="0"/>
        </a:xfrm>
      </p:grpSpPr>
      <p:sp>
        <p:nvSpPr>
          <p:cNvPr id="96" name="Google Shape;96;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7" name="Google Shape;97;p16"/>
          <p:cNvSpPr txBox="1"/>
          <p:nvPr>
            <p:ph idx="1" type="subTitle"/>
          </p:nvPr>
        </p:nvSpPr>
        <p:spPr>
          <a:xfrm>
            <a:off x="901850" y="3046700"/>
            <a:ext cx="2196600" cy="155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8" name="Google Shape;98;p16"/>
          <p:cNvSpPr txBox="1"/>
          <p:nvPr>
            <p:ph idx="2" type="subTitle"/>
          </p:nvPr>
        </p:nvSpPr>
        <p:spPr>
          <a:xfrm>
            <a:off x="3473700" y="3046700"/>
            <a:ext cx="2196600" cy="155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9" name="Google Shape;99;p16"/>
          <p:cNvSpPr txBox="1"/>
          <p:nvPr>
            <p:ph idx="3" type="subTitle"/>
          </p:nvPr>
        </p:nvSpPr>
        <p:spPr>
          <a:xfrm>
            <a:off x="6045424" y="3046700"/>
            <a:ext cx="2196600" cy="155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0" name="Google Shape;100;p16"/>
          <p:cNvSpPr txBox="1"/>
          <p:nvPr>
            <p:ph idx="4" type="subTitle"/>
          </p:nvPr>
        </p:nvSpPr>
        <p:spPr>
          <a:xfrm>
            <a:off x="901850" y="2190785"/>
            <a:ext cx="2196600" cy="801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1" name="Google Shape;101;p16"/>
          <p:cNvSpPr txBox="1"/>
          <p:nvPr>
            <p:ph idx="5" type="subTitle"/>
          </p:nvPr>
        </p:nvSpPr>
        <p:spPr>
          <a:xfrm>
            <a:off x="3473702" y="2190785"/>
            <a:ext cx="2196600" cy="801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2" name="Google Shape;102;p16"/>
          <p:cNvSpPr txBox="1"/>
          <p:nvPr>
            <p:ph idx="6" type="subTitle"/>
          </p:nvPr>
        </p:nvSpPr>
        <p:spPr>
          <a:xfrm>
            <a:off x="6045421" y="2190785"/>
            <a:ext cx="2196600" cy="801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03" name="Google Shape;103;p16"/>
          <p:cNvGrpSpPr/>
          <p:nvPr/>
        </p:nvGrpSpPr>
        <p:grpSpPr>
          <a:xfrm>
            <a:off x="713225" y="259900"/>
            <a:ext cx="7717500" cy="4613850"/>
            <a:chOff x="713225" y="259900"/>
            <a:chExt cx="7717500" cy="4613850"/>
          </a:xfrm>
        </p:grpSpPr>
        <p:cxnSp>
          <p:nvCxnSpPr>
            <p:cNvPr id="104" name="Google Shape;104;p16"/>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05" name="Google Shape;105;p16"/>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06" name="Shape 106"/>
        <p:cNvGrpSpPr/>
        <p:nvPr/>
      </p:nvGrpSpPr>
      <p:grpSpPr>
        <a:xfrm>
          <a:off x="0" y="0"/>
          <a:ext cx="0" cy="0"/>
          <a:chOff x="0" y="0"/>
          <a:chExt cx="0" cy="0"/>
        </a:xfrm>
      </p:grpSpPr>
      <p:sp>
        <p:nvSpPr>
          <p:cNvPr id="107" name="Google Shape;107;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8" name="Google Shape;108;p17"/>
          <p:cNvSpPr txBox="1"/>
          <p:nvPr>
            <p:ph idx="1" type="subTitle"/>
          </p:nvPr>
        </p:nvSpPr>
        <p:spPr>
          <a:xfrm>
            <a:off x="1704288" y="1858614"/>
            <a:ext cx="2811000" cy="10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 name="Google Shape;109;p17"/>
          <p:cNvSpPr txBox="1"/>
          <p:nvPr>
            <p:ph idx="2" type="subTitle"/>
          </p:nvPr>
        </p:nvSpPr>
        <p:spPr>
          <a:xfrm>
            <a:off x="4628713" y="1858614"/>
            <a:ext cx="2811000" cy="108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0" name="Google Shape;110;p17"/>
          <p:cNvSpPr txBox="1"/>
          <p:nvPr>
            <p:ph idx="3" type="subTitle"/>
          </p:nvPr>
        </p:nvSpPr>
        <p:spPr>
          <a:xfrm>
            <a:off x="1704288" y="3519189"/>
            <a:ext cx="2848200" cy="10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1" name="Google Shape;111;p17"/>
          <p:cNvSpPr txBox="1"/>
          <p:nvPr>
            <p:ph idx="4" type="subTitle"/>
          </p:nvPr>
        </p:nvSpPr>
        <p:spPr>
          <a:xfrm>
            <a:off x="4628713" y="3519189"/>
            <a:ext cx="2811000" cy="108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2" name="Google Shape;112;p17"/>
          <p:cNvSpPr txBox="1"/>
          <p:nvPr>
            <p:ph idx="5" type="subTitle"/>
          </p:nvPr>
        </p:nvSpPr>
        <p:spPr>
          <a:xfrm>
            <a:off x="1704287" y="13840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3" name="Google Shape;113;p17"/>
          <p:cNvSpPr txBox="1"/>
          <p:nvPr>
            <p:ph idx="6" type="subTitle"/>
          </p:nvPr>
        </p:nvSpPr>
        <p:spPr>
          <a:xfrm>
            <a:off x="1704288" y="3044650"/>
            <a:ext cx="284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4" name="Google Shape;114;p17"/>
          <p:cNvSpPr txBox="1"/>
          <p:nvPr>
            <p:ph idx="7" type="subTitle"/>
          </p:nvPr>
        </p:nvSpPr>
        <p:spPr>
          <a:xfrm>
            <a:off x="4628687" y="1384000"/>
            <a:ext cx="2811000" cy="377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5" name="Google Shape;115;p17"/>
          <p:cNvSpPr txBox="1"/>
          <p:nvPr>
            <p:ph idx="8" type="subTitle"/>
          </p:nvPr>
        </p:nvSpPr>
        <p:spPr>
          <a:xfrm>
            <a:off x="4628687" y="3044650"/>
            <a:ext cx="2811000" cy="377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16" name="Google Shape;116;p17"/>
          <p:cNvGrpSpPr/>
          <p:nvPr/>
        </p:nvGrpSpPr>
        <p:grpSpPr>
          <a:xfrm>
            <a:off x="713225" y="259900"/>
            <a:ext cx="7717500" cy="4613850"/>
            <a:chOff x="713225" y="259900"/>
            <a:chExt cx="7717500" cy="4613850"/>
          </a:xfrm>
        </p:grpSpPr>
        <p:cxnSp>
          <p:nvCxnSpPr>
            <p:cNvPr id="117" name="Google Shape;117;p17"/>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18" name="Google Shape;118;p17"/>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19" name="Shape 119"/>
        <p:cNvGrpSpPr/>
        <p:nvPr/>
      </p:nvGrpSpPr>
      <p:grpSpPr>
        <a:xfrm>
          <a:off x="0" y="0"/>
          <a:ext cx="0" cy="0"/>
          <a:chOff x="0" y="0"/>
          <a:chExt cx="0" cy="0"/>
        </a:xfrm>
      </p:grpSpPr>
      <p:sp>
        <p:nvSpPr>
          <p:cNvPr id="120" name="Google Shape;120;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1" name="Google Shape;121;p18"/>
          <p:cNvSpPr txBox="1"/>
          <p:nvPr>
            <p:ph idx="1" type="subTitle"/>
          </p:nvPr>
        </p:nvSpPr>
        <p:spPr>
          <a:xfrm>
            <a:off x="716602" y="1710171"/>
            <a:ext cx="23253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2" name="Google Shape;122;p18"/>
          <p:cNvSpPr txBox="1"/>
          <p:nvPr>
            <p:ph idx="2" type="subTitle"/>
          </p:nvPr>
        </p:nvSpPr>
        <p:spPr>
          <a:xfrm>
            <a:off x="3409339" y="1710150"/>
            <a:ext cx="23253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3" name="Google Shape;123;p18"/>
          <p:cNvSpPr txBox="1"/>
          <p:nvPr>
            <p:ph idx="3" type="subTitle"/>
          </p:nvPr>
        </p:nvSpPr>
        <p:spPr>
          <a:xfrm>
            <a:off x="716602" y="3498801"/>
            <a:ext cx="23253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4" name="Google Shape;124;p18"/>
          <p:cNvSpPr txBox="1"/>
          <p:nvPr>
            <p:ph idx="4" type="subTitle"/>
          </p:nvPr>
        </p:nvSpPr>
        <p:spPr>
          <a:xfrm>
            <a:off x="3409339" y="3498800"/>
            <a:ext cx="23253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5" name="Google Shape;125;p18"/>
          <p:cNvSpPr txBox="1"/>
          <p:nvPr>
            <p:ph idx="5" type="subTitle"/>
          </p:nvPr>
        </p:nvSpPr>
        <p:spPr>
          <a:xfrm>
            <a:off x="6102077" y="1710150"/>
            <a:ext cx="2321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 name="Google Shape;126;p18"/>
          <p:cNvSpPr txBox="1"/>
          <p:nvPr>
            <p:ph idx="6" type="subTitle"/>
          </p:nvPr>
        </p:nvSpPr>
        <p:spPr>
          <a:xfrm>
            <a:off x="6102077" y="3498800"/>
            <a:ext cx="2321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18"/>
          <p:cNvSpPr txBox="1"/>
          <p:nvPr>
            <p:ph idx="7" type="subTitle"/>
          </p:nvPr>
        </p:nvSpPr>
        <p:spPr>
          <a:xfrm>
            <a:off x="721183" y="1017725"/>
            <a:ext cx="23253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8" name="Google Shape;128;p18"/>
          <p:cNvSpPr txBox="1"/>
          <p:nvPr>
            <p:ph idx="8" type="subTitle"/>
          </p:nvPr>
        </p:nvSpPr>
        <p:spPr>
          <a:xfrm>
            <a:off x="3413741" y="1017725"/>
            <a:ext cx="23253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9" name="Google Shape;129;p18"/>
          <p:cNvSpPr txBox="1"/>
          <p:nvPr>
            <p:ph idx="9" type="subTitle"/>
          </p:nvPr>
        </p:nvSpPr>
        <p:spPr>
          <a:xfrm>
            <a:off x="6106298" y="1017725"/>
            <a:ext cx="2321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0" name="Google Shape;130;p18"/>
          <p:cNvSpPr txBox="1"/>
          <p:nvPr>
            <p:ph idx="13" type="subTitle"/>
          </p:nvPr>
        </p:nvSpPr>
        <p:spPr>
          <a:xfrm>
            <a:off x="721183" y="2803098"/>
            <a:ext cx="23253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1" name="Google Shape;131;p18"/>
          <p:cNvSpPr txBox="1"/>
          <p:nvPr>
            <p:ph idx="14" type="subTitle"/>
          </p:nvPr>
        </p:nvSpPr>
        <p:spPr>
          <a:xfrm>
            <a:off x="3413741" y="2803100"/>
            <a:ext cx="23253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2" name="Google Shape;132;p18"/>
          <p:cNvSpPr txBox="1"/>
          <p:nvPr>
            <p:ph idx="15" type="subTitle"/>
          </p:nvPr>
        </p:nvSpPr>
        <p:spPr>
          <a:xfrm>
            <a:off x="6106298" y="2803100"/>
            <a:ext cx="2321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33" name="Google Shape;133;p18"/>
          <p:cNvGrpSpPr/>
          <p:nvPr/>
        </p:nvGrpSpPr>
        <p:grpSpPr>
          <a:xfrm>
            <a:off x="713225" y="259900"/>
            <a:ext cx="7717500" cy="4613850"/>
            <a:chOff x="713225" y="259900"/>
            <a:chExt cx="7717500" cy="4613850"/>
          </a:xfrm>
        </p:grpSpPr>
        <p:cxnSp>
          <p:nvCxnSpPr>
            <p:cNvPr id="134" name="Google Shape;134;p18"/>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35" name="Google Shape;135;p18"/>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36" name="Shape 136"/>
        <p:cNvGrpSpPr/>
        <p:nvPr/>
      </p:nvGrpSpPr>
      <p:grpSpPr>
        <a:xfrm>
          <a:off x="0" y="0"/>
          <a:ext cx="0" cy="0"/>
          <a:chOff x="0" y="0"/>
          <a:chExt cx="0" cy="0"/>
        </a:xfrm>
      </p:grpSpPr>
      <p:sp>
        <p:nvSpPr>
          <p:cNvPr id="137" name="Google Shape;137;p19"/>
          <p:cNvSpPr txBox="1"/>
          <p:nvPr>
            <p:ph type="title"/>
          </p:nvPr>
        </p:nvSpPr>
        <p:spPr>
          <a:xfrm>
            <a:off x="4414050" y="408050"/>
            <a:ext cx="4016700" cy="919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5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8" name="Google Shape;138;p19"/>
          <p:cNvSpPr txBox="1"/>
          <p:nvPr>
            <p:ph idx="1" type="subTitle"/>
          </p:nvPr>
        </p:nvSpPr>
        <p:spPr>
          <a:xfrm>
            <a:off x="4414025" y="1441417"/>
            <a:ext cx="4016700" cy="1058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39" name="Google Shape;139;p19"/>
          <p:cNvGrpSpPr/>
          <p:nvPr/>
        </p:nvGrpSpPr>
        <p:grpSpPr>
          <a:xfrm>
            <a:off x="713225" y="259900"/>
            <a:ext cx="7717500" cy="4613850"/>
            <a:chOff x="713225" y="259900"/>
            <a:chExt cx="7717500" cy="4613850"/>
          </a:xfrm>
        </p:grpSpPr>
        <p:cxnSp>
          <p:nvCxnSpPr>
            <p:cNvPr id="140" name="Google Shape;140;p19"/>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41" name="Google Shape;141;p19"/>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
        <p:nvSpPr>
          <p:cNvPr id="142" name="Google Shape;142;p19"/>
          <p:cNvSpPr txBox="1"/>
          <p:nvPr/>
        </p:nvSpPr>
        <p:spPr>
          <a:xfrm>
            <a:off x="4414025" y="3730233"/>
            <a:ext cx="4016700" cy="423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000">
                <a:solidFill>
                  <a:schemeClr val="dk1"/>
                </a:solidFill>
                <a:latin typeface="Roboto"/>
                <a:ea typeface="Roboto"/>
                <a:cs typeface="Roboto"/>
                <a:sym typeface="Roboto"/>
              </a:rPr>
              <a:t>CREDITS:</a:t>
            </a:r>
            <a:r>
              <a:rPr lang="en" sz="1000">
                <a:solidFill>
                  <a:schemeClr val="dk1"/>
                </a:solidFill>
                <a:latin typeface="Roboto"/>
                <a:ea typeface="Roboto"/>
                <a:cs typeface="Roboto"/>
                <a:sym typeface="Roboto"/>
              </a:rPr>
              <a:t> This presentation template was created by </a:t>
            </a:r>
            <a:r>
              <a:rPr b="1" lang="en" sz="1000" u="sng">
                <a:solidFill>
                  <a:schemeClr val="dk1"/>
                </a:solidFill>
                <a:latin typeface="Roboto"/>
                <a:ea typeface="Roboto"/>
                <a:cs typeface="Roboto"/>
                <a:sym typeface="Roboto"/>
                <a:hlinkClick r:id="rId2">
                  <a:extLst>
                    <a:ext uri="{A12FA001-AC4F-418D-AE19-62706E023703}">
                      <ahyp:hlinkClr val="tx"/>
                    </a:ext>
                  </a:extLst>
                </a:hlinkClick>
              </a:rPr>
              <a:t>Slidesgo</a:t>
            </a:r>
            <a:r>
              <a:rPr lang="en" sz="1000">
                <a:solidFill>
                  <a:schemeClr val="dk1"/>
                </a:solidFill>
                <a:latin typeface="Roboto"/>
                <a:ea typeface="Roboto"/>
                <a:cs typeface="Roboto"/>
                <a:sym typeface="Roboto"/>
              </a:rPr>
              <a:t>, and includes icons by </a:t>
            </a:r>
            <a:r>
              <a:rPr b="1" lang="en" sz="1000" u="sng">
                <a:solidFill>
                  <a:schemeClr val="dk1"/>
                </a:solidFill>
                <a:latin typeface="Roboto"/>
                <a:ea typeface="Roboto"/>
                <a:cs typeface="Roboto"/>
                <a:sym typeface="Roboto"/>
                <a:hlinkClick r:id="rId3">
                  <a:extLst>
                    <a:ext uri="{A12FA001-AC4F-418D-AE19-62706E023703}">
                      <ahyp:hlinkClr val="tx"/>
                    </a:ext>
                  </a:extLst>
                </a:hlinkClick>
              </a:rPr>
              <a:t>Flaticon</a:t>
            </a:r>
            <a:r>
              <a:rPr lang="en" sz="1000">
                <a:solidFill>
                  <a:schemeClr val="dk1"/>
                </a:solidFill>
                <a:latin typeface="Roboto"/>
                <a:ea typeface="Roboto"/>
                <a:cs typeface="Roboto"/>
                <a:sym typeface="Roboto"/>
              </a:rPr>
              <a:t>, and infographics &amp; images by </a:t>
            </a:r>
            <a:r>
              <a:rPr b="1" lang="en" sz="1000" u="sng">
                <a:solidFill>
                  <a:schemeClr val="dk1"/>
                </a:solidFill>
                <a:latin typeface="Roboto"/>
                <a:ea typeface="Roboto"/>
                <a:cs typeface="Roboto"/>
                <a:sym typeface="Roboto"/>
                <a:hlinkClick r:id="rId4">
                  <a:extLst>
                    <a:ext uri="{A12FA001-AC4F-418D-AE19-62706E023703}">
                      <ahyp:hlinkClr val="tx"/>
                    </a:ext>
                  </a:extLst>
                </a:hlinkClick>
              </a:rPr>
              <a:t>Freepik</a:t>
            </a:r>
            <a:r>
              <a:rPr lang="en" sz="1000" u="sng">
                <a:solidFill>
                  <a:schemeClr val="dk1"/>
                </a:solidFill>
                <a:latin typeface="Roboto"/>
                <a:ea typeface="Roboto"/>
                <a:cs typeface="Roboto"/>
                <a:sym typeface="Roboto"/>
              </a:rPr>
              <a:t> </a:t>
            </a:r>
            <a:endParaRPr b="1" sz="1000" u="sng">
              <a:solidFill>
                <a:schemeClr val="dk1"/>
              </a:solidFill>
              <a:latin typeface="Roboto"/>
              <a:ea typeface="Roboto"/>
              <a:cs typeface="Roboto"/>
              <a:sym typeface="Robot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43" name="Shape 143"/>
        <p:cNvGrpSpPr/>
        <p:nvPr/>
      </p:nvGrpSpPr>
      <p:grpSpPr>
        <a:xfrm>
          <a:off x="0" y="0"/>
          <a:ext cx="0" cy="0"/>
          <a:chOff x="0" y="0"/>
          <a:chExt cx="0" cy="0"/>
        </a:xfrm>
      </p:grpSpPr>
      <p:grpSp>
        <p:nvGrpSpPr>
          <p:cNvPr id="144" name="Google Shape;144;p20"/>
          <p:cNvGrpSpPr/>
          <p:nvPr/>
        </p:nvGrpSpPr>
        <p:grpSpPr>
          <a:xfrm>
            <a:off x="713225" y="259900"/>
            <a:ext cx="7717500" cy="4613850"/>
            <a:chOff x="713225" y="259900"/>
            <a:chExt cx="7717500" cy="4613850"/>
          </a:xfrm>
        </p:grpSpPr>
        <p:cxnSp>
          <p:nvCxnSpPr>
            <p:cNvPr id="145" name="Google Shape;145;p20"/>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46" name="Google Shape;146;p20"/>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713225" y="2592200"/>
            <a:ext cx="3423600" cy="14196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713225" y="1131700"/>
            <a:ext cx="1665900" cy="10524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17" name="Google Shape;17;p3"/>
          <p:cNvGrpSpPr/>
          <p:nvPr/>
        </p:nvGrpSpPr>
        <p:grpSpPr>
          <a:xfrm>
            <a:off x="713225" y="259900"/>
            <a:ext cx="7717500" cy="4613850"/>
            <a:chOff x="713225" y="259900"/>
            <a:chExt cx="7717500" cy="4613850"/>
          </a:xfrm>
        </p:grpSpPr>
        <p:cxnSp>
          <p:nvCxnSpPr>
            <p:cNvPr id="18" name="Google Shape;18;p3"/>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9" name="Google Shape;19;p3"/>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47" name="Shape 147"/>
        <p:cNvGrpSpPr/>
        <p:nvPr/>
      </p:nvGrpSpPr>
      <p:grpSpPr>
        <a:xfrm>
          <a:off x="0" y="0"/>
          <a:ext cx="0" cy="0"/>
          <a:chOff x="0" y="0"/>
          <a:chExt cx="0" cy="0"/>
        </a:xfrm>
      </p:grpSpPr>
      <p:grpSp>
        <p:nvGrpSpPr>
          <p:cNvPr id="148" name="Google Shape;148;p21"/>
          <p:cNvGrpSpPr/>
          <p:nvPr/>
        </p:nvGrpSpPr>
        <p:grpSpPr>
          <a:xfrm>
            <a:off x="713225" y="259900"/>
            <a:ext cx="7717500" cy="4613850"/>
            <a:chOff x="713225" y="259900"/>
            <a:chExt cx="7717500" cy="4613850"/>
          </a:xfrm>
        </p:grpSpPr>
        <p:cxnSp>
          <p:nvCxnSpPr>
            <p:cNvPr id="149" name="Google Shape;149;p21"/>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50" name="Google Shape;150;p21"/>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4" name="Shape 154"/>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55" name="Shape 155"/>
        <p:cNvGrpSpPr/>
        <p:nvPr/>
      </p:nvGrpSpPr>
      <p:grpSpPr>
        <a:xfrm>
          <a:off x="0" y="0"/>
          <a:ext cx="0" cy="0"/>
          <a:chOff x="0" y="0"/>
          <a:chExt cx="0" cy="0"/>
        </a:xfrm>
      </p:grpSpPr>
      <p:sp>
        <p:nvSpPr>
          <p:cNvPr id="156" name="Google Shape;156;p2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 name="Google Shape;22;p4"/>
          <p:cNvSpPr txBox="1"/>
          <p:nvPr>
            <p:ph idx="1" type="body"/>
          </p:nvPr>
        </p:nvSpPr>
        <p:spPr>
          <a:xfrm>
            <a:off x="1927400" y="1215750"/>
            <a:ext cx="5289300" cy="1395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214D2D"/>
              </a:buClr>
              <a:buSzPts val="1400"/>
              <a:buFont typeface="Archivo"/>
              <a:buChar char="●"/>
              <a:defRPr/>
            </a:lvl1pPr>
            <a:lvl2pPr indent="-317500" lvl="1" marL="914400" rtl="0">
              <a:lnSpc>
                <a:spcPct val="100000"/>
              </a:lnSpc>
              <a:spcBef>
                <a:spcPts val="0"/>
              </a:spcBef>
              <a:spcAft>
                <a:spcPts val="0"/>
              </a:spcAft>
              <a:buClr>
                <a:srgbClr val="214D2D"/>
              </a:buClr>
              <a:buSzPts val="1400"/>
              <a:buFont typeface="Archivo"/>
              <a:buChar char="◻"/>
              <a:defRPr/>
            </a:lvl2pPr>
            <a:lvl3pPr indent="-317500" lvl="2" marL="1371600" rtl="0">
              <a:lnSpc>
                <a:spcPct val="100000"/>
              </a:lnSpc>
              <a:spcBef>
                <a:spcPts val="0"/>
              </a:spcBef>
              <a:spcAft>
                <a:spcPts val="0"/>
              </a:spcAft>
              <a:buClr>
                <a:srgbClr val="214D2D"/>
              </a:buClr>
              <a:buSzPts val="1400"/>
              <a:buFont typeface="Archivo"/>
              <a:buChar char="■"/>
              <a:defRPr/>
            </a:lvl3pPr>
            <a:lvl4pPr indent="-317500" lvl="3" marL="1828800" rtl="0">
              <a:lnSpc>
                <a:spcPct val="100000"/>
              </a:lnSpc>
              <a:spcBef>
                <a:spcPts val="0"/>
              </a:spcBef>
              <a:spcAft>
                <a:spcPts val="0"/>
              </a:spcAft>
              <a:buClr>
                <a:srgbClr val="214D2D"/>
              </a:buClr>
              <a:buSzPts val="1400"/>
              <a:buFont typeface="Archivo"/>
              <a:buChar char="●"/>
              <a:defRPr/>
            </a:lvl4pPr>
            <a:lvl5pPr indent="-317500" lvl="4" marL="2286000" rtl="0">
              <a:lnSpc>
                <a:spcPct val="100000"/>
              </a:lnSpc>
              <a:spcBef>
                <a:spcPts val="0"/>
              </a:spcBef>
              <a:spcAft>
                <a:spcPts val="0"/>
              </a:spcAft>
              <a:buClr>
                <a:srgbClr val="214D2D"/>
              </a:buClr>
              <a:buSzPts val="1400"/>
              <a:buFont typeface="Archivo"/>
              <a:buChar char="○"/>
              <a:defRPr/>
            </a:lvl5pPr>
            <a:lvl6pPr indent="-317500" lvl="5" marL="2743200" rtl="0">
              <a:lnSpc>
                <a:spcPct val="100000"/>
              </a:lnSpc>
              <a:spcBef>
                <a:spcPts val="0"/>
              </a:spcBef>
              <a:spcAft>
                <a:spcPts val="0"/>
              </a:spcAft>
              <a:buClr>
                <a:srgbClr val="214D2D"/>
              </a:buClr>
              <a:buSzPts val="1400"/>
              <a:buFont typeface="Archivo"/>
              <a:buChar char="■"/>
              <a:defRPr/>
            </a:lvl6pPr>
            <a:lvl7pPr indent="-317500" lvl="6" marL="3200400" rtl="0">
              <a:lnSpc>
                <a:spcPct val="100000"/>
              </a:lnSpc>
              <a:spcBef>
                <a:spcPts val="0"/>
              </a:spcBef>
              <a:spcAft>
                <a:spcPts val="0"/>
              </a:spcAft>
              <a:buClr>
                <a:srgbClr val="214D2D"/>
              </a:buClr>
              <a:buSzPts val="1400"/>
              <a:buFont typeface="Archivo"/>
              <a:buChar char="●"/>
              <a:defRPr/>
            </a:lvl7pPr>
            <a:lvl8pPr indent="-317500" lvl="7" marL="3657600" rtl="0">
              <a:lnSpc>
                <a:spcPct val="100000"/>
              </a:lnSpc>
              <a:spcBef>
                <a:spcPts val="0"/>
              </a:spcBef>
              <a:spcAft>
                <a:spcPts val="0"/>
              </a:spcAft>
              <a:buClr>
                <a:srgbClr val="214D2D"/>
              </a:buClr>
              <a:buSzPts val="1400"/>
              <a:buFont typeface="Archivo"/>
              <a:buChar char="○"/>
              <a:defRPr/>
            </a:lvl8pPr>
            <a:lvl9pPr indent="-317500" lvl="8" marL="4114800" rtl="0">
              <a:lnSpc>
                <a:spcPct val="100000"/>
              </a:lnSpc>
              <a:spcBef>
                <a:spcPts val="0"/>
              </a:spcBef>
              <a:spcAft>
                <a:spcPts val="0"/>
              </a:spcAft>
              <a:buClr>
                <a:srgbClr val="214D2D"/>
              </a:buClr>
              <a:buSzPts val="1400"/>
              <a:buFont typeface="Archivo"/>
              <a:buChar char="■"/>
              <a:defRPr/>
            </a:lvl9pPr>
          </a:lstStyle>
          <a:p/>
        </p:txBody>
      </p:sp>
      <p:grpSp>
        <p:nvGrpSpPr>
          <p:cNvPr id="23" name="Google Shape;23;p4"/>
          <p:cNvGrpSpPr/>
          <p:nvPr/>
        </p:nvGrpSpPr>
        <p:grpSpPr>
          <a:xfrm>
            <a:off x="713225" y="259900"/>
            <a:ext cx="7717500" cy="4613850"/>
            <a:chOff x="713225" y="259900"/>
            <a:chExt cx="7717500" cy="4613850"/>
          </a:xfrm>
        </p:grpSpPr>
        <p:cxnSp>
          <p:nvCxnSpPr>
            <p:cNvPr id="24" name="Google Shape;24;p4"/>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25" name="Google Shape;25;p4"/>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 name="Google Shape;28;p5"/>
          <p:cNvSpPr txBox="1"/>
          <p:nvPr>
            <p:ph idx="1" type="subTitle"/>
          </p:nvPr>
        </p:nvSpPr>
        <p:spPr>
          <a:xfrm>
            <a:off x="5009099" y="3033501"/>
            <a:ext cx="3118200" cy="141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 name="Google Shape;29;p5"/>
          <p:cNvSpPr txBox="1"/>
          <p:nvPr>
            <p:ph idx="2" type="subTitle"/>
          </p:nvPr>
        </p:nvSpPr>
        <p:spPr>
          <a:xfrm>
            <a:off x="1016925" y="3033501"/>
            <a:ext cx="3118200" cy="1418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 name="Google Shape;30;p5"/>
          <p:cNvSpPr txBox="1"/>
          <p:nvPr>
            <p:ph idx="3" type="subTitle"/>
          </p:nvPr>
        </p:nvSpPr>
        <p:spPr>
          <a:xfrm>
            <a:off x="1016925" y="2383650"/>
            <a:ext cx="31182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1" name="Google Shape;31;p5"/>
          <p:cNvSpPr txBox="1"/>
          <p:nvPr>
            <p:ph idx="4" type="subTitle"/>
          </p:nvPr>
        </p:nvSpPr>
        <p:spPr>
          <a:xfrm>
            <a:off x="5009100" y="2383650"/>
            <a:ext cx="31182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Lexend Black"/>
                <a:ea typeface="Lexend Black"/>
                <a:cs typeface="Lexend Black"/>
                <a:sym typeface="Lexend Black"/>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32" name="Google Shape;32;p5"/>
          <p:cNvGrpSpPr/>
          <p:nvPr/>
        </p:nvGrpSpPr>
        <p:grpSpPr>
          <a:xfrm>
            <a:off x="713225" y="259900"/>
            <a:ext cx="7717500" cy="4613850"/>
            <a:chOff x="713225" y="259900"/>
            <a:chExt cx="7717500" cy="4613850"/>
          </a:xfrm>
        </p:grpSpPr>
        <p:cxnSp>
          <p:nvCxnSpPr>
            <p:cNvPr id="33" name="Google Shape;33;p5"/>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34" name="Google Shape;34;p5"/>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7" name="Google Shape;37;p6"/>
          <p:cNvGrpSpPr/>
          <p:nvPr/>
        </p:nvGrpSpPr>
        <p:grpSpPr>
          <a:xfrm>
            <a:off x="720050" y="259900"/>
            <a:ext cx="7704000" cy="4613850"/>
            <a:chOff x="720050" y="259900"/>
            <a:chExt cx="7704000" cy="4613850"/>
          </a:xfrm>
        </p:grpSpPr>
        <p:cxnSp>
          <p:nvCxnSpPr>
            <p:cNvPr id="38" name="Google Shape;38;p6"/>
            <p:cNvCxnSpPr/>
            <p:nvPr/>
          </p:nvCxnSpPr>
          <p:spPr>
            <a:xfrm>
              <a:off x="720050" y="4873750"/>
              <a:ext cx="7704000" cy="0"/>
            </a:xfrm>
            <a:prstGeom prst="straightConnector1">
              <a:avLst/>
            </a:prstGeom>
            <a:noFill/>
            <a:ln cap="flat" cmpd="sng" w="9525">
              <a:solidFill>
                <a:schemeClr val="dk1"/>
              </a:solidFill>
              <a:prstDash val="solid"/>
              <a:round/>
              <a:headEnd len="med" w="med" type="none"/>
              <a:tailEnd len="med" w="med" type="none"/>
            </a:ln>
          </p:spPr>
        </p:cxnSp>
        <p:cxnSp>
          <p:nvCxnSpPr>
            <p:cNvPr id="39" name="Google Shape;39;p6"/>
            <p:cNvCxnSpPr/>
            <p:nvPr/>
          </p:nvCxnSpPr>
          <p:spPr>
            <a:xfrm>
              <a:off x="720050" y="259900"/>
              <a:ext cx="7704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0" name="Shape 40"/>
        <p:cNvGrpSpPr/>
        <p:nvPr/>
      </p:nvGrpSpPr>
      <p:grpSpPr>
        <a:xfrm>
          <a:off x="0" y="0"/>
          <a:ext cx="0" cy="0"/>
          <a:chOff x="0" y="0"/>
          <a:chExt cx="0" cy="0"/>
        </a:xfrm>
      </p:grpSpPr>
      <p:sp>
        <p:nvSpPr>
          <p:cNvPr id="41" name="Google Shape;41;p7"/>
          <p:cNvSpPr txBox="1"/>
          <p:nvPr>
            <p:ph idx="1" type="subTitle"/>
          </p:nvPr>
        </p:nvSpPr>
        <p:spPr>
          <a:xfrm>
            <a:off x="4183825" y="2193750"/>
            <a:ext cx="3721500" cy="19530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atin typeface="Roboto"/>
                <a:ea typeface="Roboto"/>
                <a:cs typeface="Roboto"/>
                <a:sym typeface="Roboto"/>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42" name="Google Shape;42;p7"/>
          <p:cNvSpPr txBox="1"/>
          <p:nvPr>
            <p:ph type="title"/>
          </p:nvPr>
        </p:nvSpPr>
        <p:spPr>
          <a:xfrm>
            <a:off x="4183825" y="778375"/>
            <a:ext cx="3721500" cy="9840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3" name="Google Shape;43;p7"/>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44" name="Google Shape;44;p7"/>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5" name="Shape 45"/>
        <p:cNvGrpSpPr/>
        <p:nvPr/>
      </p:nvGrpSpPr>
      <p:grpSpPr>
        <a:xfrm>
          <a:off x="0" y="0"/>
          <a:ext cx="0" cy="0"/>
          <a:chOff x="0" y="0"/>
          <a:chExt cx="0" cy="0"/>
        </a:xfrm>
      </p:grpSpPr>
      <p:sp>
        <p:nvSpPr>
          <p:cNvPr id="46" name="Google Shape;46;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47" name="Google Shape;47;p8"/>
          <p:cNvGrpSpPr/>
          <p:nvPr/>
        </p:nvGrpSpPr>
        <p:grpSpPr>
          <a:xfrm>
            <a:off x="713225" y="259900"/>
            <a:ext cx="7717500" cy="4613850"/>
            <a:chOff x="713225" y="259900"/>
            <a:chExt cx="7717500" cy="4613850"/>
          </a:xfrm>
        </p:grpSpPr>
        <p:cxnSp>
          <p:nvCxnSpPr>
            <p:cNvPr id="48" name="Google Shape;48;p8"/>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49" name="Google Shape;49;p8"/>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0" name="Shape 50"/>
        <p:cNvGrpSpPr/>
        <p:nvPr/>
      </p:nvGrpSpPr>
      <p:grpSpPr>
        <a:xfrm>
          <a:off x="0" y="0"/>
          <a:ext cx="0" cy="0"/>
          <a:chOff x="0" y="0"/>
          <a:chExt cx="0" cy="0"/>
        </a:xfrm>
      </p:grpSpPr>
      <p:sp>
        <p:nvSpPr>
          <p:cNvPr id="51" name="Google Shape;51;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52" name="Google Shape;52;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53" name="Google Shape;53;p9"/>
          <p:cNvGrpSpPr/>
          <p:nvPr/>
        </p:nvGrpSpPr>
        <p:grpSpPr>
          <a:xfrm>
            <a:off x="713225" y="259900"/>
            <a:ext cx="7717500" cy="4613850"/>
            <a:chOff x="713225" y="259900"/>
            <a:chExt cx="7717500" cy="4613850"/>
          </a:xfrm>
        </p:grpSpPr>
        <p:cxnSp>
          <p:nvCxnSpPr>
            <p:cNvPr id="54" name="Google Shape;54;p9"/>
            <p:cNvCxnSpPr/>
            <p:nvPr/>
          </p:nvCxnSpPr>
          <p:spPr>
            <a:xfrm>
              <a:off x="713225" y="487375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55" name="Google Shape;55;p9"/>
            <p:cNvCxnSpPr/>
            <p:nvPr/>
          </p:nvCxnSpPr>
          <p:spPr>
            <a:xfrm>
              <a:off x="713225" y="259900"/>
              <a:ext cx="7717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 name="Shape 56"/>
        <p:cNvGrpSpPr/>
        <p:nvPr/>
      </p:nvGrpSpPr>
      <p:grpSpPr>
        <a:xfrm>
          <a:off x="0" y="0"/>
          <a:ext cx="0" cy="0"/>
          <a:chOff x="0" y="0"/>
          <a:chExt cx="0" cy="0"/>
        </a:xfrm>
      </p:grpSpPr>
      <p:sp>
        <p:nvSpPr>
          <p:cNvPr id="57" name="Google Shape;57;p10"/>
          <p:cNvSpPr/>
          <p:nvPr>
            <p:ph idx="2" type="pic"/>
          </p:nvPr>
        </p:nvSpPr>
        <p:spPr>
          <a:xfrm>
            <a:off x="0" y="0"/>
            <a:ext cx="9144000" cy="5143500"/>
          </a:xfrm>
          <a:prstGeom prst="rect">
            <a:avLst/>
          </a:prstGeom>
          <a:noFill/>
          <a:ln>
            <a:noFill/>
          </a:ln>
        </p:spPr>
      </p:sp>
      <p:sp>
        <p:nvSpPr>
          <p:cNvPr id="58" name="Google Shape;58;p10"/>
          <p:cNvSpPr txBox="1"/>
          <p:nvPr>
            <p:ph type="title"/>
          </p:nvPr>
        </p:nvSpPr>
        <p:spPr>
          <a:xfrm>
            <a:off x="720000" y="4014450"/>
            <a:ext cx="7704000" cy="572700"/>
          </a:xfrm>
          <a:prstGeom prst="rect">
            <a:avLst/>
          </a:prstGeom>
          <a:solidFill>
            <a:schemeClr val="dk2"/>
          </a:solid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3.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exend Black"/>
              <a:buNone/>
              <a:defRPr sz="2800">
                <a:solidFill>
                  <a:schemeClr val="dk1"/>
                </a:solidFill>
                <a:latin typeface="Lexend Black"/>
                <a:ea typeface="Lexend Black"/>
                <a:cs typeface="Lexend Black"/>
                <a:sym typeface="Lexend Black"/>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indent="-304800" lvl="1" marL="9144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indent="-304800" lvl="2" marL="13716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indent="-304800" lvl="3" marL="1828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indent="-304800" lvl="4" marL="22860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indent="-304800" lvl="5" marL="27432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indent="-304800" lvl="6" marL="32004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indent="-304800" lvl="7" marL="36576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indent="-304800" lvl="8" marL="411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51" name="Shape 151"/>
        <p:cNvGrpSpPr/>
        <p:nvPr/>
      </p:nvGrpSpPr>
      <p:grpSpPr>
        <a:xfrm>
          <a:off x="0" y="0"/>
          <a:ext cx="0" cy="0"/>
          <a:chOff x="0" y="0"/>
          <a:chExt cx="0" cy="0"/>
        </a:xfrm>
      </p:grpSpPr>
      <p:sp>
        <p:nvSpPr>
          <p:cNvPr id="152" name="Google Shape;152;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53" name="Google Shape;153;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8" r:id="rId1"/>
    <p:sldLayoutId id="2147483669"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wKV1_L9Xt9n4BYBUcNfuFCAupxFoxc1sA2D3E1tmYRE/copy" TargetMode="External"/><Relationship Id="rId5"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wKV1_L9Xt9n4BYBUcNfuFCAupxFoxc1sA2D3E1tmYRE/copy" TargetMode="External"/><Relationship Id="rId5"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1.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1.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www.freepik.com/free-vector/hand-drawn-business-party-illustration_29765522.htm/?utm_source=slidesgo_template&amp;utm_medium=referral-link&amp;utm_campaign=sg_resources&amp;utm_content=freepik" TargetMode="External"/><Relationship Id="rId4" Type="http://schemas.openxmlformats.org/officeDocument/2006/relationships/hyperlink" Target="https://www.freepik.com/free-vector/hand-drawn-starting-line-business-illustration_29765448.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www.freepik.com/free-vector/hand-drawn-businessman-illustration_31261351.htm/?utm_source=slidesgo_template&amp;utm_medium=referral-link&amp;utm_campaign=sg_resources&amp;utm_content=freepik" TargetMode="External"/><Relationship Id="rId4" Type="http://schemas.openxmlformats.org/officeDocument/2006/relationships/hyperlink" Target="https://www.freepik.com/free-vector/data-driven-concept-illustration_29765877.htm/?utm_source=slidesgo_template&amp;utm_medium=referral-link&amp;utm_campaign=sg_resources&amp;utm_content=freepik" TargetMode="External"/><Relationship Id="rId5" Type="http://schemas.openxmlformats.org/officeDocument/2006/relationships/hyperlink" Target="https://www.freepik.com/free-vector/hand-drawn-reseller-illustration_29765690.htm/?utm_source=slidesgo_template&amp;utm_medium=referral-link&amp;utm_campaign=sg_resources&amp;utm_content=freepik" TargetMode="External"/><Relationship Id="rId6" Type="http://schemas.openxmlformats.org/officeDocument/2006/relationships/hyperlink" Target="https://www.freepik.com/free-vector/hand-drawn-business-deal-illustration_3126135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hyperlink" Target="https://fonts.google.com/specimen/Lexend" TargetMode="External"/><Relationship Id="rId4" Type="http://schemas.openxmlformats.org/officeDocument/2006/relationships/hyperlink" Target="https://fonts.google.com/specimen/Roboto"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5.png"/><Relationship Id="rId14" Type="http://schemas.openxmlformats.org/officeDocument/2006/relationships/image" Target="../media/image8.png"/><Relationship Id="rId17" Type="http://schemas.openxmlformats.org/officeDocument/2006/relationships/image" Target="../media/image7.png"/><Relationship Id="rId16" Type="http://schemas.openxmlformats.org/officeDocument/2006/relationships/image" Target="../media/image4.png"/><Relationship Id="rId5"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0" name="Shape 160"/>
        <p:cNvGrpSpPr/>
        <p:nvPr/>
      </p:nvGrpSpPr>
      <p:grpSpPr>
        <a:xfrm>
          <a:off x="0" y="0"/>
          <a:ext cx="0" cy="0"/>
          <a:chOff x="0" y="0"/>
          <a:chExt cx="0" cy="0"/>
        </a:xfrm>
      </p:grpSpPr>
      <p:sp>
        <p:nvSpPr>
          <p:cNvPr id="161" name="Google Shape;161;p25"/>
          <p:cNvSpPr txBox="1"/>
          <p:nvPr>
            <p:ph type="ctrTitle"/>
          </p:nvPr>
        </p:nvSpPr>
        <p:spPr>
          <a:xfrm>
            <a:off x="713225" y="1434233"/>
            <a:ext cx="4366800" cy="173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500">
                <a:latin typeface="Lexend Black"/>
                <a:ea typeface="Lexend Black"/>
                <a:cs typeface="Lexend Black"/>
                <a:sym typeface="Lexend Black"/>
              </a:rPr>
              <a:t>INNOVATION STARTUP </a:t>
            </a:r>
            <a:r>
              <a:rPr lang="en" sz="3500">
                <a:latin typeface="Lexend"/>
                <a:ea typeface="Lexend"/>
                <a:cs typeface="Lexend"/>
                <a:sym typeface="Lexend"/>
              </a:rPr>
              <a:t>BUSINESS PLAN</a:t>
            </a:r>
            <a:endParaRPr sz="3500">
              <a:latin typeface="Lexend"/>
              <a:ea typeface="Lexend"/>
              <a:cs typeface="Lexend"/>
              <a:sym typeface="Lexend"/>
            </a:endParaRPr>
          </a:p>
        </p:txBody>
      </p:sp>
      <p:sp>
        <p:nvSpPr>
          <p:cNvPr id="162" name="Google Shape;162;p25"/>
          <p:cNvSpPr txBox="1"/>
          <p:nvPr>
            <p:ph idx="1" type="subTitle"/>
          </p:nvPr>
        </p:nvSpPr>
        <p:spPr>
          <a:xfrm>
            <a:off x="713225" y="3359475"/>
            <a:ext cx="4180200" cy="34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163" name="Google Shape;163;p25"/>
          <p:cNvGrpSpPr/>
          <p:nvPr/>
        </p:nvGrpSpPr>
        <p:grpSpPr>
          <a:xfrm>
            <a:off x="5824854" y="1561493"/>
            <a:ext cx="1064535" cy="1056418"/>
            <a:chOff x="5671340" y="539488"/>
            <a:chExt cx="1294583" cy="1284712"/>
          </a:xfrm>
        </p:grpSpPr>
        <p:grpSp>
          <p:nvGrpSpPr>
            <p:cNvPr id="164" name="Google Shape;164;p25"/>
            <p:cNvGrpSpPr/>
            <p:nvPr/>
          </p:nvGrpSpPr>
          <p:grpSpPr>
            <a:xfrm>
              <a:off x="5980986" y="608314"/>
              <a:ext cx="675291" cy="642750"/>
              <a:chOff x="9751400" y="1032000"/>
              <a:chExt cx="1539300" cy="1465125"/>
            </a:xfrm>
          </p:grpSpPr>
          <p:sp>
            <p:nvSpPr>
              <p:cNvPr id="165" name="Google Shape;165;p25"/>
              <p:cNvSpPr/>
              <p:nvPr/>
            </p:nvSpPr>
            <p:spPr>
              <a:xfrm flipH="1">
                <a:off x="9997400" y="1041975"/>
                <a:ext cx="1251125" cy="1444225"/>
              </a:xfrm>
              <a:custGeom>
                <a:rect b="b" l="l" r="r" t="t"/>
                <a:pathLst>
                  <a:path extrusionOk="0" h="57769" w="50045">
                    <a:moveTo>
                      <a:pt x="30608" y="0"/>
                    </a:moveTo>
                    <a:cubicBezTo>
                      <a:pt x="21386" y="0"/>
                      <a:pt x="12644" y="4412"/>
                      <a:pt x="7154" y="11972"/>
                    </a:cubicBezTo>
                    <a:cubicBezTo>
                      <a:pt x="1219" y="20187"/>
                      <a:pt x="0" y="30902"/>
                      <a:pt x="3999" y="40243"/>
                    </a:cubicBezTo>
                    <a:cubicBezTo>
                      <a:pt x="6717" y="46678"/>
                      <a:pt x="11684" y="51895"/>
                      <a:pt x="17994" y="54894"/>
                    </a:cubicBezTo>
                    <a:cubicBezTo>
                      <a:pt x="21809" y="56770"/>
                      <a:pt x="25987" y="57768"/>
                      <a:pt x="30231" y="57768"/>
                    </a:cubicBezTo>
                    <a:cubicBezTo>
                      <a:pt x="30296" y="57768"/>
                      <a:pt x="30362" y="57768"/>
                      <a:pt x="30427" y="57768"/>
                    </a:cubicBezTo>
                    <a:lnTo>
                      <a:pt x="30427" y="41211"/>
                    </a:lnTo>
                    <a:cubicBezTo>
                      <a:pt x="23742" y="40961"/>
                      <a:pt x="19681" y="36182"/>
                      <a:pt x="18712" y="32058"/>
                    </a:cubicBezTo>
                    <a:cubicBezTo>
                      <a:pt x="17525" y="26966"/>
                      <a:pt x="18806" y="22530"/>
                      <a:pt x="22992" y="19344"/>
                    </a:cubicBezTo>
                    <a:cubicBezTo>
                      <a:pt x="25485" y="17420"/>
                      <a:pt x="28005" y="16523"/>
                      <a:pt x="30511" y="16523"/>
                    </a:cubicBezTo>
                    <a:cubicBezTo>
                      <a:pt x="33375" y="16523"/>
                      <a:pt x="36221" y="17694"/>
                      <a:pt x="38986" y="19844"/>
                    </a:cubicBezTo>
                    <a:lnTo>
                      <a:pt x="50045" y="7629"/>
                    </a:lnTo>
                    <a:cubicBezTo>
                      <a:pt x="49795" y="7411"/>
                      <a:pt x="49576" y="7192"/>
                      <a:pt x="49326" y="6973"/>
                    </a:cubicBezTo>
                    <a:cubicBezTo>
                      <a:pt x="45047" y="3131"/>
                      <a:pt x="39236" y="632"/>
                      <a:pt x="33020" y="101"/>
                    </a:cubicBezTo>
                    <a:cubicBezTo>
                      <a:pt x="32213" y="33"/>
                      <a:pt x="31409" y="0"/>
                      <a:pt x="306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5"/>
              <p:cNvSpPr/>
              <p:nvPr/>
            </p:nvSpPr>
            <p:spPr>
              <a:xfrm flipH="1">
                <a:off x="9761550" y="1761425"/>
                <a:ext cx="715375" cy="723975"/>
              </a:xfrm>
              <a:custGeom>
                <a:rect b="b" l="l" r="r" t="t"/>
                <a:pathLst>
                  <a:path extrusionOk="0" h="28959" w="28615">
                    <a:moveTo>
                      <a:pt x="11996" y="0"/>
                    </a:moveTo>
                    <a:cubicBezTo>
                      <a:pt x="11996" y="6716"/>
                      <a:pt x="6685" y="12183"/>
                      <a:pt x="0" y="12433"/>
                    </a:cubicBezTo>
                    <a:lnTo>
                      <a:pt x="0" y="28958"/>
                    </a:lnTo>
                    <a:cubicBezTo>
                      <a:pt x="6685" y="28958"/>
                      <a:pt x="13183" y="26584"/>
                      <a:pt x="18275" y="22242"/>
                    </a:cubicBezTo>
                    <a:cubicBezTo>
                      <a:pt x="24585" y="16932"/>
                      <a:pt x="28615" y="9028"/>
                      <a:pt x="28521" y="562"/>
                    </a:cubicBezTo>
                    <a:cubicBezTo>
                      <a:pt x="28552" y="375"/>
                      <a:pt x="28521" y="188"/>
                      <a:pt x="285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5"/>
              <p:cNvSpPr/>
              <p:nvPr/>
            </p:nvSpPr>
            <p:spPr>
              <a:xfrm flipH="1">
                <a:off x="9762325" y="1240500"/>
                <a:ext cx="504525" cy="510000"/>
              </a:xfrm>
              <a:custGeom>
                <a:rect b="b" l="l" r="r" t="t"/>
                <a:pathLst>
                  <a:path extrusionOk="0" h="20400" w="20181">
                    <a:moveTo>
                      <a:pt x="11215" y="1"/>
                    </a:moveTo>
                    <a:cubicBezTo>
                      <a:pt x="7185" y="3906"/>
                      <a:pt x="3624" y="8123"/>
                      <a:pt x="0" y="12278"/>
                    </a:cubicBezTo>
                    <a:cubicBezTo>
                      <a:pt x="2125" y="14464"/>
                      <a:pt x="3405" y="17338"/>
                      <a:pt x="3562" y="20400"/>
                    </a:cubicBezTo>
                    <a:lnTo>
                      <a:pt x="20181" y="20400"/>
                    </a:lnTo>
                    <a:cubicBezTo>
                      <a:pt x="20181" y="19962"/>
                      <a:pt x="20149" y="19556"/>
                      <a:pt x="20118" y="19150"/>
                    </a:cubicBezTo>
                    <a:cubicBezTo>
                      <a:pt x="19712" y="12184"/>
                      <a:pt x="16776" y="5624"/>
                      <a:pt x="11871" y="657"/>
                    </a:cubicBezTo>
                    <a:cubicBezTo>
                      <a:pt x="11652" y="438"/>
                      <a:pt x="11434" y="219"/>
                      <a:pt x="1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5"/>
              <p:cNvSpPr/>
              <p:nvPr/>
            </p:nvSpPr>
            <p:spPr>
              <a:xfrm flipH="1">
                <a:off x="9751400" y="1032000"/>
                <a:ext cx="1539300" cy="1465125"/>
              </a:xfrm>
              <a:custGeom>
                <a:rect b="b" l="l" r="r" t="t"/>
                <a:pathLst>
                  <a:path extrusionOk="0" h="58605" w="61572">
                    <a:moveTo>
                      <a:pt x="52169" y="8341"/>
                    </a:moveTo>
                    <a:cubicBezTo>
                      <a:pt x="52388" y="8559"/>
                      <a:pt x="52606" y="8778"/>
                      <a:pt x="52794" y="9028"/>
                    </a:cubicBezTo>
                    <a:cubicBezTo>
                      <a:pt x="53013" y="9215"/>
                      <a:pt x="53200" y="9403"/>
                      <a:pt x="53387" y="9622"/>
                    </a:cubicBezTo>
                    <a:lnTo>
                      <a:pt x="53731" y="10028"/>
                    </a:lnTo>
                    <a:cubicBezTo>
                      <a:pt x="54325" y="10684"/>
                      <a:pt x="54887" y="11371"/>
                      <a:pt x="55418" y="12058"/>
                    </a:cubicBezTo>
                    <a:cubicBezTo>
                      <a:pt x="55512" y="12214"/>
                      <a:pt x="55637" y="12371"/>
                      <a:pt x="55730" y="12496"/>
                    </a:cubicBezTo>
                    <a:cubicBezTo>
                      <a:pt x="56074" y="12964"/>
                      <a:pt x="56386" y="13433"/>
                      <a:pt x="56668" y="13901"/>
                    </a:cubicBezTo>
                    <a:lnTo>
                      <a:pt x="56855" y="14182"/>
                    </a:lnTo>
                    <a:cubicBezTo>
                      <a:pt x="56949" y="14339"/>
                      <a:pt x="57074" y="14526"/>
                      <a:pt x="57167" y="14714"/>
                    </a:cubicBezTo>
                    <a:cubicBezTo>
                      <a:pt x="57292" y="14901"/>
                      <a:pt x="57386" y="15088"/>
                      <a:pt x="57480" y="15276"/>
                    </a:cubicBezTo>
                    <a:cubicBezTo>
                      <a:pt x="58105" y="16369"/>
                      <a:pt x="58667" y="17525"/>
                      <a:pt x="59135" y="18681"/>
                    </a:cubicBezTo>
                    <a:cubicBezTo>
                      <a:pt x="59198" y="18868"/>
                      <a:pt x="59260" y="19056"/>
                      <a:pt x="59323" y="19243"/>
                    </a:cubicBezTo>
                    <a:lnTo>
                      <a:pt x="59354" y="19306"/>
                    </a:lnTo>
                    <a:cubicBezTo>
                      <a:pt x="59417" y="19493"/>
                      <a:pt x="59479" y="19680"/>
                      <a:pt x="59541" y="19868"/>
                    </a:cubicBezTo>
                    <a:cubicBezTo>
                      <a:pt x="59604" y="20055"/>
                      <a:pt x="59698" y="20274"/>
                      <a:pt x="59760" y="20493"/>
                    </a:cubicBezTo>
                    <a:cubicBezTo>
                      <a:pt x="59791" y="20586"/>
                      <a:pt x="59823" y="20680"/>
                      <a:pt x="59854" y="20774"/>
                    </a:cubicBezTo>
                    <a:cubicBezTo>
                      <a:pt x="59885" y="20899"/>
                      <a:pt x="59916" y="20993"/>
                      <a:pt x="59948" y="21086"/>
                    </a:cubicBezTo>
                    <a:cubicBezTo>
                      <a:pt x="60104" y="21680"/>
                      <a:pt x="60260" y="22305"/>
                      <a:pt x="60416" y="22929"/>
                    </a:cubicBezTo>
                    <a:cubicBezTo>
                      <a:pt x="60447" y="23148"/>
                      <a:pt x="60510" y="23367"/>
                      <a:pt x="60541" y="23585"/>
                    </a:cubicBezTo>
                    <a:cubicBezTo>
                      <a:pt x="60541" y="23679"/>
                      <a:pt x="60572" y="23804"/>
                      <a:pt x="60604" y="23898"/>
                    </a:cubicBezTo>
                    <a:cubicBezTo>
                      <a:pt x="60635" y="23991"/>
                      <a:pt x="60666" y="24116"/>
                      <a:pt x="60666" y="24210"/>
                    </a:cubicBezTo>
                    <a:cubicBezTo>
                      <a:pt x="60697" y="24398"/>
                      <a:pt x="60729" y="24554"/>
                      <a:pt x="60760" y="24741"/>
                    </a:cubicBezTo>
                    <a:cubicBezTo>
                      <a:pt x="60791" y="25022"/>
                      <a:pt x="60854" y="25335"/>
                      <a:pt x="60885" y="25616"/>
                    </a:cubicBezTo>
                    <a:cubicBezTo>
                      <a:pt x="60916" y="25803"/>
                      <a:pt x="60916" y="25991"/>
                      <a:pt x="60947" y="26147"/>
                    </a:cubicBezTo>
                    <a:cubicBezTo>
                      <a:pt x="60978" y="26334"/>
                      <a:pt x="60978" y="26584"/>
                      <a:pt x="61010" y="26803"/>
                    </a:cubicBezTo>
                    <a:cubicBezTo>
                      <a:pt x="61010" y="26865"/>
                      <a:pt x="61010" y="26928"/>
                      <a:pt x="61010" y="26990"/>
                    </a:cubicBezTo>
                    <a:cubicBezTo>
                      <a:pt x="61010" y="27147"/>
                      <a:pt x="61041" y="27334"/>
                      <a:pt x="61041" y="27490"/>
                    </a:cubicBezTo>
                    <a:cubicBezTo>
                      <a:pt x="61072" y="27896"/>
                      <a:pt x="61103" y="28334"/>
                      <a:pt x="61103" y="28740"/>
                    </a:cubicBezTo>
                    <a:lnTo>
                      <a:pt x="44516" y="28740"/>
                    </a:lnTo>
                    <a:cubicBezTo>
                      <a:pt x="44359" y="25678"/>
                      <a:pt x="43079" y="22804"/>
                      <a:pt x="40954" y="20618"/>
                    </a:cubicBezTo>
                    <a:cubicBezTo>
                      <a:pt x="44578" y="16463"/>
                      <a:pt x="48139" y="12246"/>
                      <a:pt x="52169" y="8341"/>
                    </a:cubicBezTo>
                    <a:close/>
                    <a:moveTo>
                      <a:pt x="32306" y="17434"/>
                    </a:moveTo>
                    <a:cubicBezTo>
                      <a:pt x="35128" y="17434"/>
                      <a:pt x="38008" y="18457"/>
                      <a:pt x="40392" y="20743"/>
                    </a:cubicBezTo>
                    <a:cubicBezTo>
                      <a:pt x="43828" y="23991"/>
                      <a:pt x="44984" y="29021"/>
                      <a:pt x="43329" y="33457"/>
                    </a:cubicBezTo>
                    <a:cubicBezTo>
                      <a:pt x="41642" y="37893"/>
                      <a:pt x="37518" y="40892"/>
                      <a:pt x="32770" y="41110"/>
                    </a:cubicBezTo>
                    <a:cubicBezTo>
                      <a:pt x="32600" y="41117"/>
                      <a:pt x="32432" y="41121"/>
                      <a:pt x="32263" y="41121"/>
                    </a:cubicBezTo>
                    <a:cubicBezTo>
                      <a:pt x="25773" y="41121"/>
                      <a:pt x="20431" y="35880"/>
                      <a:pt x="20431" y="29333"/>
                    </a:cubicBezTo>
                    <a:lnTo>
                      <a:pt x="20399" y="29302"/>
                    </a:lnTo>
                    <a:cubicBezTo>
                      <a:pt x="20399" y="22194"/>
                      <a:pt x="26219" y="17434"/>
                      <a:pt x="32306" y="17434"/>
                    </a:cubicBezTo>
                    <a:close/>
                    <a:moveTo>
                      <a:pt x="61041" y="29177"/>
                    </a:moveTo>
                    <a:lnTo>
                      <a:pt x="61041" y="29739"/>
                    </a:lnTo>
                    <a:cubicBezTo>
                      <a:pt x="61103" y="30114"/>
                      <a:pt x="61103" y="30427"/>
                      <a:pt x="61072" y="30739"/>
                    </a:cubicBezTo>
                    <a:cubicBezTo>
                      <a:pt x="61072" y="31020"/>
                      <a:pt x="61072" y="31270"/>
                      <a:pt x="61010" y="31520"/>
                    </a:cubicBezTo>
                    <a:cubicBezTo>
                      <a:pt x="60978" y="31801"/>
                      <a:pt x="60978" y="32051"/>
                      <a:pt x="60978" y="32301"/>
                    </a:cubicBezTo>
                    <a:cubicBezTo>
                      <a:pt x="60947" y="32582"/>
                      <a:pt x="60916" y="32832"/>
                      <a:pt x="60885" y="33082"/>
                    </a:cubicBezTo>
                    <a:cubicBezTo>
                      <a:pt x="60854" y="33363"/>
                      <a:pt x="60822" y="33613"/>
                      <a:pt x="60791" y="33863"/>
                    </a:cubicBezTo>
                    <a:cubicBezTo>
                      <a:pt x="60729" y="34144"/>
                      <a:pt x="60697" y="34394"/>
                      <a:pt x="60666" y="34644"/>
                    </a:cubicBezTo>
                    <a:cubicBezTo>
                      <a:pt x="60635" y="34831"/>
                      <a:pt x="60572" y="35019"/>
                      <a:pt x="60541" y="35206"/>
                    </a:cubicBezTo>
                    <a:cubicBezTo>
                      <a:pt x="60541" y="35331"/>
                      <a:pt x="60510" y="35425"/>
                      <a:pt x="60479" y="35519"/>
                    </a:cubicBezTo>
                    <a:cubicBezTo>
                      <a:pt x="60447" y="35737"/>
                      <a:pt x="60385" y="35956"/>
                      <a:pt x="60354" y="36175"/>
                    </a:cubicBezTo>
                    <a:cubicBezTo>
                      <a:pt x="60291" y="36362"/>
                      <a:pt x="60229" y="36643"/>
                      <a:pt x="60166" y="36893"/>
                    </a:cubicBezTo>
                    <a:cubicBezTo>
                      <a:pt x="60104" y="37112"/>
                      <a:pt x="60010" y="37362"/>
                      <a:pt x="59948" y="37612"/>
                    </a:cubicBezTo>
                    <a:cubicBezTo>
                      <a:pt x="59885" y="37861"/>
                      <a:pt x="59791" y="38111"/>
                      <a:pt x="59729" y="38361"/>
                    </a:cubicBezTo>
                    <a:cubicBezTo>
                      <a:pt x="59635" y="38580"/>
                      <a:pt x="59573" y="38830"/>
                      <a:pt x="59479" y="39080"/>
                    </a:cubicBezTo>
                    <a:cubicBezTo>
                      <a:pt x="59385" y="39298"/>
                      <a:pt x="59323" y="39486"/>
                      <a:pt x="59229" y="39705"/>
                    </a:cubicBezTo>
                    <a:cubicBezTo>
                      <a:pt x="59229" y="39736"/>
                      <a:pt x="59198" y="39767"/>
                      <a:pt x="59198" y="39798"/>
                    </a:cubicBezTo>
                    <a:cubicBezTo>
                      <a:pt x="59104" y="40048"/>
                      <a:pt x="59010" y="40267"/>
                      <a:pt x="58917" y="40517"/>
                    </a:cubicBezTo>
                    <a:cubicBezTo>
                      <a:pt x="58823" y="40735"/>
                      <a:pt x="58729" y="40954"/>
                      <a:pt x="58604" y="41204"/>
                    </a:cubicBezTo>
                    <a:cubicBezTo>
                      <a:pt x="58511" y="41423"/>
                      <a:pt x="58386" y="41673"/>
                      <a:pt x="58292" y="41891"/>
                    </a:cubicBezTo>
                    <a:cubicBezTo>
                      <a:pt x="58167" y="42110"/>
                      <a:pt x="58042" y="42360"/>
                      <a:pt x="57917" y="42610"/>
                    </a:cubicBezTo>
                    <a:cubicBezTo>
                      <a:pt x="57792" y="42828"/>
                      <a:pt x="57698" y="43016"/>
                      <a:pt x="57573" y="43235"/>
                    </a:cubicBezTo>
                    <a:cubicBezTo>
                      <a:pt x="57448" y="43453"/>
                      <a:pt x="57292" y="43766"/>
                      <a:pt x="57105" y="44016"/>
                    </a:cubicBezTo>
                    <a:cubicBezTo>
                      <a:pt x="57011" y="44203"/>
                      <a:pt x="56917" y="44359"/>
                      <a:pt x="56792" y="44547"/>
                    </a:cubicBezTo>
                    <a:cubicBezTo>
                      <a:pt x="56418" y="45203"/>
                      <a:pt x="55980" y="45827"/>
                      <a:pt x="55512" y="46421"/>
                    </a:cubicBezTo>
                    <a:lnTo>
                      <a:pt x="55293" y="46733"/>
                    </a:lnTo>
                    <a:cubicBezTo>
                      <a:pt x="55043" y="47046"/>
                      <a:pt x="54793" y="47358"/>
                      <a:pt x="54512" y="47702"/>
                    </a:cubicBezTo>
                    <a:cubicBezTo>
                      <a:pt x="54418" y="47795"/>
                      <a:pt x="54325" y="47920"/>
                      <a:pt x="54231" y="48045"/>
                    </a:cubicBezTo>
                    <a:cubicBezTo>
                      <a:pt x="53825" y="48483"/>
                      <a:pt x="53419" y="48920"/>
                      <a:pt x="53013" y="49357"/>
                    </a:cubicBezTo>
                    <a:cubicBezTo>
                      <a:pt x="52856" y="49545"/>
                      <a:pt x="52669" y="49732"/>
                      <a:pt x="52482" y="49888"/>
                    </a:cubicBezTo>
                    <a:cubicBezTo>
                      <a:pt x="52325" y="50076"/>
                      <a:pt x="52169" y="50232"/>
                      <a:pt x="51982" y="50388"/>
                    </a:cubicBezTo>
                    <a:cubicBezTo>
                      <a:pt x="51888" y="50482"/>
                      <a:pt x="51794" y="50544"/>
                      <a:pt x="51701" y="50638"/>
                    </a:cubicBezTo>
                    <a:lnTo>
                      <a:pt x="51326" y="50982"/>
                    </a:lnTo>
                    <a:cubicBezTo>
                      <a:pt x="51170" y="51107"/>
                      <a:pt x="51045" y="51232"/>
                      <a:pt x="50888" y="51357"/>
                    </a:cubicBezTo>
                    <a:lnTo>
                      <a:pt x="50795" y="51450"/>
                    </a:lnTo>
                    <a:lnTo>
                      <a:pt x="50482" y="51700"/>
                    </a:lnTo>
                    <a:cubicBezTo>
                      <a:pt x="50264" y="51888"/>
                      <a:pt x="50045" y="52044"/>
                      <a:pt x="49826" y="52231"/>
                    </a:cubicBezTo>
                    <a:cubicBezTo>
                      <a:pt x="49670" y="52356"/>
                      <a:pt x="49514" y="52450"/>
                      <a:pt x="49358" y="52575"/>
                    </a:cubicBezTo>
                    <a:cubicBezTo>
                      <a:pt x="49108" y="52762"/>
                      <a:pt x="48889" y="52950"/>
                      <a:pt x="48639" y="53106"/>
                    </a:cubicBezTo>
                    <a:cubicBezTo>
                      <a:pt x="48389" y="53293"/>
                      <a:pt x="48139" y="53450"/>
                      <a:pt x="47921" y="53606"/>
                    </a:cubicBezTo>
                    <a:cubicBezTo>
                      <a:pt x="47671" y="53762"/>
                      <a:pt x="47390" y="53949"/>
                      <a:pt x="47108" y="54106"/>
                    </a:cubicBezTo>
                    <a:cubicBezTo>
                      <a:pt x="46827" y="54262"/>
                      <a:pt x="46577" y="54418"/>
                      <a:pt x="46328" y="54574"/>
                    </a:cubicBezTo>
                    <a:cubicBezTo>
                      <a:pt x="46203" y="54637"/>
                      <a:pt x="46046" y="54699"/>
                      <a:pt x="45921" y="54793"/>
                    </a:cubicBezTo>
                    <a:cubicBezTo>
                      <a:pt x="45734" y="54887"/>
                      <a:pt x="45515" y="55012"/>
                      <a:pt x="45297" y="55105"/>
                    </a:cubicBezTo>
                    <a:cubicBezTo>
                      <a:pt x="45203" y="55168"/>
                      <a:pt x="45078" y="55230"/>
                      <a:pt x="44984" y="55293"/>
                    </a:cubicBezTo>
                    <a:cubicBezTo>
                      <a:pt x="44609" y="55480"/>
                      <a:pt x="44203" y="55636"/>
                      <a:pt x="43828" y="55824"/>
                    </a:cubicBezTo>
                    <a:lnTo>
                      <a:pt x="43578" y="55918"/>
                    </a:lnTo>
                    <a:cubicBezTo>
                      <a:pt x="42829" y="56261"/>
                      <a:pt x="42048" y="56542"/>
                      <a:pt x="41236" y="56823"/>
                    </a:cubicBezTo>
                    <a:cubicBezTo>
                      <a:pt x="41048" y="56855"/>
                      <a:pt x="40892" y="56917"/>
                      <a:pt x="40705" y="56980"/>
                    </a:cubicBezTo>
                    <a:cubicBezTo>
                      <a:pt x="40455" y="57042"/>
                      <a:pt x="40205" y="57136"/>
                      <a:pt x="39955" y="57198"/>
                    </a:cubicBezTo>
                    <a:cubicBezTo>
                      <a:pt x="39830" y="57230"/>
                      <a:pt x="39674" y="57261"/>
                      <a:pt x="39517" y="57323"/>
                    </a:cubicBezTo>
                    <a:cubicBezTo>
                      <a:pt x="39361" y="57354"/>
                      <a:pt x="39111" y="57417"/>
                      <a:pt x="38924" y="57448"/>
                    </a:cubicBezTo>
                    <a:lnTo>
                      <a:pt x="38268" y="57604"/>
                    </a:lnTo>
                    <a:cubicBezTo>
                      <a:pt x="37831" y="57698"/>
                      <a:pt x="37393" y="57761"/>
                      <a:pt x="36956" y="57854"/>
                    </a:cubicBezTo>
                    <a:cubicBezTo>
                      <a:pt x="36706" y="57886"/>
                      <a:pt x="36425" y="57917"/>
                      <a:pt x="36175" y="57948"/>
                    </a:cubicBezTo>
                    <a:cubicBezTo>
                      <a:pt x="36019" y="57979"/>
                      <a:pt x="35831" y="58011"/>
                      <a:pt x="35675" y="58011"/>
                    </a:cubicBezTo>
                    <a:cubicBezTo>
                      <a:pt x="35207" y="58073"/>
                      <a:pt x="34738" y="58104"/>
                      <a:pt x="34238" y="58135"/>
                    </a:cubicBezTo>
                    <a:lnTo>
                      <a:pt x="33957" y="58135"/>
                    </a:lnTo>
                    <a:cubicBezTo>
                      <a:pt x="33457" y="58167"/>
                      <a:pt x="32989" y="58167"/>
                      <a:pt x="32520" y="58167"/>
                    </a:cubicBezTo>
                    <a:lnTo>
                      <a:pt x="32520" y="41610"/>
                    </a:lnTo>
                    <a:cubicBezTo>
                      <a:pt x="39205" y="41360"/>
                      <a:pt x="44516" y="35893"/>
                      <a:pt x="44516" y="29177"/>
                    </a:cubicBezTo>
                    <a:close/>
                    <a:moveTo>
                      <a:pt x="33863" y="437"/>
                    </a:moveTo>
                    <a:cubicBezTo>
                      <a:pt x="34019" y="437"/>
                      <a:pt x="34176" y="437"/>
                      <a:pt x="34332" y="469"/>
                    </a:cubicBezTo>
                    <a:cubicBezTo>
                      <a:pt x="34457" y="469"/>
                      <a:pt x="34551" y="500"/>
                      <a:pt x="34675" y="500"/>
                    </a:cubicBezTo>
                    <a:lnTo>
                      <a:pt x="34707" y="500"/>
                    </a:lnTo>
                    <a:lnTo>
                      <a:pt x="35269" y="562"/>
                    </a:lnTo>
                    <a:lnTo>
                      <a:pt x="35863" y="625"/>
                    </a:lnTo>
                    <a:lnTo>
                      <a:pt x="35894" y="625"/>
                    </a:lnTo>
                    <a:cubicBezTo>
                      <a:pt x="36050" y="625"/>
                      <a:pt x="36206" y="656"/>
                      <a:pt x="36362" y="687"/>
                    </a:cubicBezTo>
                    <a:cubicBezTo>
                      <a:pt x="36768" y="750"/>
                      <a:pt x="37175" y="812"/>
                      <a:pt x="37581" y="875"/>
                    </a:cubicBezTo>
                    <a:lnTo>
                      <a:pt x="38080" y="968"/>
                    </a:lnTo>
                    <a:lnTo>
                      <a:pt x="38174" y="968"/>
                    </a:lnTo>
                    <a:lnTo>
                      <a:pt x="38580" y="1062"/>
                    </a:lnTo>
                    <a:lnTo>
                      <a:pt x="38861" y="1125"/>
                    </a:lnTo>
                    <a:lnTo>
                      <a:pt x="39299" y="1218"/>
                    </a:lnTo>
                    <a:cubicBezTo>
                      <a:pt x="40017" y="1406"/>
                      <a:pt x="40767" y="1624"/>
                      <a:pt x="41486" y="1874"/>
                    </a:cubicBezTo>
                    <a:lnTo>
                      <a:pt x="42017" y="2062"/>
                    </a:lnTo>
                    <a:lnTo>
                      <a:pt x="42548" y="2249"/>
                    </a:lnTo>
                    <a:cubicBezTo>
                      <a:pt x="42735" y="2312"/>
                      <a:pt x="42891" y="2374"/>
                      <a:pt x="43079" y="2437"/>
                    </a:cubicBezTo>
                    <a:cubicBezTo>
                      <a:pt x="43391" y="2562"/>
                      <a:pt x="43672" y="2687"/>
                      <a:pt x="43985" y="2843"/>
                    </a:cubicBezTo>
                    <a:cubicBezTo>
                      <a:pt x="44203" y="2936"/>
                      <a:pt x="44422" y="3030"/>
                      <a:pt x="44641" y="3124"/>
                    </a:cubicBezTo>
                    <a:lnTo>
                      <a:pt x="44891" y="3249"/>
                    </a:lnTo>
                    <a:cubicBezTo>
                      <a:pt x="45265" y="3436"/>
                      <a:pt x="45671" y="3655"/>
                      <a:pt x="46046" y="3842"/>
                    </a:cubicBezTo>
                    <a:cubicBezTo>
                      <a:pt x="46203" y="3936"/>
                      <a:pt x="46359" y="3999"/>
                      <a:pt x="46484" y="4092"/>
                    </a:cubicBezTo>
                    <a:lnTo>
                      <a:pt x="46671" y="4186"/>
                    </a:lnTo>
                    <a:cubicBezTo>
                      <a:pt x="46827" y="4280"/>
                      <a:pt x="46984" y="4373"/>
                      <a:pt x="47140" y="4467"/>
                    </a:cubicBezTo>
                    <a:cubicBezTo>
                      <a:pt x="47296" y="4561"/>
                      <a:pt x="47483" y="4686"/>
                      <a:pt x="47640" y="4780"/>
                    </a:cubicBezTo>
                    <a:cubicBezTo>
                      <a:pt x="47796" y="4873"/>
                      <a:pt x="47983" y="4998"/>
                      <a:pt x="48139" y="5092"/>
                    </a:cubicBezTo>
                    <a:cubicBezTo>
                      <a:pt x="48296" y="5217"/>
                      <a:pt x="48452" y="5311"/>
                      <a:pt x="48608" y="5436"/>
                    </a:cubicBezTo>
                    <a:cubicBezTo>
                      <a:pt x="48858" y="5592"/>
                      <a:pt x="49077" y="5748"/>
                      <a:pt x="49326" y="5935"/>
                    </a:cubicBezTo>
                    <a:cubicBezTo>
                      <a:pt x="49545" y="6092"/>
                      <a:pt x="49701" y="6217"/>
                      <a:pt x="49889" y="6373"/>
                    </a:cubicBezTo>
                    <a:cubicBezTo>
                      <a:pt x="50076" y="6529"/>
                      <a:pt x="50264" y="6685"/>
                      <a:pt x="50451" y="6841"/>
                    </a:cubicBezTo>
                    <a:cubicBezTo>
                      <a:pt x="50607" y="6998"/>
                      <a:pt x="50826" y="7185"/>
                      <a:pt x="51045" y="7341"/>
                    </a:cubicBezTo>
                    <a:cubicBezTo>
                      <a:pt x="51232" y="7529"/>
                      <a:pt x="51513" y="7810"/>
                      <a:pt x="51763" y="8028"/>
                    </a:cubicBezTo>
                    <a:lnTo>
                      <a:pt x="40673" y="20243"/>
                    </a:lnTo>
                    <a:cubicBezTo>
                      <a:pt x="37908" y="18093"/>
                      <a:pt x="35062" y="16922"/>
                      <a:pt x="32198" y="16922"/>
                    </a:cubicBezTo>
                    <a:cubicBezTo>
                      <a:pt x="29692" y="16922"/>
                      <a:pt x="27172" y="17819"/>
                      <a:pt x="24679" y="19743"/>
                    </a:cubicBezTo>
                    <a:cubicBezTo>
                      <a:pt x="20493" y="22929"/>
                      <a:pt x="19212" y="27365"/>
                      <a:pt x="20399" y="32457"/>
                    </a:cubicBezTo>
                    <a:cubicBezTo>
                      <a:pt x="21368" y="36581"/>
                      <a:pt x="25429" y="41360"/>
                      <a:pt x="32114" y="41610"/>
                    </a:cubicBezTo>
                    <a:lnTo>
                      <a:pt x="32114" y="58167"/>
                    </a:lnTo>
                    <a:cubicBezTo>
                      <a:pt x="32049" y="58167"/>
                      <a:pt x="31983" y="58167"/>
                      <a:pt x="31918" y="58167"/>
                    </a:cubicBezTo>
                    <a:cubicBezTo>
                      <a:pt x="27674" y="58167"/>
                      <a:pt x="23496" y="57169"/>
                      <a:pt x="19681" y="55293"/>
                    </a:cubicBezTo>
                    <a:cubicBezTo>
                      <a:pt x="13371" y="52294"/>
                      <a:pt x="8372" y="47077"/>
                      <a:pt x="5686" y="40642"/>
                    </a:cubicBezTo>
                    <a:cubicBezTo>
                      <a:pt x="0" y="27365"/>
                      <a:pt x="4999" y="11933"/>
                      <a:pt x="17400" y="4530"/>
                    </a:cubicBezTo>
                    <a:cubicBezTo>
                      <a:pt x="18150" y="4092"/>
                      <a:pt x="18900" y="3686"/>
                      <a:pt x="19650" y="3311"/>
                    </a:cubicBezTo>
                    <a:cubicBezTo>
                      <a:pt x="20087" y="3093"/>
                      <a:pt x="20556" y="2874"/>
                      <a:pt x="21024" y="2687"/>
                    </a:cubicBezTo>
                    <a:cubicBezTo>
                      <a:pt x="21305" y="2562"/>
                      <a:pt x="21618" y="2437"/>
                      <a:pt x="21930" y="2312"/>
                    </a:cubicBezTo>
                    <a:cubicBezTo>
                      <a:pt x="22399" y="2124"/>
                      <a:pt x="22836" y="1968"/>
                      <a:pt x="23305" y="1812"/>
                    </a:cubicBezTo>
                    <a:lnTo>
                      <a:pt x="23554" y="1749"/>
                    </a:lnTo>
                    <a:cubicBezTo>
                      <a:pt x="24086" y="1562"/>
                      <a:pt x="24617" y="1437"/>
                      <a:pt x="25179" y="1281"/>
                    </a:cubicBezTo>
                    <a:cubicBezTo>
                      <a:pt x="25460" y="1218"/>
                      <a:pt x="25710" y="1156"/>
                      <a:pt x="25960" y="1125"/>
                    </a:cubicBezTo>
                    <a:cubicBezTo>
                      <a:pt x="26022" y="1093"/>
                      <a:pt x="26054" y="1093"/>
                      <a:pt x="26116" y="1062"/>
                    </a:cubicBezTo>
                    <a:lnTo>
                      <a:pt x="26772" y="937"/>
                    </a:lnTo>
                    <a:cubicBezTo>
                      <a:pt x="26959" y="906"/>
                      <a:pt x="27147" y="875"/>
                      <a:pt x="27303" y="843"/>
                    </a:cubicBezTo>
                    <a:lnTo>
                      <a:pt x="27772" y="750"/>
                    </a:lnTo>
                    <a:cubicBezTo>
                      <a:pt x="28178" y="687"/>
                      <a:pt x="28553" y="656"/>
                      <a:pt x="28959" y="594"/>
                    </a:cubicBezTo>
                    <a:cubicBezTo>
                      <a:pt x="29427" y="531"/>
                      <a:pt x="29896" y="500"/>
                      <a:pt x="30365" y="469"/>
                    </a:cubicBezTo>
                    <a:cubicBezTo>
                      <a:pt x="30708" y="437"/>
                      <a:pt x="31083" y="437"/>
                      <a:pt x="31427" y="437"/>
                    </a:cubicBezTo>
                    <a:close/>
                    <a:moveTo>
                      <a:pt x="30521" y="0"/>
                    </a:moveTo>
                    <a:cubicBezTo>
                      <a:pt x="30333" y="31"/>
                      <a:pt x="30177" y="63"/>
                      <a:pt x="29990" y="63"/>
                    </a:cubicBezTo>
                    <a:cubicBezTo>
                      <a:pt x="26428" y="312"/>
                      <a:pt x="22930" y="1218"/>
                      <a:pt x="19712" y="2812"/>
                    </a:cubicBezTo>
                    <a:cubicBezTo>
                      <a:pt x="10715" y="7310"/>
                      <a:pt x="5217" y="14495"/>
                      <a:pt x="3374" y="24398"/>
                    </a:cubicBezTo>
                    <a:cubicBezTo>
                      <a:pt x="3187" y="25428"/>
                      <a:pt x="3093" y="26491"/>
                      <a:pt x="2937" y="27553"/>
                    </a:cubicBezTo>
                    <a:lnTo>
                      <a:pt x="2937" y="31020"/>
                    </a:lnTo>
                    <a:cubicBezTo>
                      <a:pt x="2968" y="31176"/>
                      <a:pt x="2999" y="31333"/>
                      <a:pt x="3031" y="31489"/>
                    </a:cubicBezTo>
                    <a:cubicBezTo>
                      <a:pt x="3249" y="35112"/>
                      <a:pt x="4186" y="38611"/>
                      <a:pt x="5780" y="41860"/>
                    </a:cubicBezTo>
                    <a:cubicBezTo>
                      <a:pt x="10247" y="50857"/>
                      <a:pt x="17463" y="56324"/>
                      <a:pt x="27334" y="58167"/>
                    </a:cubicBezTo>
                    <a:cubicBezTo>
                      <a:pt x="28396" y="58385"/>
                      <a:pt x="29459" y="58479"/>
                      <a:pt x="30521" y="58604"/>
                    </a:cubicBezTo>
                    <a:lnTo>
                      <a:pt x="33988" y="58604"/>
                    </a:lnTo>
                    <a:cubicBezTo>
                      <a:pt x="34144" y="58573"/>
                      <a:pt x="34332" y="58542"/>
                      <a:pt x="34488" y="58510"/>
                    </a:cubicBezTo>
                    <a:cubicBezTo>
                      <a:pt x="38549" y="58229"/>
                      <a:pt x="42516" y="57105"/>
                      <a:pt x="46078" y="55137"/>
                    </a:cubicBezTo>
                    <a:cubicBezTo>
                      <a:pt x="48733" y="53668"/>
                      <a:pt x="51201" y="51825"/>
                      <a:pt x="53356" y="49670"/>
                    </a:cubicBezTo>
                    <a:cubicBezTo>
                      <a:pt x="57386" y="45546"/>
                      <a:pt x="59979" y="40392"/>
                      <a:pt x="61166" y="34207"/>
                    </a:cubicBezTo>
                    <a:cubicBezTo>
                      <a:pt x="61353" y="33144"/>
                      <a:pt x="61447" y="32082"/>
                      <a:pt x="61572" y="31020"/>
                    </a:cubicBezTo>
                    <a:lnTo>
                      <a:pt x="61572" y="27553"/>
                    </a:lnTo>
                    <a:cubicBezTo>
                      <a:pt x="61572" y="27521"/>
                      <a:pt x="61572" y="27490"/>
                      <a:pt x="61541" y="27490"/>
                    </a:cubicBezTo>
                    <a:cubicBezTo>
                      <a:pt x="61510" y="27334"/>
                      <a:pt x="61478" y="27209"/>
                      <a:pt x="61478" y="27084"/>
                    </a:cubicBezTo>
                    <a:cubicBezTo>
                      <a:pt x="61260" y="23492"/>
                      <a:pt x="60322" y="19993"/>
                      <a:pt x="58729" y="16775"/>
                    </a:cubicBezTo>
                    <a:cubicBezTo>
                      <a:pt x="57292" y="13808"/>
                      <a:pt x="55387" y="11090"/>
                      <a:pt x="53106" y="8684"/>
                    </a:cubicBezTo>
                    <a:cubicBezTo>
                      <a:pt x="52544" y="8091"/>
                      <a:pt x="51950" y="7529"/>
                      <a:pt x="51326" y="7029"/>
                    </a:cubicBezTo>
                    <a:cubicBezTo>
                      <a:pt x="47546" y="3749"/>
                      <a:pt x="42922" y="1562"/>
                      <a:pt x="37487" y="469"/>
                    </a:cubicBezTo>
                    <a:lnTo>
                      <a:pt x="37143" y="406"/>
                    </a:lnTo>
                    <a:cubicBezTo>
                      <a:pt x="36112" y="219"/>
                      <a:pt x="35019" y="125"/>
                      <a:pt x="33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25"/>
            <p:cNvGrpSpPr/>
            <p:nvPr/>
          </p:nvGrpSpPr>
          <p:grpSpPr>
            <a:xfrm>
              <a:off x="5671340" y="539488"/>
              <a:ext cx="1294583" cy="1284712"/>
              <a:chOff x="5172640" y="507488"/>
              <a:chExt cx="1294583" cy="1284712"/>
            </a:xfrm>
          </p:grpSpPr>
          <p:sp>
            <p:nvSpPr>
              <p:cNvPr id="170" name="Google Shape;170;p25"/>
              <p:cNvSpPr/>
              <p:nvPr/>
            </p:nvSpPr>
            <p:spPr>
              <a:xfrm flipH="1">
                <a:off x="5188409" y="523226"/>
                <a:ext cx="1265032" cy="1244344"/>
              </a:xfrm>
              <a:custGeom>
                <a:rect b="b" l="l" r="r" t="t"/>
                <a:pathLst>
                  <a:path extrusionOk="0" h="39456" w="40112">
                    <a:moveTo>
                      <a:pt x="1" y="1"/>
                    </a:moveTo>
                    <a:lnTo>
                      <a:pt x="1" y="25492"/>
                    </a:lnTo>
                    <a:lnTo>
                      <a:pt x="14621" y="25492"/>
                    </a:lnTo>
                    <a:cubicBezTo>
                      <a:pt x="14661" y="25486"/>
                      <a:pt x="14701" y="25484"/>
                      <a:pt x="14740" y="25484"/>
                    </a:cubicBezTo>
                    <a:cubicBezTo>
                      <a:pt x="15161" y="25484"/>
                      <a:pt x="15532" y="25779"/>
                      <a:pt x="15589" y="26179"/>
                    </a:cubicBezTo>
                    <a:cubicBezTo>
                      <a:pt x="16995" y="30428"/>
                      <a:pt x="18400" y="34676"/>
                      <a:pt x="19837" y="38893"/>
                    </a:cubicBezTo>
                    <a:cubicBezTo>
                      <a:pt x="19869" y="39049"/>
                      <a:pt x="19962" y="39206"/>
                      <a:pt x="20056" y="39456"/>
                    </a:cubicBezTo>
                    <a:cubicBezTo>
                      <a:pt x="20150" y="39206"/>
                      <a:pt x="20212" y="39081"/>
                      <a:pt x="20275" y="38956"/>
                    </a:cubicBezTo>
                    <a:cubicBezTo>
                      <a:pt x="21681" y="34707"/>
                      <a:pt x="23118" y="30490"/>
                      <a:pt x="24523" y="26242"/>
                    </a:cubicBezTo>
                    <a:cubicBezTo>
                      <a:pt x="24579" y="25797"/>
                      <a:pt x="24955" y="25476"/>
                      <a:pt x="25389" y="25476"/>
                    </a:cubicBezTo>
                    <a:cubicBezTo>
                      <a:pt x="25443" y="25476"/>
                      <a:pt x="25499" y="25481"/>
                      <a:pt x="25554" y="25492"/>
                    </a:cubicBezTo>
                    <a:lnTo>
                      <a:pt x="39549" y="25492"/>
                    </a:lnTo>
                    <a:cubicBezTo>
                      <a:pt x="39737" y="25492"/>
                      <a:pt x="39924" y="25461"/>
                      <a:pt x="40111" y="25461"/>
                    </a:cubicBezTo>
                    <a:lnTo>
                      <a:pt x="40111" y="23055"/>
                    </a:lnTo>
                    <a:cubicBezTo>
                      <a:pt x="38799" y="23086"/>
                      <a:pt x="37456" y="23211"/>
                      <a:pt x="36175" y="23274"/>
                    </a:cubicBezTo>
                    <a:cubicBezTo>
                      <a:pt x="33645" y="23399"/>
                      <a:pt x="31115" y="23524"/>
                      <a:pt x="28553" y="23680"/>
                    </a:cubicBezTo>
                    <a:cubicBezTo>
                      <a:pt x="26356" y="23796"/>
                      <a:pt x="24120" y="23945"/>
                      <a:pt x="21886" y="23945"/>
                    </a:cubicBezTo>
                    <a:cubicBezTo>
                      <a:pt x="19292" y="23945"/>
                      <a:pt x="16701" y="23743"/>
                      <a:pt x="14183" y="23055"/>
                    </a:cubicBezTo>
                    <a:cubicBezTo>
                      <a:pt x="9341" y="21712"/>
                      <a:pt x="5499" y="18588"/>
                      <a:pt x="3843" y="13777"/>
                    </a:cubicBezTo>
                    <a:cubicBezTo>
                      <a:pt x="2250" y="9248"/>
                      <a:pt x="2969" y="4624"/>
                      <a:pt x="3312"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5"/>
              <p:cNvSpPr/>
              <p:nvPr/>
            </p:nvSpPr>
            <p:spPr>
              <a:xfrm flipH="1">
                <a:off x="5172640" y="507488"/>
                <a:ext cx="1294583" cy="1284712"/>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 name="Google Shape;172;p25"/>
          <p:cNvGrpSpPr/>
          <p:nvPr/>
        </p:nvGrpSpPr>
        <p:grpSpPr>
          <a:xfrm>
            <a:off x="6229827" y="2107128"/>
            <a:ext cx="2571330" cy="3444942"/>
            <a:chOff x="11346125" y="2301875"/>
            <a:chExt cx="2590500" cy="3470625"/>
          </a:xfrm>
        </p:grpSpPr>
        <p:sp>
          <p:nvSpPr>
            <p:cNvPr id="173" name="Google Shape;173;p25"/>
            <p:cNvSpPr/>
            <p:nvPr/>
          </p:nvSpPr>
          <p:spPr>
            <a:xfrm flipH="1">
              <a:off x="12109900" y="3542800"/>
              <a:ext cx="1817350" cy="2220425"/>
            </a:xfrm>
            <a:custGeom>
              <a:rect b="b" l="l" r="r" t="t"/>
              <a:pathLst>
                <a:path extrusionOk="0" h="88817" w="72694">
                  <a:moveTo>
                    <a:pt x="19276" y="15440"/>
                  </a:moveTo>
                  <a:cubicBezTo>
                    <a:pt x="19306" y="15459"/>
                    <a:pt x="19336" y="15477"/>
                    <a:pt x="19368" y="15495"/>
                  </a:cubicBezTo>
                  <a:cubicBezTo>
                    <a:pt x="19338" y="15477"/>
                    <a:pt x="19307" y="15459"/>
                    <a:pt x="19276" y="15440"/>
                  </a:cubicBezTo>
                  <a:close/>
                  <a:moveTo>
                    <a:pt x="10091" y="11934"/>
                  </a:moveTo>
                  <a:cubicBezTo>
                    <a:pt x="10403" y="11934"/>
                    <a:pt x="10715" y="11965"/>
                    <a:pt x="11028" y="11997"/>
                  </a:cubicBezTo>
                  <a:cubicBezTo>
                    <a:pt x="11184" y="11997"/>
                    <a:pt x="11340" y="12028"/>
                    <a:pt x="11496" y="12028"/>
                  </a:cubicBezTo>
                  <a:lnTo>
                    <a:pt x="11840" y="12090"/>
                  </a:lnTo>
                  <a:cubicBezTo>
                    <a:pt x="11965" y="12090"/>
                    <a:pt x="12059" y="12121"/>
                    <a:pt x="12184" y="12153"/>
                  </a:cubicBezTo>
                  <a:cubicBezTo>
                    <a:pt x="12309" y="12153"/>
                    <a:pt x="12433" y="12184"/>
                    <a:pt x="12558" y="12215"/>
                  </a:cubicBezTo>
                  <a:cubicBezTo>
                    <a:pt x="12683" y="12246"/>
                    <a:pt x="12840" y="12246"/>
                    <a:pt x="12996" y="12278"/>
                  </a:cubicBezTo>
                  <a:cubicBezTo>
                    <a:pt x="13214" y="12340"/>
                    <a:pt x="13402" y="12371"/>
                    <a:pt x="13621" y="12434"/>
                  </a:cubicBezTo>
                  <a:lnTo>
                    <a:pt x="14214" y="12590"/>
                  </a:lnTo>
                  <a:lnTo>
                    <a:pt x="14558" y="12684"/>
                  </a:lnTo>
                  <a:cubicBezTo>
                    <a:pt x="14714" y="12746"/>
                    <a:pt x="14870" y="12778"/>
                    <a:pt x="15026" y="12840"/>
                  </a:cubicBezTo>
                  <a:cubicBezTo>
                    <a:pt x="15214" y="12902"/>
                    <a:pt x="15370" y="12965"/>
                    <a:pt x="15526" y="13027"/>
                  </a:cubicBezTo>
                  <a:cubicBezTo>
                    <a:pt x="15620" y="13059"/>
                    <a:pt x="15714" y="13090"/>
                    <a:pt x="15807" y="13121"/>
                  </a:cubicBezTo>
                  <a:lnTo>
                    <a:pt x="16088" y="13246"/>
                  </a:lnTo>
                  <a:lnTo>
                    <a:pt x="16213" y="13309"/>
                  </a:lnTo>
                  <a:cubicBezTo>
                    <a:pt x="16401" y="13371"/>
                    <a:pt x="16557" y="13465"/>
                    <a:pt x="16744" y="13558"/>
                  </a:cubicBezTo>
                  <a:cubicBezTo>
                    <a:pt x="16932" y="13621"/>
                    <a:pt x="17057" y="13683"/>
                    <a:pt x="17213" y="13777"/>
                  </a:cubicBezTo>
                  <a:lnTo>
                    <a:pt x="17525" y="13933"/>
                  </a:lnTo>
                  <a:cubicBezTo>
                    <a:pt x="17682" y="14027"/>
                    <a:pt x="17807" y="14090"/>
                    <a:pt x="17963" y="14183"/>
                  </a:cubicBezTo>
                  <a:cubicBezTo>
                    <a:pt x="18088" y="14277"/>
                    <a:pt x="18275" y="14371"/>
                    <a:pt x="18431" y="14464"/>
                  </a:cubicBezTo>
                  <a:lnTo>
                    <a:pt x="18744" y="14652"/>
                  </a:lnTo>
                  <a:lnTo>
                    <a:pt x="19056" y="14871"/>
                  </a:lnTo>
                  <a:cubicBezTo>
                    <a:pt x="19181" y="14964"/>
                    <a:pt x="19306" y="15027"/>
                    <a:pt x="19431" y="15120"/>
                  </a:cubicBezTo>
                  <a:cubicBezTo>
                    <a:pt x="19556" y="15245"/>
                    <a:pt x="19650" y="15308"/>
                    <a:pt x="19775" y="15370"/>
                  </a:cubicBezTo>
                  <a:cubicBezTo>
                    <a:pt x="19931" y="15495"/>
                    <a:pt x="20118" y="15651"/>
                    <a:pt x="20274" y="15776"/>
                  </a:cubicBezTo>
                  <a:cubicBezTo>
                    <a:pt x="20774" y="16183"/>
                    <a:pt x="21274" y="16620"/>
                    <a:pt x="21743" y="17088"/>
                  </a:cubicBezTo>
                  <a:cubicBezTo>
                    <a:pt x="22024" y="17370"/>
                    <a:pt x="22305" y="17651"/>
                    <a:pt x="22586" y="17963"/>
                  </a:cubicBezTo>
                  <a:cubicBezTo>
                    <a:pt x="22867" y="18276"/>
                    <a:pt x="23242" y="18682"/>
                    <a:pt x="23554" y="19057"/>
                  </a:cubicBezTo>
                  <a:lnTo>
                    <a:pt x="23773" y="19338"/>
                  </a:lnTo>
                  <a:cubicBezTo>
                    <a:pt x="23929" y="19525"/>
                    <a:pt x="24086" y="19713"/>
                    <a:pt x="24242" y="19900"/>
                  </a:cubicBezTo>
                  <a:cubicBezTo>
                    <a:pt x="24367" y="20087"/>
                    <a:pt x="24492" y="20212"/>
                    <a:pt x="24617" y="20369"/>
                  </a:cubicBezTo>
                  <a:cubicBezTo>
                    <a:pt x="24742" y="20525"/>
                    <a:pt x="24898" y="20712"/>
                    <a:pt x="25023" y="20900"/>
                  </a:cubicBezTo>
                  <a:cubicBezTo>
                    <a:pt x="25116" y="21087"/>
                    <a:pt x="25273" y="21243"/>
                    <a:pt x="25398" y="21431"/>
                  </a:cubicBezTo>
                  <a:cubicBezTo>
                    <a:pt x="25710" y="21837"/>
                    <a:pt x="26022" y="22274"/>
                    <a:pt x="26303" y="22711"/>
                  </a:cubicBezTo>
                  <a:cubicBezTo>
                    <a:pt x="26460" y="22930"/>
                    <a:pt x="26616" y="23180"/>
                    <a:pt x="26772" y="23399"/>
                  </a:cubicBezTo>
                  <a:cubicBezTo>
                    <a:pt x="26897" y="23649"/>
                    <a:pt x="27022" y="23836"/>
                    <a:pt x="27147" y="24023"/>
                  </a:cubicBezTo>
                  <a:cubicBezTo>
                    <a:pt x="27272" y="24242"/>
                    <a:pt x="27428" y="24492"/>
                    <a:pt x="27553" y="24711"/>
                  </a:cubicBezTo>
                  <a:cubicBezTo>
                    <a:pt x="27616" y="24836"/>
                    <a:pt x="27709" y="24992"/>
                    <a:pt x="27772" y="25117"/>
                  </a:cubicBezTo>
                  <a:cubicBezTo>
                    <a:pt x="28178" y="25804"/>
                    <a:pt x="28521" y="26491"/>
                    <a:pt x="28865" y="27179"/>
                  </a:cubicBezTo>
                  <a:cubicBezTo>
                    <a:pt x="28896" y="27241"/>
                    <a:pt x="28928" y="27304"/>
                    <a:pt x="28959" y="27366"/>
                  </a:cubicBezTo>
                  <a:cubicBezTo>
                    <a:pt x="29084" y="27585"/>
                    <a:pt x="29209" y="27835"/>
                    <a:pt x="29302" y="28053"/>
                  </a:cubicBezTo>
                  <a:cubicBezTo>
                    <a:pt x="29521" y="28522"/>
                    <a:pt x="29740" y="28990"/>
                    <a:pt x="29958" y="29459"/>
                  </a:cubicBezTo>
                  <a:cubicBezTo>
                    <a:pt x="30427" y="30709"/>
                    <a:pt x="30833" y="31958"/>
                    <a:pt x="31177" y="33208"/>
                  </a:cubicBezTo>
                  <a:cubicBezTo>
                    <a:pt x="31395" y="34020"/>
                    <a:pt x="31770" y="34770"/>
                    <a:pt x="32270" y="35426"/>
                  </a:cubicBezTo>
                  <a:cubicBezTo>
                    <a:pt x="32926" y="36207"/>
                    <a:pt x="32989" y="37206"/>
                    <a:pt x="32895" y="38175"/>
                  </a:cubicBezTo>
                  <a:cubicBezTo>
                    <a:pt x="32864" y="38268"/>
                    <a:pt x="32801" y="38393"/>
                    <a:pt x="32739" y="38487"/>
                  </a:cubicBezTo>
                  <a:lnTo>
                    <a:pt x="32582" y="38487"/>
                  </a:lnTo>
                  <a:cubicBezTo>
                    <a:pt x="32582" y="38362"/>
                    <a:pt x="32520" y="38237"/>
                    <a:pt x="32520" y="38112"/>
                  </a:cubicBezTo>
                  <a:cubicBezTo>
                    <a:pt x="32520" y="38050"/>
                    <a:pt x="32520" y="37987"/>
                    <a:pt x="32520" y="37894"/>
                  </a:cubicBezTo>
                  <a:cubicBezTo>
                    <a:pt x="32520" y="37737"/>
                    <a:pt x="32520" y="37550"/>
                    <a:pt x="32520" y="37362"/>
                  </a:cubicBezTo>
                  <a:cubicBezTo>
                    <a:pt x="32520" y="37331"/>
                    <a:pt x="32520" y="37300"/>
                    <a:pt x="32520" y="37269"/>
                  </a:cubicBezTo>
                  <a:lnTo>
                    <a:pt x="32520" y="37113"/>
                  </a:lnTo>
                  <a:cubicBezTo>
                    <a:pt x="32520" y="37113"/>
                    <a:pt x="32520" y="37081"/>
                    <a:pt x="32520" y="37050"/>
                  </a:cubicBezTo>
                  <a:cubicBezTo>
                    <a:pt x="32520" y="36988"/>
                    <a:pt x="32489" y="36925"/>
                    <a:pt x="32489" y="36831"/>
                  </a:cubicBezTo>
                  <a:cubicBezTo>
                    <a:pt x="32489" y="36769"/>
                    <a:pt x="32458" y="36706"/>
                    <a:pt x="32426" y="36644"/>
                  </a:cubicBezTo>
                  <a:cubicBezTo>
                    <a:pt x="32426" y="36644"/>
                    <a:pt x="32426" y="36644"/>
                    <a:pt x="32426" y="36613"/>
                  </a:cubicBezTo>
                  <a:cubicBezTo>
                    <a:pt x="32426" y="36581"/>
                    <a:pt x="32395" y="36519"/>
                    <a:pt x="32395" y="36457"/>
                  </a:cubicBezTo>
                  <a:cubicBezTo>
                    <a:pt x="32395" y="36425"/>
                    <a:pt x="32364" y="36394"/>
                    <a:pt x="32364" y="36363"/>
                  </a:cubicBezTo>
                  <a:cubicBezTo>
                    <a:pt x="32364" y="36363"/>
                    <a:pt x="32364" y="36363"/>
                    <a:pt x="32364" y="36332"/>
                  </a:cubicBezTo>
                  <a:cubicBezTo>
                    <a:pt x="32333" y="36300"/>
                    <a:pt x="32333" y="36269"/>
                    <a:pt x="32301" y="36238"/>
                  </a:cubicBezTo>
                  <a:cubicBezTo>
                    <a:pt x="32301" y="36207"/>
                    <a:pt x="32301" y="36207"/>
                    <a:pt x="32270" y="36175"/>
                  </a:cubicBezTo>
                  <a:cubicBezTo>
                    <a:pt x="32270" y="36144"/>
                    <a:pt x="32270" y="36144"/>
                    <a:pt x="32270" y="36113"/>
                  </a:cubicBezTo>
                  <a:cubicBezTo>
                    <a:pt x="32176" y="35957"/>
                    <a:pt x="32114" y="35801"/>
                    <a:pt x="31989" y="35676"/>
                  </a:cubicBezTo>
                  <a:cubicBezTo>
                    <a:pt x="31989" y="35676"/>
                    <a:pt x="31926" y="35582"/>
                    <a:pt x="31895" y="35519"/>
                  </a:cubicBezTo>
                  <a:cubicBezTo>
                    <a:pt x="31884" y="35496"/>
                    <a:pt x="31881" y="35490"/>
                    <a:pt x="31881" y="35490"/>
                  </a:cubicBezTo>
                  <a:lnTo>
                    <a:pt x="31881" y="35490"/>
                  </a:lnTo>
                  <a:cubicBezTo>
                    <a:pt x="31882" y="35490"/>
                    <a:pt x="31888" y="35497"/>
                    <a:pt x="31892" y="35497"/>
                  </a:cubicBezTo>
                  <a:cubicBezTo>
                    <a:pt x="31894" y="35497"/>
                    <a:pt x="31895" y="35495"/>
                    <a:pt x="31895" y="35488"/>
                  </a:cubicBezTo>
                  <a:lnTo>
                    <a:pt x="31770" y="35332"/>
                  </a:lnTo>
                  <a:cubicBezTo>
                    <a:pt x="31427" y="34926"/>
                    <a:pt x="31208" y="34457"/>
                    <a:pt x="31083" y="33926"/>
                  </a:cubicBezTo>
                  <a:cubicBezTo>
                    <a:pt x="30989" y="33614"/>
                    <a:pt x="30896" y="33270"/>
                    <a:pt x="30802" y="32927"/>
                  </a:cubicBezTo>
                  <a:cubicBezTo>
                    <a:pt x="30739" y="32770"/>
                    <a:pt x="30708" y="32614"/>
                    <a:pt x="30646" y="32458"/>
                  </a:cubicBezTo>
                  <a:cubicBezTo>
                    <a:pt x="30614" y="32302"/>
                    <a:pt x="30583" y="32239"/>
                    <a:pt x="30552" y="32146"/>
                  </a:cubicBezTo>
                  <a:cubicBezTo>
                    <a:pt x="30208" y="31083"/>
                    <a:pt x="29833" y="30084"/>
                    <a:pt x="29396" y="29084"/>
                  </a:cubicBezTo>
                  <a:cubicBezTo>
                    <a:pt x="29271" y="28772"/>
                    <a:pt x="29146" y="28491"/>
                    <a:pt x="28990" y="28209"/>
                  </a:cubicBezTo>
                  <a:cubicBezTo>
                    <a:pt x="28678" y="27553"/>
                    <a:pt x="28365" y="26929"/>
                    <a:pt x="27990" y="26273"/>
                  </a:cubicBezTo>
                  <a:cubicBezTo>
                    <a:pt x="27865" y="26023"/>
                    <a:pt x="27709" y="25742"/>
                    <a:pt x="27553" y="25492"/>
                  </a:cubicBezTo>
                  <a:cubicBezTo>
                    <a:pt x="27491" y="25336"/>
                    <a:pt x="27397" y="25211"/>
                    <a:pt x="27303" y="25054"/>
                  </a:cubicBezTo>
                  <a:cubicBezTo>
                    <a:pt x="27241" y="24898"/>
                    <a:pt x="27147" y="24773"/>
                    <a:pt x="27053" y="24617"/>
                  </a:cubicBezTo>
                  <a:cubicBezTo>
                    <a:pt x="26710" y="24055"/>
                    <a:pt x="26335" y="23492"/>
                    <a:pt x="25960" y="22930"/>
                  </a:cubicBezTo>
                  <a:cubicBezTo>
                    <a:pt x="25585" y="22368"/>
                    <a:pt x="25179" y="21837"/>
                    <a:pt x="24773" y="21274"/>
                  </a:cubicBezTo>
                  <a:lnTo>
                    <a:pt x="24742" y="21243"/>
                  </a:lnTo>
                  <a:cubicBezTo>
                    <a:pt x="24367" y="20712"/>
                    <a:pt x="23961" y="20181"/>
                    <a:pt x="23523" y="19681"/>
                  </a:cubicBezTo>
                  <a:cubicBezTo>
                    <a:pt x="23273" y="19338"/>
                    <a:pt x="22992" y="18994"/>
                    <a:pt x="22711" y="18650"/>
                  </a:cubicBezTo>
                  <a:cubicBezTo>
                    <a:pt x="22492" y="18432"/>
                    <a:pt x="22305" y="18182"/>
                    <a:pt x="22086" y="17963"/>
                  </a:cubicBezTo>
                  <a:cubicBezTo>
                    <a:pt x="21993" y="17869"/>
                    <a:pt x="21868" y="17744"/>
                    <a:pt x="21774" y="17620"/>
                  </a:cubicBezTo>
                  <a:cubicBezTo>
                    <a:pt x="21649" y="17526"/>
                    <a:pt x="21461" y="17307"/>
                    <a:pt x="21274" y="17151"/>
                  </a:cubicBezTo>
                  <a:cubicBezTo>
                    <a:pt x="21118" y="16995"/>
                    <a:pt x="20962" y="16839"/>
                    <a:pt x="20805" y="16682"/>
                  </a:cubicBezTo>
                  <a:cubicBezTo>
                    <a:pt x="20337" y="16307"/>
                    <a:pt x="19900" y="15901"/>
                    <a:pt x="19431" y="15558"/>
                  </a:cubicBezTo>
                  <a:cubicBezTo>
                    <a:pt x="19320" y="15484"/>
                    <a:pt x="19209" y="15410"/>
                    <a:pt x="19098" y="15336"/>
                  </a:cubicBezTo>
                  <a:lnTo>
                    <a:pt x="19098" y="15336"/>
                  </a:lnTo>
                  <a:cubicBezTo>
                    <a:pt x="19157" y="15370"/>
                    <a:pt x="19217" y="15405"/>
                    <a:pt x="19276" y="15440"/>
                  </a:cubicBezTo>
                  <a:lnTo>
                    <a:pt x="19276" y="15440"/>
                  </a:lnTo>
                  <a:cubicBezTo>
                    <a:pt x="19103" y="15334"/>
                    <a:pt x="18966" y="15227"/>
                    <a:pt x="18806" y="15120"/>
                  </a:cubicBezTo>
                  <a:lnTo>
                    <a:pt x="18525" y="14933"/>
                  </a:lnTo>
                  <a:cubicBezTo>
                    <a:pt x="18181" y="14714"/>
                    <a:pt x="17838" y="14496"/>
                    <a:pt x="17525" y="14308"/>
                  </a:cubicBezTo>
                  <a:cubicBezTo>
                    <a:pt x="17307" y="14214"/>
                    <a:pt x="17088" y="14090"/>
                    <a:pt x="16869" y="13996"/>
                  </a:cubicBezTo>
                  <a:cubicBezTo>
                    <a:pt x="16651" y="13871"/>
                    <a:pt x="16526" y="13808"/>
                    <a:pt x="16370" y="13746"/>
                  </a:cubicBezTo>
                  <a:cubicBezTo>
                    <a:pt x="15963" y="13558"/>
                    <a:pt x="15557" y="13402"/>
                    <a:pt x="15151" y="13246"/>
                  </a:cubicBezTo>
                  <a:cubicBezTo>
                    <a:pt x="14995" y="13184"/>
                    <a:pt x="14870" y="13121"/>
                    <a:pt x="14714" y="13090"/>
                  </a:cubicBezTo>
                  <a:cubicBezTo>
                    <a:pt x="14558" y="13027"/>
                    <a:pt x="14339" y="12965"/>
                    <a:pt x="14152" y="12902"/>
                  </a:cubicBezTo>
                  <a:cubicBezTo>
                    <a:pt x="13964" y="12840"/>
                    <a:pt x="13870" y="12840"/>
                    <a:pt x="13714" y="12778"/>
                  </a:cubicBezTo>
                  <a:cubicBezTo>
                    <a:pt x="13589" y="12746"/>
                    <a:pt x="13433" y="12715"/>
                    <a:pt x="13308" y="12684"/>
                  </a:cubicBezTo>
                  <a:cubicBezTo>
                    <a:pt x="13152" y="12653"/>
                    <a:pt x="12902" y="12590"/>
                    <a:pt x="12715" y="12559"/>
                  </a:cubicBezTo>
                  <a:lnTo>
                    <a:pt x="12715" y="12559"/>
                  </a:lnTo>
                  <a:cubicBezTo>
                    <a:pt x="12868" y="12606"/>
                    <a:pt x="13020" y="12654"/>
                    <a:pt x="13172" y="12703"/>
                  </a:cubicBezTo>
                  <a:lnTo>
                    <a:pt x="13172" y="12703"/>
                  </a:lnTo>
                  <a:cubicBezTo>
                    <a:pt x="13045" y="12674"/>
                    <a:pt x="12908" y="12641"/>
                    <a:pt x="12808" y="12621"/>
                  </a:cubicBezTo>
                  <a:lnTo>
                    <a:pt x="12746" y="12621"/>
                  </a:lnTo>
                  <a:lnTo>
                    <a:pt x="11996" y="12465"/>
                  </a:lnTo>
                  <a:lnTo>
                    <a:pt x="11965" y="12465"/>
                  </a:lnTo>
                  <a:lnTo>
                    <a:pt x="11653" y="12434"/>
                  </a:lnTo>
                  <a:cubicBezTo>
                    <a:pt x="11215" y="12371"/>
                    <a:pt x="10778" y="12309"/>
                    <a:pt x="10340" y="12278"/>
                  </a:cubicBezTo>
                  <a:cubicBezTo>
                    <a:pt x="10059" y="12278"/>
                    <a:pt x="9778" y="12215"/>
                    <a:pt x="9497" y="12215"/>
                  </a:cubicBezTo>
                  <a:lnTo>
                    <a:pt x="9497" y="12028"/>
                  </a:lnTo>
                  <a:cubicBezTo>
                    <a:pt x="9684" y="11997"/>
                    <a:pt x="9903" y="11934"/>
                    <a:pt x="10091" y="11934"/>
                  </a:cubicBezTo>
                  <a:close/>
                  <a:moveTo>
                    <a:pt x="41610" y="62697"/>
                  </a:moveTo>
                  <a:lnTo>
                    <a:pt x="41610" y="62697"/>
                  </a:lnTo>
                  <a:cubicBezTo>
                    <a:pt x="41579" y="62791"/>
                    <a:pt x="41517" y="62885"/>
                    <a:pt x="41454" y="62978"/>
                  </a:cubicBezTo>
                  <a:lnTo>
                    <a:pt x="41329" y="63103"/>
                  </a:lnTo>
                  <a:cubicBezTo>
                    <a:pt x="41298" y="63134"/>
                    <a:pt x="41267" y="63197"/>
                    <a:pt x="41204" y="63228"/>
                  </a:cubicBezTo>
                  <a:lnTo>
                    <a:pt x="41142" y="63291"/>
                  </a:lnTo>
                  <a:lnTo>
                    <a:pt x="41111" y="63322"/>
                  </a:lnTo>
                  <a:cubicBezTo>
                    <a:pt x="40736" y="63603"/>
                    <a:pt x="40392" y="63884"/>
                    <a:pt x="39986" y="64103"/>
                  </a:cubicBezTo>
                  <a:cubicBezTo>
                    <a:pt x="39924" y="64165"/>
                    <a:pt x="39830" y="64197"/>
                    <a:pt x="39767" y="64259"/>
                  </a:cubicBezTo>
                  <a:cubicBezTo>
                    <a:pt x="39361" y="64509"/>
                    <a:pt x="38893" y="64759"/>
                    <a:pt x="38393" y="65009"/>
                  </a:cubicBezTo>
                  <a:cubicBezTo>
                    <a:pt x="38205" y="65103"/>
                    <a:pt x="38018" y="65196"/>
                    <a:pt x="37831" y="65290"/>
                  </a:cubicBezTo>
                  <a:lnTo>
                    <a:pt x="37518" y="65415"/>
                  </a:lnTo>
                  <a:lnTo>
                    <a:pt x="36893" y="65696"/>
                  </a:lnTo>
                  <a:cubicBezTo>
                    <a:pt x="36675" y="65790"/>
                    <a:pt x="36456" y="65884"/>
                    <a:pt x="36269" y="65946"/>
                  </a:cubicBezTo>
                  <a:lnTo>
                    <a:pt x="35863" y="66102"/>
                  </a:lnTo>
                  <a:lnTo>
                    <a:pt x="35456" y="66258"/>
                  </a:lnTo>
                  <a:lnTo>
                    <a:pt x="35019" y="66383"/>
                  </a:lnTo>
                  <a:cubicBezTo>
                    <a:pt x="34644" y="66524"/>
                    <a:pt x="34217" y="66594"/>
                    <a:pt x="33789" y="66594"/>
                  </a:cubicBezTo>
                  <a:cubicBezTo>
                    <a:pt x="33647" y="66594"/>
                    <a:pt x="33504" y="66586"/>
                    <a:pt x="33363" y="66571"/>
                  </a:cubicBezTo>
                  <a:cubicBezTo>
                    <a:pt x="33613" y="66508"/>
                    <a:pt x="33832" y="66446"/>
                    <a:pt x="34051" y="66383"/>
                  </a:cubicBezTo>
                  <a:lnTo>
                    <a:pt x="34519" y="66258"/>
                  </a:lnTo>
                  <a:lnTo>
                    <a:pt x="35019" y="66102"/>
                  </a:lnTo>
                  <a:cubicBezTo>
                    <a:pt x="35207" y="66040"/>
                    <a:pt x="35363" y="65977"/>
                    <a:pt x="35550" y="65915"/>
                  </a:cubicBezTo>
                  <a:lnTo>
                    <a:pt x="36019" y="65759"/>
                  </a:lnTo>
                  <a:lnTo>
                    <a:pt x="36519" y="65540"/>
                  </a:lnTo>
                  <a:lnTo>
                    <a:pt x="37081" y="65321"/>
                  </a:lnTo>
                  <a:cubicBezTo>
                    <a:pt x="37581" y="65103"/>
                    <a:pt x="38049" y="64884"/>
                    <a:pt x="38549" y="64634"/>
                  </a:cubicBezTo>
                  <a:cubicBezTo>
                    <a:pt x="38674" y="64571"/>
                    <a:pt x="38830" y="64509"/>
                    <a:pt x="38955" y="64415"/>
                  </a:cubicBezTo>
                  <a:lnTo>
                    <a:pt x="39393" y="64165"/>
                  </a:lnTo>
                  <a:cubicBezTo>
                    <a:pt x="39486" y="64103"/>
                    <a:pt x="39580" y="64072"/>
                    <a:pt x="39674" y="64009"/>
                  </a:cubicBezTo>
                  <a:cubicBezTo>
                    <a:pt x="39892" y="63884"/>
                    <a:pt x="40080" y="63759"/>
                    <a:pt x="40298" y="63603"/>
                  </a:cubicBezTo>
                  <a:cubicBezTo>
                    <a:pt x="40517" y="63478"/>
                    <a:pt x="40736" y="63322"/>
                    <a:pt x="40954" y="63166"/>
                  </a:cubicBezTo>
                  <a:cubicBezTo>
                    <a:pt x="41111" y="63072"/>
                    <a:pt x="41236" y="62978"/>
                    <a:pt x="41361" y="62885"/>
                  </a:cubicBezTo>
                  <a:lnTo>
                    <a:pt x="41610" y="62697"/>
                  </a:lnTo>
                  <a:close/>
                  <a:moveTo>
                    <a:pt x="44328" y="64290"/>
                  </a:moveTo>
                  <a:lnTo>
                    <a:pt x="44453" y="64322"/>
                  </a:lnTo>
                  <a:cubicBezTo>
                    <a:pt x="44453" y="64447"/>
                    <a:pt x="44484" y="64571"/>
                    <a:pt x="44453" y="64696"/>
                  </a:cubicBezTo>
                  <a:cubicBezTo>
                    <a:pt x="43485" y="68601"/>
                    <a:pt x="42017" y="72256"/>
                    <a:pt x="39549" y="75474"/>
                  </a:cubicBezTo>
                  <a:cubicBezTo>
                    <a:pt x="38830" y="76286"/>
                    <a:pt x="38049" y="77036"/>
                    <a:pt x="37206" y="77723"/>
                  </a:cubicBezTo>
                  <a:cubicBezTo>
                    <a:pt x="36768" y="77973"/>
                    <a:pt x="36269" y="78192"/>
                    <a:pt x="35769" y="78348"/>
                  </a:cubicBezTo>
                  <a:cubicBezTo>
                    <a:pt x="35738" y="78254"/>
                    <a:pt x="35706" y="78192"/>
                    <a:pt x="35675" y="78129"/>
                  </a:cubicBezTo>
                  <a:cubicBezTo>
                    <a:pt x="35800" y="78035"/>
                    <a:pt x="35956" y="77910"/>
                    <a:pt x="36081" y="77848"/>
                  </a:cubicBezTo>
                  <a:cubicBezTo>
                    <a:pt x="36644" y="77567"/>
                    <a:pt x="37175" y="77254"/>
                    <a:pt x="37643" y="76911"/>
                  </a:cubicBezTo>
                  <a:cubicBezTo>
                    <a:pt x="39642" y="75224"/>
                    <a:pt x="40923" y="73006"/>
                    <a:pt x="41985" y="70694"/>
                  </a:cubicBezTo>
                  <a:cubicBezTo>
                    <a:pt x="42922" y="68757"/>
                    <a:pt x="43672" y="66758"/>
                    <a:pt x="44172" y="64665"/>
                  </a:cubicBezTo>
                  <a:cubicBezTo>
                    <a:pt x="44203" y="64540"/>
                    <a:pt x="44266" y="64415"/>
                    <a:pt x="44328" y="64290"/>
                  </a:cubicBezTo>
                  <a:close/>
                  <a:moveTo>
                    <a:pt x="60010" y="67945"/>
                  </a:moveTo>
                  <a:cubicBezTo>
                    <a:pt x="60104" y="68070"/>
                    <a:pt x="60198" y="68195"/>
                    <a:pt x="60260" y="68320"/>
                  </a:cubicBezTo>
                  <a:cubicBezTo>
                    <a:pt x="60260" y="68445"/>
                    <a:pt x="60291" y="68539"/>
                    <a:pt x="60322" y="68664"/>
                  </a:cubicBezTo>
                  <a:cubicBezTo>
                    <a:pt x="60354" y="68789"/>
                    <a:pt x="60354" y="68820"/>
                    <a:pt x="60385" y="68882"/>
                  </a:cubicBezTo>
                  <a:cubicBezTo>
                    <a:pt x="60385" y="68976"/>
                    <a:pt x="60416" y="69039"/>
                    <a:pt x="60416" y="69132"/>
                  </a:cubicBezTo>
                  <a:cubicBezTo>
                    <a:pt x="60447" y="69257"/>
                    <a:pt x="60479" y="69382"/>
                    <a:pt x="60479" y="69507"/>
                  </a:cubicBezTo>
                  <a:cubicBezTo>
                    <a:pt x="60510" y="69695"/>
                    <a:pt x="60510" y="69882"/>
                    <a:pt x="60510" y="70070"/>
                  </a:cubicBezTo>
                  <a:cubicBezTo>
                    <a:pt x="60510" y="70319"/>
                    <a:pt x="60479" y="70569"/>
                    <a:pt x="60447" y="70819"/>
                  </a:cubicBezTo>
                  <a:cubicBezTo>
                    <a:pt x="60322" y="72600"/>
                    <a:pt x="60135" y="74380"/>
                    <a:pt x="59948" y="76161"/>
                  </a:cubicBezTo>
                  <a:cubicBezTo>
                    <a:pt x="59885" y="76723"/>
                    <a:pt x="59854" y="77286"/>
                    <a:pt x="59791" y="77848"/>
                  </a:cubicBezTo>
                  <a:cubicBezTo>
                    <a:pt x="59666" y="78535"/>
                    <a:pt x="59448" y="79191"/>
                    <a:pt x="59198" y="79816"/>
                  </a:cubicBezTo>
                  <a:cubicBezTo>
                    <a:pt x="59135" y="80003"/>
                    <a:pt x="59042" y="80191"/>
                    <a:pt x="58917" y="80378"/>
                  </a:cubicBezTo>
                  <a:lnTo>
                    <a:pt x="58729" y="80316"/>
                  </a:lnTo>
                  <a:cubicBezTo>
                    <a:pt x="58792" y="80097"/>
                    <a:pt x="58854" y="79847"/>
                    <a:pt x="58917" y="79629"/>
                  </a:cubicBezTo>
                  <a:cubicBezTo>
                    <a:pt x="58979" y="79379"/>
                    <a:pt x="59042" y="79160"/>
                    <a:pt x="59104" y="78941"/>
                  </a:cubicBezTo>
                  <a:cubicBezTo>
                    <a:pt x="59229" y="78473"/>
                    <a:pt x="59323" y="78004"/>
                    <a:pt x="59417" y="77536"/>
                  </a:cubicBezTo>
                  <a:cubicBezTo>
                    <a:pt x="59448" y="77473"/>
                    <a:pt x="59448" y="77411"/>
                    <a:pt x="59479" y="77348"/>
                  </a:cubicBezTo>
                  <a:cubicBezTo>
                    <a:pt x="59573" y="76848"/>
                    <a:pt x="59666" y="76349"/>
                    <a:pt x="59729" y="75817"/>
                  </a:cubicBezTo>
                  <a:cubicBezTo>
                    <a:pt x="59760" y="75661"/>
                    <a:pt x="59791" y="75505"/>
                    <a:pt x="59823" y="75318"/>
                  </a:cubicBezTo>
                  <a:cubicBezTo>
                    <a:pt x="59823" y="75161"/>
                    <a:pt x="59854" y="74974"/>
                    <a:pt x="59885" y="74818"/>
                  </a:cubicBezTo>
                  <a:cubicBezTo>
                    <a:pt x="59916" y="74568"/>
                    <a:pt x="59948" y="74349"/>
                    <a:pt x="59948" y="74099"/>
                  </a:cubicBezTo>
                  <a:cubicBezTo>
                    <a:pt x="59979" y="73818"/>
                    <a:pt x="60010" y="73537"/>
                    <a:pt x="60041" y="73256"/>
                  </a:cubicBezTo>
                  <a:cubicBezTo>
                    <a:pt x="60073" y="72943"/>
                    <a:pt x="60073" y="72662"/>
                    <a:pt x="60104" y="72381"/>
                  </a:cubicBezTo>
                  <a:cubicBezTo>
                    <a:pt x="60135" y="72100"/>
                    <a:pt x="60135" y="71819"/>
                    <a:pt x="60135" y="71506"/>
                  </a:cubicBezTo>
                  <a:cubicBezTo>
                    <a:pt x="60135" y="71225"/>
                    <a:pt x="60135" y="70944"/>
                    <a:pt x="60135" y="70632"/>
                  </a:cubicBezTo>
                  <a:cubicBezTo>
                    <a:pt x="60135" y="69757"/>
                    <a:pt x="60104" y="68851"/>
                    <a:pt x="60010" y="67945"/>
                  </a:cubicBezTo>
                  <a:close/>
                  <a:moveTo>
                    <a:pt x="22555" y="1"/>
                  </a:moveTo>
                  <a:cubicBezTo>
                    <a:pt x="22055" y="220"/>
                    <a:pt x="21586" y="438"/>
                    <a:pt x="21149" y="719"/>
                  </a:cubicBezTo>
                  <a:cubicBezTo>
                    <a:pt x="18244" y="2687"/>
                    <a:pt x="15307" y="4593"/>
                    <a:pt x="12496" y="6655"/>
                  </a:cubicBezTo>
                  <a:cubicBezTo>
                    <a:pt x="10684" y="7967"/>
                    <a:pt x="9060" y="9497"/>
                    <a:pt x="7310" y="10903"/>
                  </a:cubicBezTo>
                  <a:cubicBezTo>
                    <a:pt x="6498" y="11559"/>
                    <a:pt x="5655" y="12153"/>
                    <a:pt x="4842" y="12746"/>
                  </a:cubicBezTo>
                  <a:cubicBezTo>
                    <a:pt x="4405" y="13090"/>
                    <a:pt x="3968" y="13402"/>
                    <a:pt x="3530" y="13746"/>
                  </a:cubicBezTo>
                  <a:cubicBezTo>
                    <a:pt x="2687" y="14371"/>
                    <a:pt x="2062" y="15214"/>
                    <a:pt x="1687" y="16183"/>
                  </a:cubicBezTo>
                  <a:cubicBezTo>
                    <a:pt x="1344" y="17151"/>
                    <a:pt x="1063" y="18151"/>
                    <a:pt x="844" y="19150"/>
                  </a:cubicBezTo>
                  <a:cubicBezTo>
                    <a:pt x="594" y="20556"/>
                    <a:pt x="438" y="22024"/>
                    <a:pt x="344" y="23430"/>
                  </a:cubicBezTo>
                  <a:cubicBezTo>
                    <a:pt x="0" y="27678"/>
                    <a:pt x="282" y="31833"/>
                    <a:pt x="1625" y="35894"/>
                  </a:cubicBezTo>
                  <a:cubicBezTo>
                    <a:pt x="2000" y="36956"/>
                    <a:pt x="2312" y="38050"/>
                    <a:pt x="2562" y="39174"/>
                  </a:cubicBezTo>
                  <a:cubicBezTo>
                    <a:pt x="3249" y="42204"/>
                    <a:pt x="4124" y="45203"/>
                    <a:pt x="5186" y="48140"/>
                  </a:cubicBezTo>
                  <a:cubicBezTo>
                    <a:pt x="7529" y="54638"/>
                    <a:pt x="10216" y="60979"/>
                    <a:pt x="13246" y="67227"/>
                  </a:cubicBezTo>
                  <a:cubicBezTo>
                    <a:pt x="13308" y="67352"/>
                    <a:pt x="13371" y="67508"/>
                    <a:pt x="13464" y="67664"/>
                  </a:cubicBezTo>
                  <a:cubicBezTo>
                    <a:pt x="14651" y="69601"/>
                    <a:pt x="15963" y="71475"/>
                    <a:pt x="17026" y="73475"/>
                  </a:cubicBezTo>
                  <a:cubicBezTo>
                    <a:pt x="19087" y="77317"/>
                    <a:pt x="21774" y="80722"/>
                    <a:pt x="24398" y="84127"/>
                  </a:cubicBezTo>
                  <a:cubicBezTo>
                    <a:pt x="26397" y="86720"/>
                    <a:pt x="29146" y="88126"/>
                    <a:pt x="32208" y="88625"/>
                  </a:cubicBezTo>
                  <a:cubicBezTo>
                    <a:pt x="32520" y="88657"/>
                    <a:pt x="32832" y="88688"/>
                    <a:pt x="33145" y="88750"/>
                  </a:cubicBezTo>
                  <a:cubicBezTo>
                    <a:pt x="33582" y="88782"/>
                    <a:pt x="34051" y="88813"/>
                    <a:pt x="34519" y="88813"/>
                  </a:cubicBezTo>
                  <a:cubicBezTo>
                    <a:pt x="34675" y="88815"/>
                    <a:pt x="34832" y="88816"/>
                    <a:pt x="34988" y="88816"/>
                  </a:cubicBezTo>
                  <a:cubicBezTo>
                    <a:pt x="37018" y="88816"/>
                    <a:pt x="39044" y="88628"/>
                    <a:pt x="41017" y="88250"/>
                  </a:cubicBezTo>
                  <a:cubicBezTo>
                    <a:pt x="44047" y="87719"/>
                    <a:pt x="47077" y="87157"/>
                    <a:pt x="50107" y="86720"/>
                  </a:cubicBezTo>
                  <a:cubicBezTo>
                    <a:pt x="51107" y="86564"/>
                    <a:pt x="52107" y="86439"/>
                    <a:pt x="53138" y="86345"/>
                  </a:cubicBezTo>
                  <a:lnTo>
                    <a:pt x="54700" y="86126"/>
                  </a:lnTo>
                  <a:cubicBezTo>
                    <a:pt x="58542" y="85658"/>
                    <a:pt x="62415" y="85064"/>
                    <a:pt x="66258" y="84471"/>
                  </a:cubicBezTo>
                  <a:cubicBezTo>
                    <a:pt x="67664" y="84283"/>
                    <a:pt x="69038" y="83908"/>
                    <a:pt x="70444" y="83627"/>
                  </a:cubicBezTo>
                  <a:cubicBezTo>
                    <a:pt x="71131" y="83471"/>
                    <a:pt x="71631" y="82940"/>
                    <a:pt x="71693" y="82253"/>
                  </a:cubicBezTo>
                  <a:cubicBezTo>
                    <a:pt x="71787" y="81722"/>
                    <a:pt x="71912" y="81222"/>
                    <a:pt x="72006" y="80722"/>
                  </a:cubicBezTo>
                  <a:cubicBezTo>
                    <a:pt x="72224" y="79660"/>
                    <a:pt x="72443" y="78598"/>
                    <a:pt x="72662" y="77567"/>
                  </a:cubicBezTo>
                  <a:lnTo>
                    <a:pt x="72693" y="77348"/>
                  </a:lnTo>
                  <a:cubicBezTo>
                    <a:pt x="72693" y="77192"/>
                    <a:pt x="72693" y="77005"/>
                    <a:pt x="72662" y="76848"/>
                  </a:cubicBezTo>
                  <a:cubicBezTo>
                    <a:pt x="72443" y="76973"/>
                    <a:pt x="72224" y="77098"/>
                    <a:pt x="72006" y="77223"/>
                  </a:cubicBezTo>
                  <a:cubicBezTo>
                    <a:pt x="71506" y="77536"/>
                    <a:pt x="71037" y="77785"/>
                    <a:pt x="70569" y="78098"/>
                  </a:cubicBezTo>
                  <a:cubicBezTo>
                    <a:pt x="70138" y="78381"/>
                    <a:pt x="69790" y="78528"/>
                    <a:pt x="69495" y="78528"/>
                  </a:cubicBezTo>
                  <a:cubicBezTo>
                    <a:pt x="69042" y="78528"/>
                    <a:pt x="68716" y="78180"/>
                    <a:pt x="68413" y="77442"/>
                  </a:cubicBezTo>
                  <a:cubicBezTo>
                    <a:pt x="68288" y="77067"/>
                    <a:pt x="68163" y="76630"/>
                    <a:pt x="68038" y="76224"/>
                  </a:cubicBezTo>
                  <a:cubicBezTo>
                    <a:pt x="67820" y="75568"/>
                    <a:pt x="67601" y="74943"/>
                    <a:pt x="67351" y="74318"/>
                  </a:cubicBezTo>
                  <a:cubicBezTo>
                    <a:pt x="66664" y="72569"/>
                    <a:pt x="65914" y="70850"/>
                    <a:pt x="65196" y="69101"/>
                  </a:cubicBezTo>
                  <a:cubicBezTo>
                    <a:pt x="65102" y="68789"/>
                    <a:pt x="64852" y="68570"/>
                    <a:pt x="64540" y="68476"/>
                  </a:cubicBezTo>
                  <a:cubicBezTo>
                    <a:pt x="63290" y="68070"/>
                    <a:pt x="62166" y="67477"/>
                    <a:pt x="61135" y="66696"/>
                  </a:cubicBezTo>
                  <a:cubicBezTo>
                    <a:pt x="60666" y="66758"/>
                    <a:pt x="60260" y="66852"/>
                    <a:pt x="59823" y="66883"/>
                  </a:cubicBezTo>
                  <a:cubicBezTo>
                    <a:pt x="58823" y="66946"/>
                    <a:pt x="57823" y="67008"/>
                    <a:pt x="56855" y="67039"/>
                  </a:cubicBezTo>
                  <a:cubicBezTo>
                    <a:pt x="56626" y="67050"/>
                    <a:pt x="56393" y="67057"/>
                    <a:pt x="56161" y="67057"/>
                  </a:cubicBezTo>
                  <a:cubicBezTo>
                    <a:pt x="55696" y="67057"/>
                    <a:pt x="55231" y="67029"/>
                    <a:pt x="54793" y="66946"/>
                  </a:cubicBezTo>
                  <a:cubicBezTo>
                    <a:pt x="53013" y="66571"/>
                    <a:pt x="51263" y="66133"/>
                    <a:pt x="49514" y="65696"/>
                  </a:cubicBezTo>
                  <a:cubicBezTo>
                    <a:pt x="49264" y="65665"/>
                    <a:pt x="49014" y="65571"/>
                    <a:pt x="48795" y="65446"/>
                  </a:cubicBezTo>
                  <a:cubicBezTo>
                    <a:pt x="48389" y="65196"/>
                    <a:pt x="48014" y="64884"/>
                    <a:pt x="47733" y="64509"/>
                  </a:cubicBezTo>
                  <a:cubicBezTo>
                    <a:pt x="47140" y="63572"/>
                    <a:pt x="46265" y="62885"/>
                    <a:pt x="45265" y="62478"/>
                  </a:cubicBezTo>
                  <a:cubicBezTo>
                    <a:pt x="44453" y="62197"/>
                    <a:pt x="43828" y="61573"/>
                    <a:pt x="43516" y="60792"/>
                  </a:cubicBezTo>
                  <a:cubicBezTo>
                    <a:pt x="42860" y="59417"/>
                    <a:pt x="42204" y="58074"/>
                    <a:pt x="41548" y="56699"/>
                  </a:cubicBezTo>
                  <a:cubicBezTo>
                    <a:pt x="40517" y="54513"/>
                    <a:pt x="39455" y="52326"/>
                    <a:pt x="38393" y="50170"/>
                  </a:cubicBezTo>
                  <a:cubicBezTo>
                    <a:pt x="37424" y="48202"/>
                    <a:pt x="36425" y="46266"/>
                    <a:pt x="35488" y="44266"/>
                  </a:cubicBezTo>
                  <a:cubicBezTo>
                    <a:pt x="35456" y="44235"/>
                    <a:pt x="35425" y="44173"/>
                    <a:pt x="35425" y="44141"/>
                  </a:cubicBezTo>
                  <a:cubicBezTo>
                    <a:pt x="35363" y="43954"/>
                    <a:pt x="35331" y="43798"/>
                    <a:pt x="35269" y="43610"/>
                  </a:cubicBezTo>
                  <a:lnTo>
                    <a:pt x="35331" y="43579"/>
                  </a:lnTo>
                  <a:lnTo>
                    <a:pt x="35456" y="43548"/>
                  </a:lnTo>
                  <a:cubicBezTo>
                    <a:pt x="37300" y="47203"/>
                    <a:pt x="39143" y="50858"/>
                    <a:pt x="41017" y="54638"/>
                  </a:cubicBezTo>
                  <a:cubicBezTo>
                    <a:pt x="41329" y="53700"/>
                    <a:pt x="42017" y="52888"/>
                    <a:pt x="42891" y="52482"/>
                  </a:cubicBezTo>
                  <a:lnTo>
                    <a:pt x="43047" y="52388"/>
                  </a:lnTo>
                  <a:cubicBezTo>
                    <a:pt x="44129" y="51848"/>
                    <a:pt x="45340" y="51583"/>
                    <a:pt x="46553" y="51583"/>
                  </a:cubicBezTo>
                  <a:cubicBezTo>
                    <a:pt x="47021" y="51583"/>
                    <a:pt x="47490" y="51623"/>
                    <a:pt x="47952" y="51701"/>
                  </a:cubicBezTo>
                  <a:cubicBezTo>
                    <a:pt x="49948" y="51997"/>
                    <a:pt x="51983" y="52137"/>
                    <a:pt x="54011" y="52137"/>
                  </a:cubicBezTo>
                  <a:cubicBezTo>
                    <a:pt x="54554" y="52137"/>
                    <a:pt x="55096" y="52127"/>
                    <a:pt x="55637" y="52107"/>
                  </a:cubicBezTo>
                  <a:cubicBezTo>
                    <a:pt x="55803" y="52101"/>
                    <a:pt x="55969" y="52099"/>
                    <a:pt x="56135" y="52099"/>
                  </a:cubicBezTo>
                  <a:cubicBezTo>
                    <a:pt x="56875" y="52099"/>
                    <a:pt x="57615" y="52150"/>
                    <a:pt x="58354" y="52201"/>
                  </a:cubicBezTo>
                  <a:cubicBezTo>
                    <a:pt x="58604" y="52232"/>
                    <a:pt x="58885" y="52263"/>
                    <a:pt x="59167" y="52326"/>
                  </a:cubicBezTo>
                  <a:lnTo>
                    <a:pt x="59479" y="52388"/>
                  </a:lnTo>
                  <a:lnTo>
                    <a:pt x="59479" y="52388"/>
                  </a:lnTo>
                  <a:lnTo>
                    <a:pt x="59448" y="52326"/>
                  </a:lnTo>
                  <a:cubicBezTo>
                    <a:pt x="59292" y="52107"/>
                    <a:pt x="59229" y="51982"/>
                    <a:pt x="59135" y="51826"/>
                  </a:cubicBezTo>
                  <a:cubicBezTo>
                    <a:pt x="57792" y="49764"/>
                    <a:pt x="56449" y="47703"/>
                    <a:pt x="55106" y="45641"/>
                  </a:cubicBezTo>
                  <a:cubicBezTo>
                    <a:pt x="54856" y="45266"/>
                    <a:pt x="54606" y="44829"/>
                    <a:pt x="54325" y="44422"/>
                  </a:cubicBezTo>
                  <a:cubicBezTo>
                    <a:pt x="53731" y="43485"/>
                    <a:pt x="53138" y="42517"/>
                    <a:pt x="52575" y="41580"/>
                  </a:cubicBezTo>
                  <a:cubicBezTo>
                    <a:pt x="51326" y="39580"/>
                    <a:pt x="50076" y="37581"/>
                    <a:pt x="48827" y="35582"/>
                  </a:cubicBezTo>
                  <a:cubicBezTo>
                    <a:pt x="48046" y="34332"/>
                    <a:pt x="47233" y="33083"/>
                    <a:pt x="46452" y="31864"/>
                  </a:cubicBezTo>
                  <a:cubicBezTo>
                    <a:pt x="43391" y="27179"/>
                    <a:pt x="40205" y="22555"/>
                    <a:pt x="36581" y="18307"/>
                  </a:cubicBezTo>
                  <a:cubicBezTo>
                    <a:pt x="34738" y="16183"/>
                    <a:pt x="32707" y="14246"/>
                    <a:pt x="30771" y="12215"/>
                  </a:cubicBezTo>
                  <a:cubicBezTo>
                    <a:pt x="30708" y="12184"/>
                    <a:pt x="30677" y="12121"/>
                    <a:pt x="30614" y="12059"/>
                  </a:cubicBezTo>
                  <a:cubicBezTo>
                    <a:pt x="30552" y="11965"/>
                    <a:pt x="30489" y="11903"/>
                    <a:pt x="30427" y="11809"/>
                  </a:cubicBezTo>
                  <a:cubicBezTo>
                    <a:pt x="30365" y="11747"/>
                    <a:pt x="30302" y="11684"/>
                    <a:pt x="30271" y="11590"/>
                  </a:cubicBezTo>
                  <a:cubicBezTo>
                    <a:pt x="30208" y="11528"/>
                    <a:pt x="30146" y="11434"/>
                    <a:pt x="30115" y="11372"/>
                  </a:cubicBezTo>
                  <a:cubicBezTo>
                    <a:pt x="30021" y="11216"/>
                    <a:pt x="29990" y="11059"/>
                    <a:pt x="29958" y="10903"/>
                  </a:cubicBezTo>
                  <a:cubicBezTo>
                    <a:pt x="29896" y="10685"/>
                    <a:pt x="29927" y="10466"/>
                    <a:pt x="29990" y="10247"/>
                  </a:cubicBezTo>
                  <a:cubicBezTo>
                    <a:pt x="29990" y="10216"/>
                    <a:pt x="30021" y="10185"/>
                    <a:pt x="30052" y="10122"/>
                  </a:cubicBezTo>
                  <a:cubicBezTo>
                    <a:pt x="30083" y="10028"/>
                    <a:pt x="30146" y="9904"/>
                    <a:pt x="30208" y="9810"/>
                  </a:cubicBezTo>
                  <a:cubicBezTo>
                    <a:pt x="30333" y="9591"/>
                    <a:pt x="30458" y="9404"/>
                    <a:pt x="30614" y="9216"/>
                  </a:cubicBezTo>
                  <a:cubicBezTo>
                    <a:pt x="31052" y="8592"/>
                    <a:pt x="31458" y="7904"/>
                    <a:pt x="31926" y="7217"/>
                  </a:cubicBezTo>
                  <a:lnTo>
                    <a:pt x="29677" y="6592"/>
                  </a:lnTo>
                  <a:cubicBezTo>
                    <a:pt x="29334" y="6499"/>
                    <a:pt x="28990" y="6405"/>
                    <a:pt x="28615" y="6342"/>
                  </a:cubicBezTo>
                  <a:cubicBezTo>
                    <a:pt x="27553" y="6092"/>
                    <a:pt x="26585" y="5530"/>
                    <a:pt x="25866" y="4718"/>
                  </a:cubicBezTo>
                  <a:lnTo>
                    <a:pt x="25460" y="4312"/>
                  </a:lnTo>
                  <a:lnTo>
                    <a:pt x="25429" y="4281"/>
                  </a:lnTo>
                  <a:cubicBezTo>
                    <a:pt x="25304" y="4156"/>
                    <a:pt x="25179" y="4031"/>
                    <a:pt x="25085" y="3874"/>
                  </a:cubicBezTo>
                  <a:cubicBezTo>
                    <a:pt x="25054" y="3843"/>
                    <a:pt x="25023" y="3812"/>
                    <a:pt x="24991" y="3781"/>
                  </a:cubicBezTo>
                  <a:cubicBezTo>
                    <a:pt x="24742" y="3500"/>
                    <a:pt x="24492" y="3218"/>
                    <a:pt x="24273" y="2906"/>
                  </a:cubicBezTo>
                  <a:cubicBezTo>
                    <a:pt x="23648" y="1969"/>
                    <a:pt x="23148" y="1000"/>
                    <a:pt x="225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5"/>
            <p:cNvSpPr/>
            <p:nvPr/>
          </p:nvSpPr>
          <p:spPr>
            <a:xfrm flipH="1">
              <a:off x="11348475" y="3601375"/>
              <a:ext cx="1133200" cy="1879825"/>
            </a:xfrm>
            <a:custGeom>
              <a:rect b="b" l="l" r="r" t="t"/>
              <a:pathLst>
                <a:path extrusionOk="0" h="75193" w="45328">
                  <a:moveTo>
                    <a:pt x="39143" y="48265"/>
                  </a:moveTo>
                  <a:cubicBezTo>
                    <a:pt x="39236" y="48296"/>
                    <a:pt x="39299" y="48327"/>
                    <a:pt x="39361" y="48358"/>
                  </a:cubicBezTo>
                  <a:lnTo>
                    <a:pt x="39361" y="48327"/>
                  </a:lnTo>
                  <a:lnTo>
                    <a:pt x="39486" y="48327"/>
                  </a:lnTo>
                  <a:lnTo>
                    <a:pt x="39611" y="48358"/>
                  </a:lnTo>
                  <a:lnTo>
                    <a:pt x="39705" y="48390"/>
                  </a:lnTo>
                  <a:lnTo>
                    <a:pt x="39767" y="48390"/>
                  </a:lnTo>
                  <a:cubicBezTo>
                    <a:pt x="39830" y="48421"/>
                    <a:pt x="39861" y="48421"/>
                    <a:pt x="39923" y="48452"/>
                  </a:cubicBezTo>
                  <a:cubicBezTo>
                    <a:pt x="39955" y="48483"/>
                    <a:pt x="40017" y="48483"/>
                    <a:pt x="40048" y="48515"/>
                  </a:cubicBezTo>
                  <a:cubicBezTo>
                    <a:pt x="40111" y="48546"/>
                    <a:pt x="40173" y="48577"/>
                    <a:pt x="40236" y="48640"/>
                  </a:cubicBezTo>
                  <a:cubicBezTo>
                    <a:pt x="40267" y="48640"/>
                    <a:pt x="40267" y="48640"/>
                    <a:pt x="40298" y="48671"/>
                  </a:cubicBezTo>
                  <a:cubicBezTo>
                    <a:pt x="40361" y="48702"/>
                    <a:pt x="40423" y="48765"/>
                    <a:pt x="40486" y="48796"/>
                  </a:cubicBezTo>
                  <a:cubicBezTo>
                    <a:pt x="40673" y="48952"/>
                    <a:pt x="40829" y="49077"/>
                    <a:pt x="40954" y="49233"/>
                  </a:cubicBezTo>
                  <a:cubicBezTo>
                    <a:pt x="41048" y="49327"/>
                    <a:pt x="41173" y="49452"/>
                    <a:pt x="41267" y="49577"/>
                  </a:cubicBezTo>
                  <a:cubicBezTo>
                    <a:pt x="41423" y="49764"/>
                    <a:pt x="41579" y="49983"/>
                    <a:pt x="41704" y="50202"/>
                  </a:cubicBezTo>
                  <a:cubicBezTo>
                    <a:pt x="41767" y="50264"/>
                    <a:pt x="41829" y="50326"/>
                    <a:pt x="41860" y="50420"/>
                  </a:cubicBezTo>
                  <a:lnTo>
                    <a:pt x="42016" y="50639"/>
                  </a:lnTo>
                  <a:cubicBezTo>
                    <a:pt x="42110" y="50795"/>
                    <a:pt x="42173" y="50951"/>
                    <a:pt x="42266" y="51139"/>
                  </a:cubicBezTo>
                  <a:cubicBezTo>
                    <a:pt x="42329" y="51295"/>
                    <a:pt x="42423" y="51451"/>
                    <a:pt x="42485" y="51639"/>
                  </a:cubicBezTo>
                  <a:cubicBezTo>
                    <a:pt x="42579" y="51795"/>
                    <a:pt x="42641" y="51982"/>
                    <a:pt x="42704" y="52138"/>
                  </a:cubicBezTo>
                  <a:cubicBezTo>
                    <a:pt x="42766" y="52326"/>
                    <a:pt x="42797" y="52419"/>
                    <a:pt x="42829" y="52544"/>
                  </a:cubicBezTo>
                  <a:cubicBezTo>
                    <a:pt x="42891" y="52669"/>
                    <a:pt x="42891" y="52732"/>
                    <a:pt x="42922" y="52826"/>
                  </a:cubicBezTo>
                  <a:cubicBezTo>
                    <a:pt x="42985" y="53013"/>
                    <a:pt x="43016" y="53232"/>
                    <a:pt x="43047" y="53419"/>
                  </a:cubicBezTo>
                  <a:cubicBezTo>
                    <a:pt x="43079" y="53513"/>
                    <a:pt x="43079" y="53575"/>
                    <a:pt x="43079" y="53669"/>
                  </a:cubicBezTo>
                  <a:cubicBezTo>
                    <a:pt x="43110" y="53732"/>
                    <a:pt x="43110" y="53794"/>
                    <a:pt x="43110" y="53856"/>
                  </a:cubicBezTo>
                  <a:lnTo>
                    <a:pt x="43110" y="54075"/>
                  </a:lnTo>
                  <a:lnTo>
                    <a:pt x="43110" y="54231"/>
                  </a:lnTo>
                  <a:cubicBezTo>
                    <a:pt x="43141" y="54356"/>
                    <a:pt x="43141" y="54512"/>
                    <a:pt x="43110" y="54669"/>
                  </a:cubicBezTo>
                  <a:cubicBezTo>
                    <a:pt x="43110" y="54762"/>
                    <a:pt x="43110" y="54825"/>
                    <a:pt x="43110" y="54919"/>
                  </a:cubicBezTo>
                  <a:cubicBezTo>
                    <a:pt x="43079" y="55075"/>
                    <a:pt x="43047" y="55231"/>
                    <a:pt x="42985" y="55387"/>
                  </a:cubicBezTo>
                  <a:lnTo>
                    <a:pt x="42860" y="55418"/>
                  </a:lnTo>
                  <a:cubicBezTo>
                    <a:pt x="42797" y="55044"/>
                    <a:pt x="42735" y="54700"/>
                    <a:pt x="42735" y="54325"/>
                  </a:cubicBezTo>
                  <a:cubicBezTo>
                    <a:pt x="42829" y="52888"/>
                    <a:pt x="42298" y="51639"/>
                    <a:pt x="41517" y="50483"/>
                  </a:cubicBezTo>
                  <a:cubicBezTo>
                    <a:pt x="41360" y="50233"/>
                    <a:pt x="41173" y="49983"/>
                    <a:pt x="40986" y="49764"/>
                  </a:cubicBezTo>
                  <a:cubicBezTo>
                    <a:pt x="40923" y="49670"/>
                    <a:pt x="40861" y="49608"/>
                    <a:pt x="40798" y="49546"/>
                  </a:cubicBezTo>
                  <a:cubicBezTo>
                    <a:pt x="40736" y="49483"/>
                    <a:pt x="40673" y="49421"/>
                    <a:pt x="40580" y="49358"/>
                  </a:cubicBezTo>
                  <a:cubicBezTo>
                    <a:pt x="40486" y="49233"/>
                    <a:pt x="40361" y="49139"/>
                    <a:pt x="40267" y="49046"/>
                  </a:cubicBezTo>
                  <a:cubicBezTo>
                    <a:pt x="40173" y="48983"/>
                    <a:pt x="40111" y="48921"/>
                    <a:pt x="40017" y="48889"/>
                  </a:cubicBezTo>
                  <a:cubicBezTo>
                    <a:pt x="39923" y="48796"/>
                    <a:pt x="39830" y="48733"/>
                    <a:pt x="39736" y="48671"/>
                  </a:cubicBezTo>
                  <a:lnTo>
                    <a:pt x="39642" y="48640"/>
                  </a:lnTo>
                  <a:cubicBezTo>
                    <a:pt x="39486" y="48515"/>
                    <a:pt x="39299" y="48390"/>
                    <a:pt x="39143" y="48265"/>
                  </a:cubicBezTo>
                  <a:close/>
                  <a:moveTo>
                    <a:pt x="22270" y="70058"/>
                  </a:moveTo>
                  <a:cubicBezTo>
                    <a:pt x="22333" y="70058"/>
                    <a:pt x="22397" y="70061"/>
                    <a:pt x="22461" y="70069"/>
                  </a:cubicBezTo>
                  <a:cubicBezTo>
                    <a:pt x="22805" y="70069"/>
                    <a:pt x="23117" y="70351"/>
                    <a:pt x="23117" y="70725"/>
                  </a:cubicBezTo>
                  <a:cubicBezTo>
                    <a:pt x="23148" y="70850"/>
                    <a:pt x="23148" y="71007"/>
                    <a:pt x="23117" y="71163"/>
                  </a:cubicBezTo>
                  <a:lnTo>
                    <a:pt x="23086" y="71288"/>
                  </a:lnTo>
                  <a:cubicBezTo>
                    <a:pt x="22930" y="71881"/>
                    <a:pt x="22430" y="72381"/>
                    <a:pt x="21805" y="72506"/>
                  </a:cubicBezTo>
                  <a:cubicBezTo>
                    <a:pt x="21718" y="72532"/>
                    <a:pt x="21632" y="72544"/>
                    <a:pt x="21548" y="72544"/>
                  </a:cubicBezTo>
                  <a:cubicBezTo>
                    <a:pt x="21029" y="72544"/>
                    <a:pt x="20600" y="72076"/>
                    <a:pt x="20680" y="71538"/>
                  </a:cubicBezTo>
                  <a:lnTo>
                    <a:pt x="20680" y="71413"/>
                  </a:lnTo>
                  <a:cubicBezTo>
                    <a:pt x="20712" y="71319"/>
                    <a:pt x="20712" y="71256"/>
                    <a:pt x="20743" y="71163"/>
                  </a:cubicBezTo>
                  <a:cubicBezTo>
                    <a:pt x="20971" y="70506"/>
                    <a:pt x="21592" y="70058"/>
                    <a:pt x="22270" y="70058"/>
                  </a:cubicBezTo>
                  <a:close/>
                  <a:moveTo>
                    <a:pt x="19332" y="70301"/>
                  </a:moveTo>
                  <a:cubicBezTo>
                    <a:pt x="19406" y="70301"/>
                    <a:pt x="19481" y="70307"/>
                    <a:pt x="19556" y="70319"/>
                  </a:cubicBezTo>
                  <a:cubicBezTo>
                    <a:pt x="19931" y="70351"/>
                    <a:pt x="20243" y="70694"/>
                    <a:pt x="20212" y="71100"/>
                  </a:cubicBezTo>
                  <a:cubicBezTo>
                    <a:pt x="20212" y="71100"/>
                    <a:pt x="20212" y="71132"/>
                    <a:pt x="20212" y="71163"/>
                  </a:cubicBezTo>
                  <a:cubicBezTo>
                    <a:pt x="20212" y="71256"/>
                    <a:pt x="20212" y="71350"/>
                    <a:pt x="20181" y="71475"/>
                  </a:cubicBezTo>
                  <a:cubicBezTo>
                    <a:pt x="20024" y="72100"/>
                    <a:pt x="19556" y="72600"/>
                    <a:pt x="18931" y="72787"/>
                  </a:cubicBezTo>
                  <a:cubicBezTo>
                    <a:pt x="18826" y="72830"/>
                    <a:pt x="18720" y="72850"/>
                    <a:pt x="18617" y="72850"/>
                  </a:cubicBezTo>
                  <a:cubicBezTo>
                    <a:pt x="18199" y="72850"/>
                    <a:pt x="17832" y="72520"/>
                    <a:pt x="17806" y="72069"/>
                  </a:cubicBezTo>
                  <a:cubicBezTo>
                    <a:pt x="17806" y="72006"/>
                    <a:pt x="17806" y="71944"/>
                    <a:pt x="17806" y="71881"/>
                  </a:cubicBezTo>
                  <a:cubicBezTo>
                    <a:pt x="17806" y="71381"/>
                    <a:pt x="18088" y="70882"/>
                    <a:pt x="18525" y="70600"/>
                  </a:cubicBezTo>
                  <a:cubicBezTo>
                    <a:pt x="18750" y="70401"/>
                    <a:pt x="19035" y="70301"/>
                    <a:pt x="19332" y="70301"/>
                  </a:cubicBezTo>
                  <a:close/>
                  <a:moveTo>
                    <a:pt x="0" y="1"/>
                  </a:moveTo>
                  <a:cubicBezTo>
                    <a:pt x="63" y="126"/>
                    <a:pt x="94" y="251"/>
                    <a:pt x="157" y="376"/>
                  </a:cubicBezTo>
                  <a:cubicBezTo>
                    <a:pt x="219" y="626"/>
                    <a:pt x="344" y="844"/>
                    <a:pt x="500" y="1032"/>
                  </a:cubicBezTo>
                  <a:cubicBezTo>
                    <a:pt x="719" y="1250"/>
                    <a:pt x="969" y="1469"/>
                    <a:pt x="1219" y="1688"/>
                  </a:cubicBezTo>
                  <a:cubicBezTo>
                    <a:pt x="2718" y="3062"/>
                    <a:pt x="4280" y="4405"/>
                    <a:pt x="5780" y="5842"/>
                  </a:cubicBezTo>
                  <a:lnTo>
                    <a:pt x="6248" y="6280"/>
                  </a:lnTo>
                  <a:cubicBezTo>
                    <a:pt x="7279" y="7154"/>
                    <a:pt x="8122" y="8248"/>
                    <a:pt x="8716" y="9466"/>
                  </a:cubicBezTo>
                  <a:cubicBezTo>
                    <a:pt x="8810" y="9747"/>
                    <a:pt x="8935" y="10028"/>
                    <a:pt x="9060" y="10310"/>
                  </a:cubicBezTo>
                  <a:cubicBezTo>
                    <a:pt x="10871" y="14714"/>
                    <a:pt x="11746" y="19369"/>
                    <a:pt x="12090" y="24117"/>
                  </a:cubicBezTo>
                  <a:cubicBezTo>
                    <a:pt x="12183" y="25648"/>
                    <a:pt x="12340" y="27147"/>
                    <a:pt x="12465" y="28803"/>
                  </a:cubicBezTo>
                  <a:lnTo>
                    <a:pt x="13152" y="28584"/>
                  </a:lnTo>
                  <a:lnTo>
                    <a:pt x="13620" y="28459"/>
                  </a:lnTo>
                  <a:lnTo>
                    <a:pt x="14808" y="28147"/>
                  </a:lnTo>
                  <a:cubicBezTo>
                    <a:pt x="16120" y="27741"/>
                    <a:pt x="17432" y="27397"/>
                    <a:pt x="18712" y="26991"/>
                  </a:cubicBezTo>
                  <a:cubicBezTo>
                    <a:pt x="18869" y="26960"/>
                    <a:pt x="18994" y="26897"/>
                    <a:pt x="19118" y="26835"/>
                  </a:cubicBezTo>
                  <a:cubicBezTo>
                    <a:pt x="19275" y="26710"/>
                    <a:pt x="19368" y="26585"/>
                    <a:pt x="19431" y="26398"/>
                  </a:cubicBezTo>
                  <a:cubicBezTo>
                    <a:pt x="19493" y="26241"/>
                    <a:pt x="19525" y="26085"/>
                    <a:pt x="19525" y="25898"/>
                  </a:cubicBezTo>
                  <a:cubicBezTo>
                    <a:pt x="19525" y="24773"/>
                    <a:pt x="19493" y="23649"/>
                    <a:pt x="19462" y="22524"/>
                  </a:cubicBezTo>
                  <a:cubicBezTo>
                    <a:pt x="19431" y="21524"/>
                    <a:pt x="19400" y="20525"/>
                    <a:pt x="19306" y="19556"/>
                  </a:cubicBezTo>
                  <a:cubicBezTo>
                    <a:pt x="19306" y="19525"/>
                    <a:pt x="19306" y="19494"/>
                    <a:pt x="19306" y="19463"/>
                  </a:cubicBezTo>
                  <a:cubicBezTo>
                    <a:pt x="19150" y="17682"/>
                    <a:pt x="18837" y="15933"/>
                    <a:pt x="18338" y="14246"/>
                  </a:cubicBezTo>
                  <a:cubicBezTo>
                    <a:pt x="18338" y="14089"/>
                    <a:pt x="18338" y="13933"/>
                    <a:pt x="18338" y="13777"/>
                  </a:cubicBezTo>
                  <a:lnTo>
                    <a:pt x="18494" y="13777"/>
                  </a:lnTo>
                  <a:cubicBezTo>
                    <a:pt x="18525" y="13902"/>
                    <a:pt x="18587" y="14027"/>
                    <a:pt x="18619" y="14183"/>
                  </a:cubicBezTo>
                  <a:cubicBezTo>
                    <a:pt x="18619" y="14246"/>
                    <a:pt x="18681" y="14308"/>
                    <a:pt x="18681" y="14371"/>
                  </a:cubicBezTo>
                  <a:cubicBezTo>
                    <a:pt x="19462" y="17120"/>
                    <a:pt x="19837" y="19962"/>
                    <a:pt x="19775" y="22805"/>
                  </a:cubicBezTo>
                  <a:lnTo>
                    <a:pt x="19775" y="23617"/>
                  </a:lnTo>
                  <a:lnTo>
                    <a:pt x="19775" y="24648"/>
                  </a:lnTo>
                  <a:cubicBezTo>
                    <a:pt x="19775" y="27772"/>
                    <a:pt x="19712" y="30865"/>
                    <a:pt x="19712" y="33989"/>
                  </a:cubicBezTo>
                  <a:cubicBezTo>
                    <a:pt x="19712" y="36613"/>
                    <a:pt x="19899" y="39237"/>
                    <a:pt x="19993" y="41892"/>
                  </a:cubicBezTo>
                  <a:cubicBezTo>
                    <a:pt x="19993" y="41892"/>
                    <a:pt x="20056" y="41923"/>
                    <a:pt x="20087" y="41954"/>
                  </a:cubicBezTo>
                  <a:cubicBezTo>
                    <a:pt x="20805" y="41298"/>
                    <a:pt x="21555" y="40736"/>
                    <a:pt x="22305" y="40143"/>
                  </a:cubicBezTo>
                  <a:cubicBezTo>
                    <a:pt x="23992" y="38956"/>
                    <a:pt x="25710" y="37862"/>
                    <a:pt x="27490" y="36863"/>
                  </a:cubicBezTo>
                  <a:cubicBezTo>
                    <a:pt x="28178" y="36394"/>
                    <a:pt x="28896" y="36082"/>
                    <a:pt x="29677" y="35863"/>
                  </a:cubicBezTo>
                  <a:cubicBezTo>
                    <a:pt x="29927" y="35800"/>
                    <a:pt x="30208" y="35769"/>
                    <a:pt x="30458" y="35769"/>
                  </a:cubicBezTo>
                  <a:cubicBezTo>
                    <a:pt x="31114" y="35769"/>
                    <a:pt x="31739" y="35800"/>
                    <a:pt x="32208" y="36300"/>
                  </a:cubicBezTo>
                  <a:cubicBezTo>
                    <a:pt x="32676" y="36769"/>
                    <a:pt x="32801" y="37456"/>
                    <a:pt x="32520" y="38050"/>
                  </a:cubicBezTo>
                  <a:cubicBezTo>
                    <a:pt x="32801" y="38034"/>
                    <a:pt x="33090" y="38026"/>
                    <a:pt x="33379" y="38026"/>
                  </a:cubicBezTo>
                  <a:cubicBezTo>
                    <a:pt x="33668" y="38026"/>
                    <a:pt x="33957" y="38034"/>
                    <a:pt x="34238" y="38050"/>
                  </a:cubicBezTo>
                  <a:cubicBezTo>
                    <a:pt x="34800" y="38143"/>
                    <a:pt x="35425" y="38362"/>
                    <a:pt x="35550" y="38987"/>
                  </a:cubicBezTo>
                  <a:cubicBezTo>
                    <a:pt x="35613" y="39518"/>
                    <a:pt x="35613" y="40049"/>
                    <a:pt x="35550" y="40611"/>
                  </a:cubicBezTo>
                  <a:cubicBezTo>
                    <a:pt x="35867" y="40514"/>
                    <a:pt x="36208" y="40435"/>
                    <a:pt x="36541" y="40435"/>
                  </a:cubicBezTo>
                  <a:cubicBezTo>
                    <a:pt x="37061" y="40435"/>
                    <a:pt x="37562" y="40627"/>
                    <a:pt x="37924" y="41236"/>
                  </a:cubicBezTo>
                  <a:cubicBezTo>
                    <a:pt x="38518" y="42267"/>
                    <a:pt x="37581" y="42923"/>
                    <a:pt x="37174" y="43704"/>
                  </a:cubicBezTo>
                  <a:cubicBezTo>
                    <a:pt x="37612" y="43798"/>
                    <a:pt x="37955" y="44141"/>
                    <a:pt x="38112" y="44579"/>
                  </a:cubicBezTo>
                  <a:cubicBezTo>
                    <a:pt x="38174" y="44766"/>
                    <a:pt x="38174" y="44953"/>
                    <a:pt x="38112" y="45141"/>
                  </a:cubicBezTo>
                  <a:cubicBezTo>
                    <a:pt x="37955" y="45734"/>
                    <a:pt x="37674" y="46297"/>
                    <a:pt x="37299" y="46796"/>
                  </a:cubicBezTo>
                  <a:cubicBezTo>
                    <a:pt x="37018" y="47203"/>
                    <a:pt x="36675" y="47577"/>
                    <a:pt x="36331" y="47921"/>
                  </a:cubicBezTo>
                  <a:cubicBezTo>
                    <a:pt x="36825" y="47882"/>
                    <a:pt x="37281" y="47767"/>
                    <a:pt x="37707" y="47767"/>
                  </a:cubicBezTo>
                  <a:cubicBezTo>
                    <a:pt x="37956" y="47767"/>
                    <a:pt x="38194" y="47806"/>
                    <a:pt x="38424" y="47921"/>
                  </a:cubicBezTo>
                  <a:cubicBezTo>
                    <a:pt x="38362" y="47952"/>
                    <a:pt x="38330" y="47984"/>
                    <a:pt x="38268" y="48015"/>
                  </a:cubicBezTo>
                  <a:cubicBezTo>
                    <a:pt x="38205" y="48046"/>
                    <a:pt x="38143" y="48077"/>
                    <a:pt x="38080" y="48077"/>
                  </a:cubicBezTo>
                  <a:cubicBezTo>
                    <a:pt x="37018" y="48296"/>
                    <a:pt x="35956" y="48515"/>
                    <a:pt x="34925" y="48765"/>
                  </a:cubicBezTo>
                  <a:cubicBezTo>
                    <a:pt x="33145" y="49171"/>
                    <a:pt x="31364" y="49483"/>
                    <a:pt x="29552" y="49702"/>
                  </a:cubicBezTo>
                  <a:cubicBezTo>
                    <a:pt x="28865" y="49795"/>
                    <a:pt x="28146" y="49858"/>
                    <a:pt x="27459" y="49920"/>
                  </a:cubicBezTo>
                  <a:cubicBezTo>
                    <a:pt x="25804" y="50045"/>
                    <a:pt x="24179" y="50108"/>
                    <a:pt x="22524" y="50108"/>
                  </a:cubicBezTo>
                  <a:lnTo>
                    <a:pt x="21930" y="50108"/>
                  </a:lnTo>
                  <a:cubicBezTo>
                    <a:pt x="21461" y="50108"/>
                    <a:pt x="21024" y="50108"/>
                    <a:pt x="20555" y="50139"/>
                  </a:cubicBezTo>
                  <a:cubicBezTo>
                    <a:pt x="19775" y="50170"/>
                    <a:pt x="18994" y="50264"/>
                    <a:pt x="18244" y="50295"/>
                  </a:cubicBezTo>
                  <a:cubicBezTo>
                    <a:pt x="17994" y="50326"/>
                    <a:pt x="17744" y="50358"/>
                    <a:pt x="17525" y="50389"/>
                  </a:cubicBezTo>
                  <a:cubicBezTo>
                    <a:pt x="16713" y="50545"/>
                    <a:pt x="15901" y="50576"/>
                    <a:pt x="15089" y="50576"/>
                  </a:cubicBezTo>
                  <a:cubicBezTo>
                    <a:pt x="14526" y="50514"/>
                    <a:pt x="13964" y="50451"/>
                    <a:pt x="13402" y="50389"/>
                  </a:cubicBezTo>
                  <a:cubicBezTo>
                    <a:pt x="13058" y="50358"/>
                    <a:pt x="12715" y="50295"/>
                    <a:pt x="12371" y="50264"/>
                  </a:cubicBezTo>
                  <a:cubicBezTo>
                    <a:pt x="11527" y="50139"/>
                    <a:pt x="10684" y="50014"/>
                    <a:pt x="9841" y="49920"/>
                  </a:cubicBezTo>
                  <a:lnTo>
                    <a:pt x="8903" y="49795"/>
                  </a:lnTo>
                  <a:cubicBezTo>
                    <a:pt x="8497" y="49795"/>
                    <a:pt x="8122" y="49827"/>
                    <a:pt x="7748" y="49920"/>
                  </a:cubicBezTo>
                  <a:lnTo>
                    <a:pt x="7279" y="50014"/>
                  </a:lnTo>
                  <a:cubicBezTo>
                    <a:pt x="7185" y="50014"/>
                    <a:pt x="7123" y="50045"/>
                    <a:pt x="7029" y="50045"/>
                  </a:cubicBezTo>
                  <a:cubicBezTo>
                    <a:pt x="7685" y="50733"/>
                    <a:pt x="8310" y="51451"/>
                    <a:pt x="8841" y="52201"/>
                  </a:cubicBezTo>
                  <a:cubicBezTo>
                    <a:pt x="10653" y="55044"/>
                    <a:pt x="12246" y="57980"/>
                    <a:pt x="13589" y="61073"/>
                  </a:cubicBezTo>
                  <a:cubicBezTo>
                    <a:pt x="13995" y="62072"/>
                    <a:pt x="14370" y="63072"/>
                    <a:pt x="14714" y="64103"/>
                  </a:cubicBezTo>
                  <a:cubicBezTo>
                    <a:pt x="14776" y="64384"/>
                    <a:pt x="14870" y="64634"/>
                    <a:pt x="14932" y="64884"/>
                  </a:cubicBezTo>
                  <a:cubicBezTo>
                    <a:pt x="15151" y="65727"/>
                    <a:pt x="15276" y="66602"/>
                    <a:pt x="15339" y="67445"/>
                  </a:cubicBezTo>
                  <a:cubicBezTo>
                    <a:pt x="15339" y="68070"/>
                    <a:pt x="15339" y="68695"/>
                    <a:pt x="15245" y="69288"/>
                  </a:cubicBezTo>
                  <a:cubicBezTo>
                    <a:pt x="15057" y="70944"/>
                    <a:pt x="14245" y="72350"/>
                    <a:pt x="13496" y="73787"/>
                  </a:cubicBezTo>
                  <a:cubicBezTo>
                    <a:pt x="13277" y="74193"/>
                    <a:pt x="13058" y="74630"/>
                    <a:pt x="12777" y="75193"/>
                  </a:cubicBezTo>
                  <a:cubicBezTo>
                    <a:pt x="14464" y="74224"/>
                    <a:pt x="16307" y="73537"/>
                    <a:pt x="18244" y="73162"/>
                  </a:cubicBezTo>
                  <a:cubicBezTo>
                    <a:pt x="19837" y="72881"/>
                    <a:pt x="21430" y="72725"/>
                    <a:pt x="23023" y="72537"/>
                  </a:cubicBezTo>
                  <a:cubicBezTo>
                    <a:pt x="25554" y="72256"/>
                    <a:pt x="28115" y="72162"/>
                    <a:pt x="30646" y="71756"/>
                  </a:cubicBezTo>
                  <a:cubicBezTo>
                    <a:pt x="33457" y="71319"/>
                    <a:pt x="36269" y="70663"/>
                    <a:pt x="39080" y="70007"/>
                  </a:cubicBezTo>
                  <a:cubicBezTo>
                    <a:pt x="39674" y="69882"/>
                    <a:pt x="40236" y="69663"/>
                    <a:pt x="40798" y="69382"/>
                  </a:cubicBezTo>
                  <a:cubicBezTo>
                    <a:pt x="41017" y="69288"/>
                    <a:pt x="41236" y="69132"/>
                    <a:pt x="41454" y="69007"/>
                  </a:cubicBezTo>
                  <a:cubicBezTo>
                    <a:pt x="41517" y="68945"/>
                    <a:pt x="41610" y="68882"/>
                    <a:pt x="41673" y="68820"/>
                  </a:cubicBezTo>
                  <a:cubicBezTo>
                    <a:pt x="41829" y="68695"/>
                    <a:pt x="41985" y="68570"/>
                    <a:pt x="42141" y="68445"/>
                  </a:cubicBezTo>
                  <a:lnTo>
                    <a:pt x="42266" y="68351"/>
                  </a:lnTo>
                  <a:cubicBezTo>
                    <a:pt x="42516" y="68070"/>
                    <a:pt x="42797" y="67758"/>
                    <a:pt x="43016" y="67445"/>
                  </a:cubicBezTo>
                  <a:cubicBezTo>
                    <a:pt x="43110" y="67320"/>
                    <a:pt x="43172" y="67195"/>
                    <a:pt x="43266" y="67039"/>
                  </a:cubicBezTo>
                  <a:cubicBezTo>
                    <a:pt x="44109" y="65665"/>
                    <a:pt x="44641" y="64165"/>
                    <a:pt x="44828" y="62572"/>
                  </a:cubicBezTo>
                  <a:cubicBezTo>
                    <a:pt x="45328" y="58417"/>
                    <a:pt x="44890" y="54294"/>
                    <a:pt x="44203" y="50202"/>
                  </a:cubicBezTo>
                  <a:cubicBezTo>
                    <a:pt x="43828" y="47890"/>
                    <a:pt x="42954" y="45859"/>
                    <a:pt x="41204" y="44266"/>
                  </a:cubicBezTo>
                  <a:cubicBezTo>
                    <a:pt x="40017" y="43204"/>
                    <a:pt x="39049" y="41954"/>
                    <a:pt x="38393" y="40517"/>
                  </a:cubicBezTo>
                  <a:cubicBezTo>
                    <a:pt x="38205" y="40143"/>
                    <a:pt x="37987" y="39768"/>
                    <a:pt x="37737" y="39455"/>
                  </a:cubicBezTo>
                  <a:cubicBezTo>
                    <a:pt x="34769" y="35051"/>
                    <a:pt x="31770" y="30677"/>
                    <a:pt x="28834" y="26273"/>
                  </a:cubicBezTo>
                  <a:cubicBezTo>
                    <a:pt x="28396" y="25585"/>
                    <a:pt x="28084" y="24836"/>
                    <a:pt x="27897" y="24055"/>
                  </a:cubicBezTo>
                  <a:cubicBezTo>
                    <a:pt x="27647" y="23086"/>
                    <a:pt x="27178" y="22180"/>
                    <a:pt x="26522" y="21431"/>
                  </a:cubicBezTo>
                  <a:cubicBezTo>
                    <a:pt x="25804" y="20650"/>
                    <a:pt x="25273" y="19744"/>
                    <a:pt x="24960" y="18744"/>
                  </a:cubicBezTo>
                  <a:cubicBezTo>
                    <a:pt x="24523" y="17463"/>
                    <a:pt x="23992" y="16182"/>
                    <a:pt x="23398" y="14964"/>
                  </a:cubicBezTo>
                  <a:cubicBezTo>
                    <a:pt x="21930" y="11965"/>
                    <a:pt x="20243" y="9122"/>
                    <a:pt x="17806" y="6780"/>
                  </a:cubicBezTo>
                  <a:cubicBezTo>
                    <a:pt x="16963" y="5936"/>
                    <a:pt x="15870" y="5436"/>
                    <a:pt x="14683" y="5280"/>
                  </a:cubicBezTo>
                  <a:cubicBezTo>
                    <a:pt x="14058" y="5186"/>
                    <a:pt x="13402" y="5030"/>
                    <a:pt x="12777" y="4874"/>
                  </a:cubicBezTo>
                  <a:cubicBezTo>
                    <a:pt x="10184" y="4218"/>
                    <a:pt x="7748" y="3125"/>
                    <a:pt x="5280" y="2063"/>
                  </a:cubicBezTo>
                  <a:cubicBezTo>
                    <a:pt x="3624" y="1344"/>
                    <a:pt x="1968" y="750"/>
                    <a:pt x="157" y="63"/>
                  </a:cubicBezTo>
                  <a:lnTo>
                    <a:pt x="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5"/>
            <p:cNvSpPr/>
            <p:nvPr/>
          </p:nvSpPr>
          <p:spPr>
            <a:xfrm flipH="1">
              <a:off x="12423075" y="2632975"/>
              <a:ext cx="880175" cy="1034375"/>
            </a:xfrm>
            <a:custGeom>
              <a:rect b="b" l="l" r="r" t="t"/>
              <a:pathLst>
                <a:path extrusionOk="0" h="41375" w="35207">
                  <a:moveTo>
                    <a:pt x="31926" y="1"/>
                  </a:moveTo>
                  <a:lnTo>
                    <a:pt x="31926" y="1"/>
                  </a:lnTo>
                  <a:cubicBezTo>
                    <a:pt x="31895" y="344"/>
                    <a:pt x="31926" y="657"/>
                    <a:pt x="32020" y="1000"/>
                  </a:cubicBezTo>
                  <a:lnTo>
                    <a:pt x="32082" y="1625"/>
                  </a:lnTo>
                  <a:cubicBezTo>
                    <a:pt x="32114" y="1906"/>
                    <a:pt x="32114" y="2219"/>
                    <a:pt x="32082" y="2500"/>
                  </a:cubicBezTo>
                  <a:cubicBezTo>
                    <a:pt x="31957" y="3687"/>
                    <a:pt x="31333" y="4312"/>
                    <a:pt x="30177" y="4437"/>
                  </a:cubicBezTo>
                  <a:cubicBezTo>
                    <a:pt x="30009" y="4449"/>
                    <a:pt x="29841" y="4456"/>
                    <a:pt x="29674" y="4456"/>
                  </a:cubicBezTo>
                  <a:cubicBezTo>
                    <a:pt x="28633" y="4456"/>
                    <a:pt x="27625" y="4207"/>
                    <a:pt x="26709" y="3749"/>
                  </a:cubicBezTo>
                  <a:lnTo>
                    <a:pt x="26616" y="3687"/>
                  </a:lnTo>
                  <a:cubicBezTo>
                    <a:pt x="26303" y="3562"/>
                    <a:pt x="26022" y="3406"/>
                    <a:pt x="25741" y="3249"/>
                  </a:cubicBezTo>
                  <a:lnTo>
                    <a:pt x="25741" y="3905"/>
                  </a:lnTo>
                  <a:cubicBezTo>
                    <a:pt x="25678" y="4762"/>
                    <a:pt x="25462" y="5157"/>
                    <a:pt x="24943" y="5157"/>
                  </a:cubicBezTo>
                  <a:cubicBezTo>
                    <a:pt x="24685" y="5157"/>
                    <a:pt x="24354" y="5060"/>
                    <a:pt x="23929" y="4874"/>
                  </a:cubicBezTo>
                  <a:lnTo>
                    <a:pt x="23523" y="4686"/>
                  </a:lnTo>
                  <a:cubicBezTo>
                    <a:pt x="23461" y="4843"/>
                    <a:pt x="23367" y="4968"/>
                    <a:pt x="23304" y="5093"/>
                  </a:cubicBezTo>
                  <a:cubicBezTo>
                    <a:pt x="22929" y="5686"/>
                    <a:pt x="22680" y="5811"/>
                    <a:pt x="21805" y="5936"/>
                  </a:cubicBezTo>
                  <a:cubicBezTo>
                    <a:pt x="21304" y="6016"/>
                    <a:pt x="20803" y="6056"/>
                    <a:pt x="20305" y="6056"/>
                  </a:cubicBezTo>
                  <a:cubicBezTo>
                    <a:pt x="19064" y="6056"/>
                    <a:pt x="17841" y="5811"/>
                    <a:pt x="16682" y="5342"/>
                  </a:cubicBezTo>
                  <a:cubicBezTo>
                    <a:pt x="16244" y="5155"/>
                    <a:pt x="15838" y="4936"/>
                    <a:pt x="15432" y="4686"/>
                  </a:cubicBezTo>
                  <a:cubicBezTo>
                    <a:pt x="14308" y="3937"/>
                    <a:pt x="13277" y="3000"/>
                    <a:pt x="12433" y="1969"/>
                  </a:cubicBezTo>
                  <a:cubicBezTo>
                    <a:pt x="12340" y="1844"/>
                    <a:pt x="12215" y="1750"/>
                    <a:pt x="12058" y="1563"/>
                  </a:cubicBezTo>
                  <a:cubicBezTo>
                    <a:pt x="11840" y="2593"/>
                    <a:pt x="11621" y="3531"/>
                    <a:pt x="11465" y="4437"/>
                  </a:cubicBezTo>
                  <a:cubicBezTo>
                    <a:pt x="11402" y="4936"/>
                    <a:pt x="11277" y="5405"/>
                    <a:pt x="11121" y="5874"/>
                  </a:cubicBezTo>
                  <a:cubicBezTo>
                    <a:pt x="10840" y="6842"/>
                    <a:pt x="10371" y="7748"/>
                    <a:pt x="9747" y="8529"/>
                  </a:cubicBezTo>
                  <a:cubicBezTo>
                    <a:pt x="9653" y="8654"/>
                    <a:pt x="9528" y="8779"/>
                    <a:pt x="9434" y="8872"/>
                  </a:cubicBezTo>
                  <a:cubicBezTo>
                    <a:pt x="8778" y="9622"/>
                    <a:pt x="7997" y="10247"/>
                    <a:pt x="7123" y="10716"/>
                  </a:cubicBezTo>
                  <a:cubicBezTo>
                    <a:pt x="6154" y="11247"/>
                    <a:pt x="5936" y="11996"/>
                    <a:pt x="5998" y="12996"/>
                  </a:cubicBezTo>
                  <a:cubicBezTo>
                    <a:pt x="6123" y="14652"/>
                    <a:pt x="6185" y="16276"/>
                    <a:pt x="6248" y="17932"/>
                  </a:cubicBezTo>
                  <a:cubicBezTo>
                    <a:pt x="6248" y="18182"/>
                    <a:pt x="6092" y="18556"/>
                    <a:pt x="5936" y="18650"/>
                  </a:cubicBezTo>
                  <a:cubicBezTo>
                    <a:pt x="5910" y="18659"/>
                    <a:pt x="5881" y="18663"/>
                    <a:pt x="5851" y="18663"/>
                  </a:cubicBezTo>
                  <a:cubicBezTo>
                    <a:pt x="5656" y="18663"/>
                    <a:pt x="5370" y="18508"/>
                    <a:pt x="5155" y="18400"/>
                  </a:cubicBezTo>
                  <a:cubicBezTo>
                    <a:pt x="5061" y="18369"/>
                    <a:pt x="4967" y="18275"/>
                    <a:pt x="4905" y="18182"/>
                  </a:cubicBezTo>
                  <a:cubicBezTo>
                    <a:pt x="4780" y="17994"/>
                    <a:pt x="4655" y="17807"/>
                    <a:pt x="4499" y="17651"/>
                  </a:cubicBezTo>
                  <a:cubicBezTo>
                    <a:pt x="4311" y="17369"/>
                    <a:pt x="4092" y="17088"/>
                    <a:pt x="3874" y="16838"/>
                  </a:cubicBezTo>
                  <a:cubicBezTo>
                    <a:pt x="3686" y="16557"/>
                    <a:pt x="3561" y="16401"/>
                    <a:pt x="3405" y="16182"/>
                  </a:cubicBezTo>
                  <a:cubicBezTo>
                    <a:pt x="3312" y="16057"/>
                    <a:pt x="3218" y="15995"/>
                    <a:pt x="3124" y="15932"/>
                  </a:cubicBezTo>
                  <a:cubicBezTo>
                    <a:pt x="2905" y="15839"/>
                    <a:pt x="2718" y="15776"/>
                    <a:pt x="2499" y="15776"/>
                  </a:cubicBezTo>
                  <a:lnTo>
                    <a:pt x="2343" y="15776"/>
                  </a:lnTo>
                  <a:cubicBezTo>
                    <a:pt x="1843" y="15807"/>
                    <a:pt x="1406" y="15964"/>
                    <a:pt x="1031" y="16307"/>
                  </a:cubicBezTo>
                  <a:cubicBezTo>
                    <a:pt x="0" y="17401"/>
                    <a:pt x="63" y="19025"/>
                    <a:pt x="1281" y="20337"/>
                  </a:cubicBezTo>
                  <a:cubicBezTo>
                    <a:pt x="1656" y="20712"/>
                    <a:pt x="2093" y="20962"/>
                    <a:pt x="2593" y="21056"/>
                  </a:cubicBezTo>
                  <a:cubicBezTo>
                    <a:pt x="2847" y="21094"/>
                    <a:pt x="3116" y="21147"/>
                    <a:pt x="3381" y="21147"/>
                  </a:cubicBezTo>
                  <a:cubicBezTo>
                    <a:pt x="3770" y="21147"/>
                    <a:pt x="4152" y="21032"/>
                    <a:pt x="4467" y="20587"/>
                  </a:cubicBezTo>
                  <a:cubicBezTo>
                    <a:pt x="4530" y="20525"/>
                    <a:pt x="4561" y="20493"/>
                    <a:pt x="4592" y="20431"/>
                  </a:cubicBezTo>
                  <a:cubicBezTo>
                    <a:pt x="4624" y="20681"/>
                    <a:pt x="4686" y="20774"/>
                    <a:pt x="4655" y="20806"/>
                  </a:cubicBezTo>
                  <a:cubicBezTo>
                    <a:pt x="4592" y="20899"/>
                    <a:pt x="4561" y="20993"/>
                    <a:pt x="4530" y="21087"/>
                  </a:cubicBezTo>
                  <a:cubicBezTo>
                    <a:pt x="4499" y="21149"/>
                    <a:pt x="4467" y="21212"/>
                    <a:pt x="4467" y="21274"/>
                  </a:cubicBezTo>
                  <a:cubicBezTo>
                    <a:pt x="4155" y="22180"/>
                    <a:pt x="4530" y="23055"/>
                    <a:pt x="4686" y="23961"/>
                  </a:cubicBezTo>
                  <a:lnTo>
                    <a:pt x="4811" y="24586"/>
                  </a:lnTo>
                  <a:cubicBezTo>
                    <a:pt x="4873" y="24929"/>
                    <a:pt x="4967" y="25242"/>
                    <a:pt x="5030" y="25554"/>
                  </a:cubicBezTo>
                  <a:cubicBezTo>
                    <a:pt x="5217" y="26460"/>
                    <a:pt x="5405" y="27366"/>
                    <a:pt x="5498" y="28272"/>
                  </a:cubicBezTo>
                  <a:cubicBezTo>
                    <a:pt x="5561" y="29365"/>
                    <a:pt x="6061" y="30365"/>
                    <a:pt x="6873" y="31052"/>
                  </a:cubicBezTo>
                  <a:cubicBezTo>
                    <a:pt x="8247" y="32302"/>
                    <a:pt x="9715" y="33426"/>
                    <a:pt x="11215" y="34488"/>
                  </a:cubicBezTo>
                  <a:cubicBezTo>
                    <a:pt x="14276" y="36425"/>
                    <a:pt x="17431" y="38268"/>
                    <a:pt x="20555" y="40142"/>
                  </a:cubicBezTo>
                  <a:cubicBezTo>
                    <a:pt x="21149" y="40517"/>
                    <a:pt x="21774" y="40830"/>
                    <a:pt x="22430" y="41080"/>
                  </a:cubicBezTo>
                  <a:cubicBezTo>
                    <a:pt x="22931" y="41269"/>
                    <a:pt x="23317" y="41375"/>
                    <a:pt x="23641" y="41375"/>
                  </a:cubicBezTo>
                  <a:cubicBezTo>
                    <a:pt x="24227" y="41375"/>
                    <a:pt x="24614" y="41029"/>
                    <a:pt x="25116" y="40205"/>
                  </a:cubicBezTo>
                  <a:cubicBezTo>
                    <a:pt x="26022" y="38768"/>
                    <a:pt x="26803" y="37269"/>
                    <a:pt x="27615" y="35769"/>
                  </a:cubicBezTo>
                  <a:cubicBezTo>
                    <a:pt x="27740" y="35425"/>
                    <a:pt x="27865" y="35082"/>
                    <a:pt x="27959" y="34738"/>
                  </a:cubicBezTo>
                  <a:cubicBezTo>
                    <a:pt x="27959" y="34707"/>
                    <a:pt x="27959" y="34707"/>
                    <a:pt x="27959" y="34676"/>
                  </a:cubicBezTo>
                  <a:lnTo>
                    <a:pt x="27147" y="34676"/>
                  </a:lnTo>
                  <a:cubicBezTo>
                    <a:pt x="26233" y="34730"/>
                    <a:pt x="25321" y="34758"/>
                    <a:pt x="24411" y="34758"/>
                  </a:cubicBezTo>
                  <a:cubicBezTo>
                    <a:pt x="21682" y="34758"/>
                    <a:pt x="18970" y="34512"/>
                    <a:pt x="16276" y="34020"/>
                  </a:cubicBezTo>
                  <a:cubicBezTo>
                    <a:pt x="13901" y="33645"/>
                    <a:pt x="11808" y="32708"/>
                    <a:pt x="10215" y="30833"/>
                  </a:cubicBezTo>
                  <a:cubicBezTo>
                    <a:pt x="10028" y="30583"/>
                    <a:pt x="9840" y="30302"/>
                    <a:pt x="9684" y="30021"/>
                  </a:cubicBezTo>
                  <a:lnTo>
                    <a:pt x="9840" y="29896"/>
                  </a:lnTo>
                  <a:lnTo>
                    <a:pt x="10090" y="30209"/>
                  </a:lnTo>
                  <a:lnTo>
                    <a:pt x="10153" y="30302"/>
                  </a:lnTo>
                  <a:lnTo>
                    <a:pt x="10184" y="30334"/>
                  </a:lnTo>
                  <a:cubicBezTo>
                    <a:pt x="10247" y="30427"/>
                    <a:pt x="10340" y="30521"/>
                    <a:pt x="10403" y="30583"/>
                  </a:cubicBezTo>
                  <a:cubicBezTo>
                    <a:pt x="10590" y="30771"/>
                    <a:pt x="10746" y="30958"/>
                    <a:pt x="10934" y="31146"/>
                  </a:cubicBezTo>
                  <a:cubicBezTo>
                    <a:pt x="12215" y="32333"/>
                    <a:pt x="13839" y="33145"/>
                    <a:pt x="15557" y="33489"/>
                  </a:cubicBezTo>
                  <a:cubicBezTo>
                    <a:pt x="18369" y="34051"/>
                    <a:pt x="21243" y="34363"/>
                    <a:pt x="24117" y="34395"/>
                  </a:cubicBezTo>
                  <a:cubicBezTo>
                    <a:pt x="26116" y="34363"/>
                    <a:pt x="28146" y="34238"/>
                    <a:pt x="30114" y="33988"/>
                  </a:cubicBezTo>
                  <a:cubicBezTo>
                    <a:pt x="32457" y="33739"/>
                    <a:pt x="33894" y="32333"/>
                    <a:pt x="34332" y="30021"/>
                  </a:cubicBezTo>
                  <a:cubicBezTo>
                    <a:pt x="34675" y="28240"/>
                    <a:pt x="34894" y="26429"/>
                    <a:pt x="34988" y="24648"/>
                  </a:cubicBezTo>
                  <a:cubicBezTo>
                    <a:pt x="35206" y="17963"/>
                    <a:pt x="34769" y="11278"/>
                    <a:pt x="33644" y="4686"/>
                  </a:cubicBezTo>
                  <a:cubicBezTo>
                    <a:pt x="33582" y="4343"/>
                    <a:pt x="33519" y="3968"/>
                    <a:pt x="33457" y="3656"/>
                  </a:cubicBezTo>
                  <a:cubicBezTo>
                    <a:pt x="33301" y="2562"/>
                    <a:pt x="32926" y="1563"/>
                    <a:pt x="32364" y="625"/>
                  </a:cubicBezTo>
                  <a:cubicBezTo>
                    <a:pt x="32207" y="407"/>
                    <a:pt x="32082" y="219"/>
                    <a:pt x="31926"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5"/>
            <p:cNvSpPr/>
            <p:nvPr/>
          </p:nvSpPr>
          <p:spPr>
            <a:xfrm flipH="1">
              <a:off x="12359825" y="3563125"/>
              <a:ext cx="814575" cy="1277775"/>
            </a:xfrm>
            <a:custGeom>
              <a:rect b="b" l="l" r="r" t="t"/>
              <a:pathLst>
                <a:path extrusionOk="0" h="51111" w="32583">
                  <a:moveTo>
                    <a:pt x="5061" y="0"/>
                  </a:moveTo>
                  <a:cubicBezTo>
                    <a:pt x="4843" y="500"/>
                    <a:pt x="4593" y="968"/>
                    <a:pt x="4405" y="1437"/>
                  </a:cubicBezTo>
                  <a:cubicBezTo>
                    <a:pt x="3468" y="4124"/>
                    <a:pt x="2125" y="6654"/>
                    <a:pt x="469" y="8966"/>
                  </a:cubicBezTo>
                  <a:cubicBezTo>
                    <a:pt x="1" y="9434"/>
                    <a:pt x="32" y="10215"/>
                    <a:pt x="532" y="10652"/>
                  </a:cubicBezTo>
                  <a:cubicBezTo>
                    <a:pt x="907" y="11121"/>
                    <a:pt x="1344" y="11527"/>
                    <a:pt x="1750" y="11965"/>
                  </a:cubicBezTo>
                  <a:cubicBezTo>
                    <a:pt x="3624" y="13933"/>
                    <a:pt x="5624" y="15807"/>
                    <a:pt x="7342" y="17931"/>
                  </a:cubicBezTo>
                  <a:cubicBezTo>
                    <a:pt x="12746" y="24679"/>
                    <a:pt x="17494" y="31864"/>
                    <a:pt x="22024" y="39236"/>
                  </a:cubicBezTo>
                  <a:cubicBezTo>
                    <a:pt x="24304" y="42891"/>
                    <a:pt x="26647" y="46515"/>
                    <a:pt x="28990" y="50170"/>
                  </a:cubicBezTo>
                  <a:lnTo>
                    <a:pt x="29053" y="50295"/>
                  </a:lnTo>
                  <a:cubicBezTo>
                    <a:pt x="29178" y="50482"/>
                    <a:pt x="29303" y="50669"/>
                    <a:pt x="29396" y="50794"/>
                  </a:cubicBezTo>
                  <a:cubicBezTo>
                    <a:pt x="29483" y="50939"/>
                    <a:pt x="29650" y="51110"/>
                    <a:pt x="29773" y="51110"/>
                  </a:cubicBezTo>
                  <a:cubicBezTo>
                    <a:pt x="29783" y="51110"/>
                    <a:pt x="29793" y="51109"/>
                    <a:pt x="29802" y="51107"/>
                  </a:cubicBezTo>
                  <a:cubicBezTo>
                    <a:pt x="29959" y="51076"/>
                    <a:pt x="30084" y="51076"/>
                    <a:pt x="30208" y="51076"/>
                  </a:cubicBezTo>
                  <a:lnTo>
                    <a:pt x="30396" y="51076"/>
                  </a:lnTo>
                  <a:lnTo>
                    <a:pt x="31052" y="51044"/>
                  </a:lnTo>
                  <a:lnTo>
                    <a:pt x="31739" y="50951"/>
                  </a:lnTo>
                  <a:lnTo>
                    <a:pt x="32301" y="50919"/>
                  </a:lnTo>
                  <a:lnTo>
                    <a:pt x="32301" y="50857"/>
                  </a:lnTo>
                  <a:cubicBezTo>
                    <a:pt x="32364" y="50295"/>
                    <a:pt x="32426" y="49701"/>
                    <a:pt x="32458" y="49107"/>
                  </a:cubicBezTo>
                  <a:lnTo>
                    <a:pt x="32458" y="48920"/>
                  </a:lnTo>
                  <a:cubicBezTo>
                    <a:pt x="32551" y="48264"/>
                    <a:pt x="32583" y="47608"/>
                    <a:pt x="32551" y="46983"/>
                  </a:cubicBezTo>
                  <a:cubicBezTo>
                    <a:pt x="32520" y="46858"/>
                    <a:pt x="32520" y="46765"/>
                    <a:pt x="32489" y="46640"/>
                  </a:cubicBezTo>
                  <a:cubicBezTo>
                    <a:pt x="32301" y="45796"/>
                    <a:pt x="32052" y="44921"/>
                    <a:pt x="31802" y="44078"/>
                  </a:cubicBezTo>
                  <a:cubicBezTo>
                    <a:pt x="30084" y="38767"/>
                    <a:pt x="28053" y="33551"/>
                    <a:pt x="25648" y="28490"/>
                  </a:cubicBezTo>
                  <a:cubicBezTo>
                    <a:pt x="23305" y="23335"/>
                    <a:pt x="20524" y="18337"/>
                    <a:pt x="17401" y="13620"/>
                  </a:cubicBezTo>
                  <a:cubicBezTo>
                    <a:pt x="13964" y="8497"/>
                    <a:pt x="9466" y="4342"/>
                    <a:pt x="5186" y="31"/>
                  </a:cubicBezTo>
                  <a:cubicBezTo>
                    <a:pt x="5155" y="31"/>
                    <a:pt x="5155" y="31"/>
                    <a:pt x="50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5"/>
            <p:cNvSpPr/>
            <p:nvPr/>
          </p:nvSpPr>
          <p:spPr>
            <a:xfrm flipH="1">
              <a:off x="12176300" y="3640425"/>
              <a:ext cx="289750" cy="1208000"/>
            </a:xfrm>
            <a:custGeom>
              <a:rect b="b" l="l" r="r" t="t"/>
              <a:pathLst>
                <a:path extrusionOk="0" h="48320" w="11590">
                  <a:moveTo>
                    <a:pt x="0" y="1"/>
                  </a:moveTo>
                  <a:lnTo>
                    <a:pt x="0" y="1"/>
                  </a:lnTo>
                  <a:cubicBezTo>
                    <a:pt x="31" y="282"/>
                    <a:pt x="94" y="532"/>
                    <a:pt x="188" y="750"/>
                  </a:cubicBezTo>
                  <a:cubicBezTo>
                    <a:pt x="531" y="1781"/>
                    <a:pt x="906" y="2812"/>
                    <a:pt x="1187" y="3843"/>
                  </a:cubicBezTo>
                  <a:cubicBezTo>
                    <a:pt x="1562" y="5249"/>
                    <a:pt x="1874" y="6623"/>
                    <a:pt x="2187" y="8029"/>
                  </a:cubicBezTo>
                  <a:cubicBezTo>
                    <a:pt x="2187" y="8248"/>
                    <a:pt x="2156" y="8498"/>
                    <a:pt x="2093" y="8716"/>
                  </a:cubicBezTo>
                  <a:cubicBezTo>
                    <a:pt x="1843" y="8685"/>
                    <a:pt x="1625" y="8623"/>
                    <a:pt x="1406" y="8560"/>
                  </a:cubicBezTo>
                  <a:cubicBezTo>
                    <a:pt x="1125" y="8404"/>
                    <a:pt x="875" y="8216"/>
                    <a:pt x="656" y="8029"/>
                  </a:cubicBezTo>
                  <a:lnTo>
                    <a:pt x="656" y="8029"/>
                  </a:lnTo>
                  <a:cubicBezTo>
                    <a:pt x="3593" y="19400"/>
                    <a:pt x="5123" y="30896"/>
                    <a:pt x="4686" y="42548"/>
                  </a:cubicBezTo>
                  <a:cubicBezTo>
                    <a:pt x="4623" y="44329"/>
                    <a:pt x="4499" y="46109"/>
                    <a:pt x="4342" y="47890"/>
                  </a:cubicBezTo>
                  <a:cubicBezTo>
                    <a:pt x="4873" y="48046"/>
                    <a:pt x="5311" y="48171"/>
                    <a:pt x="5779" y="48296"/>
                  </a:cubicBezTo>
                  <a:cubicBezTo>
                    <a:pt x="5842" y="48312"/>
                    <a:pt x="5912" y="48319"/>
                    <a:pt x="5982" y="48319"/>
                  </a:cubicBezTo>
                  <a:cubicBezTo>
                    <a:pt x="6053" y="48319"/>
                    <a:pt x="6123" y="48312"/>
                    <a:pt x="6185" y="48296"/>
                  </a:cubicBezTo>
                  <a:cubicBezTo>
                    <a:pt x="6873" y="48140"/>
                    <a:pt x="7529" y="48015"/>
                    <a:pt x="8216" y="47859"/>
                  </a:cubicBezTo>
                  <a:cubicBezTo>
                    <a:pt x="8372" y="47827"/>
                    <a:pt x="8560" y="47702"/>
                    <a:pt x="8653" y="47546"/>
                  </a:cubicBezTo>
                  <a:cubicBezTo>
                    <a:pt x="9247" y="46234"/>
                    <a:pt x="9903" y="44922"/>
                    <a:pt x="10184" y="43454"/>
                  </a:cubicBezTo>
                  <a:cubicBezTo>
                    <a:pt x="11152" y="38456"/>
                    <a:pt x="11590" y="33333"/>
                    <a:pt x="11434" y="28209"/>
                  </a:cubicBezTo>
                  <a:cubicBezTo>
                    <a:pt x="11402" y="27678"/>
                    <a:pt x="11371" y="27116"/>
                    <a:pt x="11340" y="26616"/>
                  </a:cubicBezTo>
                  <a:cubicBezTo>
                    <a:pt x="11340" y="26085"/>
                    <a:pt x="11309" y="25585"/>
                    <a:pt x="11246" y="25085"/>
                  </a:cubicBezTo>
                  <a:lnTo>
                    <a:pt x="11246" y="25054"/>
                  </a:lnTo>
                  <a:cubicBezTo>
                    <a:pt x="11184" y="23773"/>
                    <a:pt x="11059" y="22524"/>
                    <a:pt x="10965" y="21243"/>
                  </a:cubicBezTo>
                  <a:cubicBezTo>
                    <a:pt x="10653" y="16901"/>
                    <a:pt x="9653" y="12621"/>
                    <a:pt x="7997" y="8560"/>
                  </a:cubicBezTo>
                  <a:cubicBezTo>
                    <a:pt x="7591" y="7529"/>
                    <a:pt x="6966" y="6561"/>
                    <a:pt x="6185" y="5749"/>
                  </a:cubicBezTo>
                  <a:cubicBezTo>
                    <a:pt x="4873" y="4499"/>
                    <a:pt x="3561" y="3250"/>
                    <a:pt x="2218" y="2000"/>
                  </a:cubicBezTo>
                  <a:lnTo>
                    <a:pt x="2031" y="1813"/>
                  </a:lnTo>
                  <a:cubicBezTo>
                    <a:pt x="1375" y="1188"/>
                    <a:pt x="687" y="62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5"/>
            <p:cNvSpPr/>
            <p:nvPr/>
          </p:nvSpPr>
          <p:spPr>
            <a:xfrm flipH="1">
              <a:off x="12213775" y="4843250"/>
              <a:ext cx="682600" cy="364800"/>
            </a:xfrm>
            <a:custGeom>
              <a:rect b="b" l="l" r="r" t="t"/>
              <a:pathLst>
                <a:path extrusionOk="0" h="14592" w="27304">
                  <a:moveTo>
                    <a:pt x="6811" y="3401"/>
                  </a:moveTo>
                  <a:cubicBezTo>
                    <a:pt x="7092" y="3682"/>
                    <a:pt x="7310" y="3994"/>
                    <a:pt x="7467" y="4306"/>
                  </a:cubicBezTo>
                  <a:cubicBezTo>
                    <a:pt x="7685" y="4806"/>
                    <a:pt x="7717" y="5400"/>
                    <a:pt x="7935" y="5900"/>
                  </a:cubicBezTo>
                  <a:cubicBezTo>
                    <a:pt x="8185" y="6618"/>
                    <a:pt x="8498" y="7337"/>
                    <a:pt x="8841" y="8024"/>
                  </a:cubicBezTo>
                  <a:cubicBezTo>
                    <a:pt x="9185" y="8711"/>
                    <a:pt x="9622" y="9398"/>
                    <a:pt x="9997" y="10117"/>
                  </a:cubicBezTo>
                  <a:cubicBezTo>
                    <a:pt x="10091" y="10336"/>
                    <a:pt x="10153" y="10585"/>
                    <a:pt x="10184" y="10835"/>
                  </a:cubicBezTo>
                  <a:lnTo>
                    <a:pt x="10028" y="10898"/>
                  </a:lnTo>
                  <a:cubicBezTo>
                    <a:pt x="9747" y="10367"/>
                    <a:pt x="9466" y="9836"/>
                    <a:pt x="9154" y="9336"/>
                  </a:cubicBezTo>
                  <a:cubicBezTo>
                    <a:pt x="8935" y="8930"/>
                    <a:pt x="8654" y="8555"/>
                    <a:pt x="8435" y="8118"/>
                  </a:cubicBezTo>
                  <a:cubicBezTo>
                    <a:pt x="8123" y="7493"/>
                    <a:pt x="7842" y="6868"/>
                    <a:pt x="7592" y="6212"/>
                  </a:cubicBezTo>
                  <a:cubicBezTo>
                    <a:pt x="7310" y="5337"/>
                    <a:pt x="7123" y="4431"/>
                    <a:pt x="6811" y="3401"/>
                  </a:cubicBezTo>
                  <a:close/>
                  <a:moveTo>
                    <a:pt x="5355" y="1"/>
                  </a:moveTo>
                  <a:cubicBezTo>
                    <a:pt x="4105" y="1"/>
                    <a:pt x="2897" y="237"/>
                    <a:pt x="1719" y="870"/>
                  </a:cubicBezTo>
                  <a:cubicBezTo>
                    <a:pt x="1531" y="964"/>
                    <a:pt x="1344" y="1120"/>
                    <a:pt x="1188" y="1276"/>
                  </a:cubicBezTo>
                  <a:cubicBezTo>
                    <a:pt x="719" y="1745"/>
                    <a:pt x="469" y="2307"/>
                    <a:pt x="63" y="2776"/>
                  </a:cubicBezTo>
                  <a:cubicBezTo>
                    <a:pt x="1" y="2807"/>
                    <a:pt x="63" y="2994"/>
                    <a:pt x="94" y="3119"/>
                  </a:cubicBezTo>
                  <a:cubicBezTo>
                    <a:pt x="719" y="4400"/>
                    <a:pt x="1313" y="5681"/>
                    <a:pt x="1906" y="6962"/>
                  </a:cubicBezTo>
                  <a:cubicBezTo>
                    <a:pt x="1969" y="7118"/>
                    <a:pt x="2062" y="7305"/>
                    <a:pt x="2125" y="7462"/>
                  </a:cubicBezTo>
                  <a:cubicBezTo>
                    <a:pt x="2344" y="7868"/>
                    <a:pt x="2531" y="8274"/>
                    <a:pt x="2718" y="8711"/>
                  </a:cubicBezTo>
                  <a:cubicBezTo>
                    <a:pt x="2968" y="9305"/>
                    <a:pt x="3437" y="9773"/>
                    <a:pt x="4062" y="10023"/>
                  </a:cubicBezTo>
                  <a:lnTo>
                    <a:pt x="4124" y="10054"/>
                  </a:lnTo>
                  <a:cubicBezTo>
                    <a:pt x="5124" y="10336"/>
                    <a:pt x="5967" y="10992"/>
                    <a:pt x="6530" y="11866"/>
                  </a:cubicBezTo>
                  <a:cubicBezTo>
                    <a:pt x="6592" y="11960"/>
                    <a:pt x="6623" y="12054"/>
                    <a:pt x="6686" y="12116"/>
                  </a:cubicBezTo>
                  <a:cubicBezTo>
                    <a:pt x="7186" y="12772"/>
                    <a:pt x="7904" y="13209"/>
                    <a:pt x="8685" y="13366"/>
                  </a:cubicBezTo>
                  <a:lnTo>
                    <a:pt x="8841" y="13397"/>
                  </a:lnTo>
                  <a:cubicBezTo>
                    <a:pt x="10309" y="13741"/>
                    <a:pt x="11778" y="14115"/>
                    <a:pt x="13277" y="14428"/>
                  </a:cubicBezTo>
                  <a:cubicBezTo>
                    <a:pt x="13639" y="14531"/>
                    <a:pt x="14023" y="14592"/>
                    <a:pt x="14411" y="14592"/>
                  </a:cubicBezTo>
                  <a:cubicBezTo>
                    <a:pt x="14491" y="14592"/>
                    <a:pt x="14571" y="14589"/>
                    <a:pt x="14652" y="14584"/>
                  </a:cubicBezTo>
                  <a:cubicBezTo>
                    <a:pt x="15776" y="14553"/>
                    <a:pt x="16870" y="14522"/>
                    <a:pt x="17994" y="14459"/>
                  </a:cubicBezTo>
                  <a:lnTo>
                    <a:pt x="19650" y="14365"/>
                  </a:lnTo>
                  <a:cubicBezTo>
                    <a:pt x="19712" y="14209"/>
                    <a:pt x="19775" y="14053"/>
                    <a:pt x="19837" y="13928"/>
                  </a:cubicBezTo>
                  <a:cubicBezTo>
                    <a:pt x="19868" y="13897"/>
                    <a:pt x="19900" y="13834"/>
                    <a:pt x="19931" y="13803"/>
                  </a:cubicBezTo>
                  <a:cubicBezTo>
                    <a:pt x="20080" y="13629"/>
                    <a:pt x="20308" y="13534"/>
                    <a:pt x="20537" y="13534"/>
                  </a:cubicBezTo>
                  <a:cubicBezTo>
                    <a:pt x="20596" y="13534"/>
                    <a:pt x="20654" y="13540"/>
                    <a:pt x="20712" y="13553"/>
                  </a:cubicBezTo>
                  <a:cubicBezTo>
                    <a:pt x="20837" y="13584"/>
                    <a:pt x="20962" y="13584"/>
                    <a:pt x="21087" y="13616"/>
                  </a:cubicBezTo>
                  <a:cubicBezTo>
                    <a:pt x="21274" y="13647"/>
                    <a:pt x="21493" y="13678"/>
                    <a:pt x="21649" y="13772"/>
                  </a:cubicBezTo>
                  <a:cubicBezTo>
                    <a:pt x="22308" y="14077"/>
                    <a:pt x="22961" y="14186"/>
                    <a:pt x="23612" y="14186"/>
                  </a:cubicBezTo>
                  <a:cubicBezTo>
                    <a:pt x="24629" y="14186"/>
                    <a:pt x="25638" y="13919"/>
                    <a:pt x="26647" y="13709"/>
                  </a:cubicBezTo>
                  <a:cubicBezTo>
                    <a:pt x="27053" y="13678"/>
                    <a:pt x="27303" y="13272"/>
                    <a:pt x="27147" y="12897"/>
                  </a:cubicBezTo>
                  <a:cubicBezTo>
                    <a:pt x="27022" y="12491"/>
                    <a:pt x="26897" y="12085"/>
                    <a:pt x="26710" y="11710"/>
                  </a:cubicBezTo>
                  <a:cubicBezTo>
                    <a:pt x="25929" y="10086"/>
                    <a:pt x="25210" y="8430"/>
                    <a:pt x="24367" y="6837"/>
                  </a:cubicBezTo>
                  <a:cubicBezTo>
                    <a:pt x="23711" y="5525"/>
                    <a:pt x="22992" y="4244"/>
                    <a:pt x="22211" y="3026"/>
                  </a:cubicBezTo>
                  <a:cubicBezTo>
                    <a:pt x="21680" y="2182"/>
                    <a:pt x="20899" y="1589"/>
                    <a:pt x="19993" y="1276"/>
                  </a:cubicBezTo>
                  <a:cubicBezTo>
                    <a:pt x="19431" y="1058"/>
                    <a:pt x="18900" y="901"/>
                    <a:pt x="18338" y="745"/>
                  </a:cubicBezTo>
                  <a:cubicBezTo>
                    <a:pt x="17365" y="514"/>
                    <a:pt x="16357" y="385"/>
                    <a:pt x="15354" y="385"/>
                  </a:cubicBezTo>
                  <a:cubicBezTo>
                    <a:pt x="15004" y="385"/>
                    <a:pt x="14655" y="401"/>
                    <a:pt x="14308" y="433"/>
                  </a:cubicBezTo>
                  <a:cubicBezTo>
                    <a:pt x="13554" y="491"/>
                    <a:pt x="12796" y="519"/>
                    <a:pt x="12039" y="519"/>
                  </a:cubicBezTo>
                  <a:cubicBezTo>
                    <a:pt x="10349" y="519"/>
                    <a:pt x="8659" y="379"/>
                    <a:pt x="6998" y="120"/>
                  </a:cubicBezTo>
                  <a:cubicBezTo>
                    <a:pt x="6442" y="45"/>
                    <a:pt x="5895" y="1"/>
                    <a:pt x="5355"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p:nvPr/>
          </p:nvSpPr>
          <p:spPr>
            <a:xfrm flipH="1">
              <a:off x="11532000" y="4498350"/>
              <a:ext cx="563100" cy="355725"/>
            </a:xfrm>
            <a:custGeom>
              <a:rect b="b" l="l" r="r" t="t"/>
              <a:pathLst>
                <a:path extrusionOk="0" h="14229" w="22524">
                  <a:moveTo>
                    <a:pt x="15079" y="0"/>
                  </a:moveTo>
                  <a:cubicBezTo>
                    <a:pt x="14442" y="0"/>
                    <a:pt x="13811" y="176"/>
                    <a:pt x="13246" y="515"/>
                  </a:cubicBezTo>
                  <a:cubicBezTo>
                    <a:pt x="10622" y="1889"/>
                    <a:pt x="8123" y="3514"/>
                    <a:pt x="5811" y="5357"/>
                  </a:cubicBezTo>
                  <a:cubicBezTo>
                    <a:pt x="5092" y="5888"/>
                    <a:pt x="4468" y="6513"/>
                    <a:pt x="3905" y="7169"/>
                  </a:cubicBezTo>
                  <a:cubicBezTo>
                    <a:pt x="3406" y="7731"/>
                    <a:pt x="2968" y="8356"/>
                    <a:pt x="2625" y="9012"/>
                  </a:cubicBezTo>
                  <a:cubicBezTo>
                    <a:pt x="1719" y="10730"/>
                    <a:pt x="906" y="12448"/>
                    <a:pt x="1" y="14229"/>
                  </a:cubicBezTo>
                  <a:cubicBezTo>
                    <a:pt x="438" y="14198"/>
                    <a:pt x="875" y="14166"/>
                    <a:pt x="1344" y="14135"/>
                  </a:cubicBezTo>
                  <a:cubicBezTo>
                    <a:pt x="2031" y="14041"/>
                    <a:pt x="2718" y="13948"/>
                    <a:pt x="3437" y="13854"/>
                  </a:cubicBezTo>
                  <a:lnTo>
                    <a:pt x="3531" y="13854"/>
                  </a:lnTo>
                  <a:cubicBezTo>
                    <a:pt x="4030" y="13823"/>
                    <a:pt x="4499" y="13760"/>
                    <a:pt x="4999" y="13760"/>
                  </a:cubicBezTo>
                  <a:cubicBezTo>
                    <a:pt x="6904" y="13667"/>
                    <a:pt x="8810" y="13729"/>
                    <a:pt x="10684" y="13635"/>
                  </a:cubicBezTo>
                  <a:cubicBezTo>
                    <a:pt x="11840" y="13573"/>
                    <a:pt x="12965" y="13479"/>
                    <a:pt x="14120" y="13354"/>
                  </a:cubicBezTo>
                  <a:cubicBezTo>
                    <a:pt x="14527" y="13292"/>
                    <a:pt x="14964" y="13229"/>
                    <a:pt x="15401" y="13167"/>
                  </a:cubicBezTo>
                  <a:cubicBezTo>
                    <a:pt x="16838" y="12948"/>
                    <a:pt x="18244" y="12667"/>
                    <a:pt x="19681" y="12323"/>
                  </a:cubicBezTo>
                  <a:cubicBezTo>
                    <a:pt x="19900" y="12292"/>
                    <a:pt x="20087" y="12230"/>
                    <a:pt x="20274" y="12105"/>
                  </a:cubicBezTo>
                  <a:lnTo>
                    <a:pt x="20993" y="11230"/>
                  </a:lnTo>
                  <a:lnTo>
                    <a:pt x="21212" y="10980"/>
                  </a:lnTo>
                  <a:cubicBezTo>
                    <a:pt x="21524" y="10605"/>
                    <a:pt x="21805" y="10261"/>
                    <a:pt x="22086" y="9855"/>
                  </a:cubicBezTo>
                  <a:lnTo>
                    <a:pt x="22149" y="9793"/>
                  </a:lnTo>
                  <a:cubicBezTo>
                    <a:pt x="22149" y="9730"/>
                    <a:pt x="22180" y="9699"/>
                    <a:pt x="22211" y="9668"/>
                  </a:cubicBezTo>
                  <a:cubicBezTo>
                    <a:pt x="22274" y="9543"/>
                    <a:pt x="22305" y="9387"/>
                    <a:pt x="22336" y="9262"/>
                  </a:cubicBezTo>
                  <a:cubicBezTo>
                    <a:pt x="22430" y="8887"/>
                    <a:pt x="22274" y="8481"/>
                    <a:pt x="21961" y="8262"/>
                  </a:cubicBezTo>
                  <a:lnTo>
                    <a:pt x="21836" y="8200"/>
                  </a:lnTo>
                  <a:cubicBezTo>
                    <a:pt x="21757" y="8180"/>
                    <a:pt x="21675" y="8170"/>
                    <a:pt x="21593" y="8170"/>
                  </a:cubicBezTo>
                  <a:cubicBezTo>
                    <a:pt x="21415" y="8170"/>
                    <a:pt x="21236" y="8218"/>
                    <a:pt x="21087" y="8325"/>
                  </a:cubicBezTo>
                  <a:cubicBezTo>
                    <a:pt x="20931" y="8418"/>
                    <a:pt x="20806" y="8543"/>
                    <a:pt x="20681" y="8668"/>
                  </a:cubicBezTo>
                  <a:cubicBezTo>
                    <a:pt x="20056" y="9262"/>
                    <a:pt x="19462" y="9887"/>
                    <a:pt x="18838" y="10511"/>
                  </a:cubicBezTo>
                  <a:cubicBezTo>
                    <a:pt x="18588" y="10699"/>
                    <a:pt x="18306" y="10886"/>
                    <a:pt x="18057" y="11074"/>
                  </a:cubicBezTo>
                  <a:cubicBezTo>
                    <a:pt x="18025" y="10917"/>
                    <a:pt x="18057" y="10855"/>
                    <a:pt x="18088" y="10824"/>
                  </a:cubicBezTo>
                  <a:cubicBezTo>
                    <a:pt x="19212" y="9730"/>
                    <a:pt x="20337" y="8606"/>
                    <a:pt x="21430" y="7512"/>
                  </a:cubicBezTo>
                  <a:cubicBezTo>
                    <a:pt x="21680" y="7231"/>
                    <a:pt x="21930" y="6950"/>
                    <a:pt x="22118" y="6638"/>
                  </a:cubicBezTo>
                  <a:cubicBezTo>
                    <a:pt x="22367" y="6263"/>
                    <a:pt x="22524" y="5794"/>
                    <a:pt x="22243" y="5388"/>
                  </a:cubicBezTo>
                  <a:cubicBezTo>
                    <a:pt x="22180" y="5295"/>
                    <a:pt x="22086" y="5201"/>
                    <a:pt x="22024" y="5107"/>
                  </a:cubicBezTo>
                  <a:cubicBezTo>
                    <a:pt x="21790" y="4873"/>
                    <a:pt x="21470" y="4748"/>
                    <a:pt x="21136" y="4748"/>
                  </a:cubicBezTo>
                  <a:cubicBezTo>
                    <a:pt x="21068" y="4748"/>
                    <a:pt x="20999" y="4753"/>
                    <a:pt x="20931" y="4763"/>
                  </a:cubicBezTo>
                  <a:cubicBezTo>
                    <a:pt x="20368" y="4826"/>
                    <a:pt x="19806" y="4951"/>
                    <a:pt x="19275" y="5138"/>
                  </a:cubicBezTo>
                  <a:cubicBezTo>
                    <a:pt x="18744" y="5326"/>
                    <a:pt x="18275" y="5607"/>
                    <a:pt x="17869" y="5951"/>
                  </a:cubicBezTo>
                  <a:cubicBezTo>
                    <a:pt x="17432" y="6294"/>
                    <a:pt x="17057" y="6638"/>
                    <a:pt x="16651" y="7013"/>
                  </a:cubicBezTo>
                  <a:cubicBezTo>
                    <a:pt x="16057" y="7544"/>
                    <a:pt x="15464" y="8044"/>
                    <a:pt x="14901" y="8575"/>
                  </a:cubicBezTo>
                  <a:lnTo>
                    <a:pt x="13871" y="9449"/>
                  </a:lnTo>
                  <a:cubicBezTo>
                    <a:pt x="13746" y="9574"/>
                    <a:pt x="13589" y="9668"/>
                    <a:pt x="13464" y="9793"/>
                  </a:cubicBezTo>
                  <a:lnTo>
                    <a:pt x="13402" y="9855"/>
                  </a:lnTo>
                  <a:lnTo>
                    <a:pt x="13308" y="9762"/>
                  </a:lnTo>
                  <a:cubicBezTo>
                    <a:pt x="13308" y="9699"/>
                    <a:pt x="13308" y="9637"/>
                    <a:pt x="13308" y="9605"/>
                  </a:cubicBezTo>
                  <a:cubicBezTo>
                    <a:pt x="13402" y="9481"/>
                    <a:pt x="13527" y="9387"/>
                    <a:pt x="13621" y="9293"/>
                  </a:cubicBezTo>
                  <a:lnTo>
                    <a:pt x="13683" y="9231"/>
                  </a:lnTo>
                  <a:cubicBezTo>
                    <a:pt x="15464" y="7669"/>
                    <a:pt x="17057" y="5888"/>
                    <a:pt x="19212" y="4795"/>
                  </a:cubicBezTo>
                  <a:cubicBezTo>
                    <a:pt x="19712" y="4482"/>
                    <a:pt x="19993" y="3889"/>
                    <a:pt x="19868" y="3326"/>
                  </a:cubicBezTo>
                  <a:cubicBezTo>
                    <a:pt x="19837" y="3139"/>
                    <a:pt x="19775" y="2983"/>
                    <a:pt x="19681" y="2858"/>
                  </a:cubicBezTo>
                  <a:cubicBezTo>
                    <a:pt x="19525" y="2577"/>
                    <a:pt x="19212" y="2421"/>
                    <a:pt x="18900" y="2389"/>
                  </a:cubicBezTo>
                  <a:cubicBezTo>
                    <a:pt x="18680" y="2359"/>
                    <a:pt x="18459" y="2345"/>
                    <a:pt x="18239" y="2345"/>
                  </a:cubicBezTo>
                  <a:cubicBezTo>
                    <a:pt x="17772" y="2345"/>
                    <a:pt x="17305" y="2408"/>
                    <a:pt x="16838" y="2514"/>
                  </a:cubicBezTo>
                  <a:cubicBezTo>
                    <a:pt x="16557" y="2608"/>
                    <a:pt x="16307" y="2702"/>
                    <a:pt x="16057" y="2795"/>
                  </a:cubicBezTo>
                  <a:cubicBezTo>
                    <a:pt x="14870" y="3358"/>
                    <a:pt x="13808" y="4076"/>
                    <a:pt x="12840" y="4951"/>
                  </a:cubicBezTo>
                  <a:cubicBezTo>
                    <a:pt x="12246" y="5419"/>
                    <a:pt x="11684" y="5919"/>
                    <a:pt x="11090" y="6388"/>
                  </a:cubicBezTo>
                  <a:cubicBezTo>
                    <a:pt x="10872" y="6575"/>
                    <a:pt x="10684" y="6763"/>
                    <a:pt x="10466" y="6919"/>
                  </a:cubicBezTo>
                  <a:cubicBezTo>
                    <a:pt x="10309" y="7013"/>
                    <a:pt x="10122" y="7106"/>
                    <a:pt x="9934" y="7169"/>
                  </a:cubicBezTo>
                  <a:cubicBezTo>
                    <a:pt x="9903" y="7138"/>
                    <a:pt x="9903" y="7106"/>
                    <a:pt x="9872" y="7075"/>
                  </a:cubicBezTo>
                  <a:cubicBezTo>
                    <a:pt x="9934" y="6981"/>
                    <a:pt x="9997" y="6888"/>
                    <a:pt x="10091" y="6825"/>
                  </a:cubicBezTo>
                  <a:cubicBezTo>
                    <a:pt x="10622" y="6388"/>
                    <a:pt x="11153" y="5982"/>
                    <a:pt x="11653" y="5544"/>
                  </a:cubicBezTo>
                  <a:cubicBezTo>
                    <a:pt x="13121" y="4264"/>
                    <a:pt x="14589" y="3045"/>
                    <a:pt x="16432" y="2296"/>
                  </a:cubicBezTo>
                  <a:cubicBezTo>
                    <a:pt x="16526" y="2264"/>
                    <a:pt x="16620" y="2171"/>
                    <a:pt x="16682" y="2108"/>
                  </a:cubicBezTo>
                  <a:cubicBezTo>
                    <a:pt x="16682" y="2077"/>
                    <a:pt x="16682" y="2077"/>
                    <a:pt x="16713" y="2046"/>
                  </a:cubicBezTo>
                  <a:cubicBezTo>
                    <a:pt x="16713" y="2046"/>
                    <a:pt x="16713" y="2014"/>
                    <a:pt x="16713" y="2014"/>
                  </a:cubicBezTo>
                  <a:cubicBezTo>
                    <a:pt x="17057" y="1483"/>
                    <a:pt x="16963" y="827"/>
                    <a:pt x="16526" y="421"/>
                  </a:cubicBezTo>
                  <a:cubicBezTo>
                    <a:pt x="16338" y="234"/>
                    <a:pt x="16089" y="109"/>
                    <a:pt x="15807" y="78"/>
                  </a:cubicBezTo>
                  <a:cubicBezTo>
                    <a:pt x="15566" y="26"/>
                    <a:pt x="15322" y="0"/>
                    <a:pt x="15079"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5"/>
            <p:cNvSpPr/>
            <p:nvPr/>
          </p:nvSpPr>
          <p:spPr>
            <a:xfrm flipH="1">
              <a:off x="12441050" y="2308575"/>
              <a:ext cx="836425" cy="299425"/>
            </a:xfrm>
            <a:custGeom>
              <a:rect b="b" l="l" r="r" t="t"/>
              <a:pathLst>
                <a:path extrusionOk="0" h="11977" w="33457">
                  <a:moveTo>
                    <a:pt x="14948" y="0"/>
                  </a:moveTo>
                  <a:cubicBezTo>
                    <a:pt x="13910" y="0"/>
                    <a:pt x="12869" y="87"/>
                    <a:pt x="11840" y="262"/>
                  </a:cubicBezTo>
                  <a:cubicBezTo>
                    <a:pt x="9715" y="637"/>
                    <a:pt x="7560" y="1043"/>
                    <a:pt x="5779" y="2387"/>
                  </a:cubicBezTo>
                  <a:cubicBezTo>
                    <a:pt x="5311" y="2730"/>
                    <a:pt x="4905" y="3105"/>
                    <a:pt x="4467" y="3418"/>
                  </a:cubicBezTo>
                  <a:cubicBezTo>
                    <a:pt x="2718" y="4667"/>
                    <a:pt x="1250" y="6167"/>
                    <a:pt x="469" y="8072"/>
                  </a:cubicBezTo>
                  <a:cubicBezTo>
                    <a:pt x="375" y="8353"/>
                    <a:pt x="281" y="8603"/>
                    <a:pt x="188" y="8916"/>
                  </a:cubicBezTo>
                  <a:cubicBezTo>
                    <a:pt x="156" y="8947"/>
                    <a:pt x="125" y="9009"/>
                    <a:pt x="125" y="9072"/>
                  </a:cubicBezTo>
                  <a:cubicBezTo>
                    <a:pt x="94" y="9228"/>
                    <a:pt x="63" y="9353"/>
                    <a:pt x="31" y="9509"/>
                  </a:cubicBezTo>
                  <a:cubicBezTo>
                    <a:pt x="31" y="9540"/>
                    <a:pt x="0" y="9572"/>
                    <a:pt x="0" y="9603"/>
                  </a:cubicBezTo>
                  <a:cubicBezTo>
                    <a:pt x="0" y="9634"/>
                    <a:pt x="0" y="9665"/>
                    <a:pt x="0" y="9697"/>
                  </a:cubicBezTo>
                  <a:cubicBezTo>
                    <a:pt x="272" y="9684"/>
                    <a:pt x="549" y="9676"/>
                    <a:pt x="829" y="9676"/>
                  </a:cubicBezTo>
                  <a:cubicBezTo>
                    <a:pt x="1225" y="9676"/>
                    <a:pt x="1628" y="9691"/>
                    <a:pt x="2031" y="9728"/>
                  </a:cubicBezTo>
                  <a:cubicBezTo>
                    <a:pt x="2124" y="9748"/>
                    <a:pt x="2219" y="9758"/>
                    <a:pt x="2314" y="9758"/>
                  </a:cubicBezTo>
                  <a:cubicBezTo>
                    <a:pt x="2662" y="9758"/>
                    <a:pt x="3003" y="9623"/>
                    <a:pt x="3249" y="9353"/>
                  </a:cubicBezTo>
                  <a:cubicBezTo>
                    <a:pt x="3311" y="9290"/>
                    <a:pt x="3343" y="9259"/>
                    <a:pt x="3405" y="9197"/>
                  </a:cubicBezTo>
                  <a:lnTo>
                    <a:pt x="3468" y="9103"/>
                  </a:lnTo>
                  <a:cubicBezTo>
                    <a:pt x="4748" y="7572"/>
                    <a:pt x="6310" y="6354"/>
                    <a:pt x="8091" y="5511"/>
                  </a:cubicBezTo>
                  <a:cubicBezTo>
                    <a:pt x="10446" y="4374"/>
                    <a:pt x="12895" y="3612"/>
                    <a:pt x="15519" y="3612"/>
                  </a:cubicBezTo>
                  <a:cubicBezTo>
                    <a:pt x="15923" y="3612"/>
                    <a:pt x="16332" y="3630"/>
                    <a:pt x="16744" y="3667"/>
                  </a:cubicBezTo>
                  <a:cubicBezTo>
                    <a:pt x="17650" y="3730"/>
                    <a:pt x="18556" y="3855"/>
                    <a:pt x="19462" y="4042"/>
                  </a:cubicBezTo>
                  <a:lnTo>
                    <a:pt x="19649" y="4105"/>
                  </a:lnTo>
                  <a:cubicBezTo>
                    <a:pt x="21586" y="4511"/>
                    <a:pt x="23429" y="5198"/>
                    <a:pt x="25116" y="6167"/>
                  </a:cubicBezTo>
                  <a:cubicBezTo>
                    <a:pt x="26209" y="6760"/>
                    <a:pt x="27240" y="7447"/>
                    <a:pt x="28209" y="8197"/>
                  </a:cubicBezTo>
                  <a:lnTo>
                    <a:pt x="28240" y="8228"/>
                  </a:lnTo>
                  <a:cubicBezTo>
                    <a:pt x="29271" y="9041"/>
                    <a:pt x="30208" y="10009"/>
                    <a:pt x="30989" y="11071"/>
                  </a:cubicBezTo>
                  <a:cubicBezTo>
                    <a:pt x="31176" y="11352"/>
                    <a:pt x="31426" y="11602"/>
                    <a:pt x="31707" y="11821"/>
                  </a:cubicBezTo>
                  <a:cubicBezTo>
                    <a:pt x="31801" y="11914"/>
                    <a:pt x="31957" y="11977"/>
                    <a:pt x="32082" y="11977"/>
                  </a:cubicBezTo>
                  <a:cubicBezTo>
                    <a:pt x="32770" y="11946"/>
                    <a:pt x="33176" y="11758"/>
                    <a:pt x="33332" y="11415"/>
                  </a:cubicBezTo>
                  <a:cubicBezTo>
                    <a:pt x="33457" y="11134"/>
                    <a:pt x="33394" y="10727"/>
                    <a:pt x="33176" y="10196"/>
                  </a:cubicBezTo>
                  <a:cubicBezTo>
                    <a:pt x="33082" y="9915"/>
                    <a:pt x="32926" y="9665"/>
                    <a:pt x="32770" y="9447"/>
                  </a:cubicBezTo>
                  <a:cubicBezTo>
                    <a:pt x="32020" y="8447"/>
                    <a:pt x="31239" y="7510"/>
                    <a:pt x="30427" y="6604"/>
                  </a:cubicBezTo>
                  <a:cubicBezTo>
                    <a:pt x="27646" y="3824"/>
                    <a:pt x="24335" y="2012"/>
                    <a:pt x="20618" y="887"/>
                  </a:cubicBezTo>
                  <a:cubicBezTo>
                    <a:pt x="18792" y="299"/>
                    <a:pt x="16873" y="0"/>
                    <a:pt x="14948"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5"/>
            <p:cNvSpPr/>
            <p:nvPr/>
          </p:nvSpPr>
          <p:spPr>
            <a:xfrm flipH="1">
              <a:off x="11988850" y="4382350"/>
              <a:ext cx="251500" cy="471175"/>
            </a:xfrm>
            <a:custGeom>
              <a:rect b="b" l="l" r="r" t="t"/>
              <a:pathLst>
                <a:path extrusionOk="0" h="18847" w="10060">
                  <a:moveTo>
                    <a:pt x="9747" y="1"/>
                  </a:moveTo>
                  <a:lnTo>
                    <a:pt x="9153" y="219"/>
                  </a:lnTo>
                  <a:cubicBezTo>
                    <a:pt x="7404" y="844"/>
                    <a:pt x="5654" y="1438"/>
                    <a:pt x="3905" y="2031"/>
                  </a:cubicBezTo>
                  <a:lnTo>
                    <a:pt x="3280" y="2219"/>
                  </a:lnTo>
                  <a:cubicBezTo>
                    <a:pt x="2968" y="2281"/>
                    <a:pt x="2749" y="2562"/>
                    <a:pt x="2749" y="2875"/>
                  </a:cubicBezTo>
                  <a:cubicBezTo>
                    <a:pt x="2562" y="5467"/>
                    <a:pt x="2374" y="8029"/>
                    <a:pt x="2062" y="10591"/>
                  </a:cubicBezTo>
                  <a:cubicBezTo>
                    <a:pt x="1781" y="13090"/>
                    <a:pt x="1343" y="15526"/>
                    <a:pt x="94" y="17775"/>
                  </a:cubicBezTo>
                  <a:cubicBezTo>
                    <a:pt x="63" y="17869"/>
                    <a:pt x="31" y="17963"/>
                    <a:pt x="0" y="18088"/>
                  </a:cubicBezTo>
                  <a:lnTo>
                    <a:pt x="281" y="18119"/>
                  </a:lnTo>
                  <a:cubicBezTo>
                    <a:pt x="1500" y="18338"/>
                    <a:pt x="2687" y="18525"/>
                    <a:pt x="3874" y="18744"/>
                  </a:cubicBezTo>
                  <a:cubicBezTo>
                    <a:pt x="4279" y="18802"/>
                    <a:pt x="4584" y="18846"/>
                    <a:pt x="4825" y="18846"/>
                  </a:cubicBezTo>
                  <a:cubicBezTo>
                    <a:pt x="5105" y="18846"/>
                    <a:pt x="5299" y="18787"/>
                    <a:pt x="5467" y="18619"/>
                  </a:cubicBezTo>
                  <a:cubicBezTo>
                    <a:pt x="5748" y="18338"/>
                    <a:pt x="5967" y="17994"/>
                    <a:pt x="6092" y="17619"/>
                  </a:cubicBezTo>
                  <a:cubicBezTo>
                    <a:pt x="6123" y="17557"/>
                    <a:pt x="6154" y="17494"/>
                    <a:pt x="6185" y="17432"/>
                  </a:cubicBezTo>
                  <a:lnTo>
                    <a:pt x="6529" y="16807"/>
                  </a:lnTo>
                  <a:cubicBezTo>
                    <a:pt x="6748" y="16401"/>
                    <a:pt x="6935" y="15964"/>
                    <a:pt x="7123" y="15557"/>
                  </a:cubicBezTo>
                  <a:cubicBezTo>
                    <a:pt x="7622" y="14495"/>
                    <a:pt x="8216" y="13464"/>
                    <a:pt x="8903" y="12496"/>
                  </a:cubicBezTo>
                  <a:cubicBezTo>
                    <a:pt x="9684" y="11528"/>
                    <a:pt x="10059" y="10278"/>
                    <a:pt x="9903" y="9060"/>
                  </a:cubicBezTo>
                  <a:cubicBezTo>
                    <a:pt x="9872" y="8779"/>
                    <a:pt x="9903" y="8529"/>
                    <a:pt x="9872" y="8279"/>
                  </a:cubicBezTo>
                  <a:cubicBezTo>
                    <a:pt x="9840" y="8091"/>
                    <a:pt x="9809" y="7935"/>
                    <a:pt x="9809" y="7748"/>
                  </a:cubicBezTo>
                  <a:cubicBezTo>
                    <a:pt x="9590" y="5499"/>
                    <a:pt x="9590" y="3218"/>
                    <a:pt x="9747" y="969"/>
                  </a:cubicBezTo>
                  <a:lnTo>
                    <a:pt x="97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5"/>
            <p:cNvSpPr/>
            <p:nvPr/>
          </p:nvSpPr>
          <p:spPr>
            <a:xfrm flipH="1">
              <a:off x="13054875" y="3303825"/>
              <a:ext cx="296800" cy="409250"/>
            </a:xfrm>
            <a:custGeom>
              <a:rect b="b" l="l" r="r" t="t"/>
              <a:pathLst>
                <a:path extrusionOk="0" h="16370" w="11872">
                  <a:moveTo>
                    <a:pt x="6748" y="1"/>
                  </a:moveTo>
                  <a:cubicBezTo>
                    <a:pt x="4530" y="2094"/>
                    <a:pt x="2593" y="4437"/>
                    <a:pt x="938" y="6998"/>
                  </a:cubicBezTo>
                  <a:cubicBezTo>
                    <a:pt x="688" y="7373"/>
                    <a:pt x="438" y="7779"/>
                    <a:pt x="219" y="8154"/>
                  </a:cubicBezTo>
                  <a:cubicBezTo>
                    <a:pt x="188" y="8217"/>
                    <a:pt x="157" y="8248"/>
                    <a:pt x="125" y="8310"/>
                  </a:cubicBezTo>
                  <a:lnTo>
                    <a:pt x="125" y="8342"/>
                  </a:lnTo>
                  <a:cubicBezTo>
                    <a:pt x="32" y="8560"/>
                    <a:pt x="0" y="8810"/>
                    <a:pt x="32" y="9060"/>
                  </a:cubicBezTo>
                  <a:cubicBezTo>
                    <a:pt x="32" y="9279"/>
                    <a:pt x="63" y="9466"/>
                    <a:pt x="157" y="9685"/>
                  </a:cubicBezTo>
                  <a:cubicBezTo>
                    <a:pt x="157" y="9716"/>
                    <a:pt x="188" y="9779"/>
                    <a:pt x="188" y="9810"/>
                  </a:cubicBezTo>
                  <a:cubicBezTo>
                    <a:pt x="1000" y="11747"/>
                    <a:pt x="2281" y="13433"/>
                    <a:pt x="3937" y="14714"/>
                  </a:cubicBezTo>
                  <a:cubicBezTo>
                    <a:pt x="4249" y="14964"/>
                    <a:pt x="4593" y="15152"/>
                    <a:pt x="4967" y="15277"/>
                  </a:cubicBezTo>
                  <a:cubicBezTo>
                    <a:pt x="6311" y="15683"/>
                    <a:pt x="7654" y="16026"/>
                    <a:pt x="8997" y="16370"/>
                  </a:cubicBezTo>
                  <a:cubicBezTo>
                    <a:pt x="9122" y="16214"/>
                    <a:pt x="9216" y="16058"/>
                    <a:pt x="9278" y="15933"/>
                  </a:cubicBezTo>
                  <a:cubicBezTo>
                    <a:pt x="10028" y="14277"/>
                    <a:pt x="10809" y="12621"/>
                    <a:pt x="11559" y="10966"/>
                  </a:cubicBezTo>
                  <a:lnTo>
                    <a:pt x="11840" y="10372"/>
                  </a:lnTo>
                  <a:cubicBezTo>
                    <a:pt x="11871" y="10153"/>
                    <a:pt x="11809" y="9935"/>
                    <a:pt x="11652" y="9779"/>
                  </a:cubicBezTo>
                  <a:cubicBezTo>
                    <a:pt x="10809" y="8935"/>
                    <a:pt x="9903" y="8154"/>
                    <a:pt x="9091" y="7279"/>
                  </a:cubicBezTo>
                  <a:cubicBezTo>
                    <a:pt x="8091" y="6249"/>
                    <a:pt x="7154" y="5186"/>
                    <a:pt x="6248" y="4093"/>
                  </a:cubicBezTo>
                  <a:cubicBezTo>
                    <a:pt x="5342" y="2968"/>
                    <a:pt x="5405" y="2094"/>
                    <a:pt x="6342" y="1032"/>
                  </a:cubicBezTo>
                  <a:cubicBezTo>
                    <a:pt x="6467" y="907"/>
                    <a:pt x="6592" y="782"/>
                    <a:pt x="6717" y="626"/>
                  </a:cubicBezTo>
                  <a:cubicBezTo>
                    <a:pt x="6779" y="469"/>
                    <a:pt x="6873" y="282"/>
                    <a:pt x="6935" y="63"/>
                  </a:cubicBezTo>
                  <a:lnTo>
                    <a:pt x="674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5"/>
            <p:cNvSpPr/>
            <p:nvPr/>
          </p:nvSpPr>
          <p:spPr>
            <a:xfrm flipH="1">
              <a:off x="12460575" y="2404100"/>
              <a:ext cx="738025" cy="292150"/>
            </a:xfrm>
            <a:custGeom>
              <a:rect b="b" l="l" r="r" t="t"/>
              <a:pathLst>
                <a:path extrusionOk="0" h="11686" w="29521">
                  <a:moveTo>
                    <a:pt x="12462" y="0"/>
                  </a:moveTo>
                  <a:cubicBezTo>
                    <a:pt x="11834" y="0"/>
                    <a:pt x="11199" y="41"/>
                    <a:pt x="10559" y="128"/>
                  </a:cubicBezTo>
                  <a:cubicBezTo>
                    <a:pt x="6779" y="565"/>
                    <a:pt x="3280" y="2346"/>
                    <a:pt x="687" y="5157"/>
                  </a:cubicBezTo>
                  <a:cubicBezTo>
                    <a:pt x="594" y="5282"/>
                    <a:pt x="531" y="5376"/>
                    <a:pt x="375" y="5532"/>
                  </a:cubicBezTo>
                  <a:cubicBezTo>
                    <a:pt x="250" y="5688"/>
                    <a:pt x="125" y="5844"/>
                    <a:pt x="0" y="6032"/>
                  </a:cubicBezTo>
                  <a:cubicBezTo>
                    <a:pt x="406" y="6125"/>
                    <a:pt x="781" y="6188"/>
                    <a:pt x="1125" y="6282"/>
                  </a:cubicBezTo>
                  <a:lnTo>
                    <a:pt x="1219" y="6282"/>
                  </a:lnTo>
                  <a:lnTo>
                    <a:pt x="1750" y="6375"/>
                  </a:lnTo>
                  <a:cubicBezTo>
                    <a:pt x="1875" y="6407"/>
                    <a:pt x="2031" y="6469"/>
                    <a:pt x="2156" y="6500"/>
                  </a:cubicBezTo>
                  <a:lnTo>
                    <a:pt x="2249" y="6532"/>
                  </a:lnTo>
                  <a:cubicBezTo>
                    <a:pt x="2374" y="6563"/>
                    <a:pt x="2531" y="6594"/>
                    <a:pt x="2656" y="6657"/>
                  </a:cubicBezTo>
                  <a:cubicBezTo>
                    <a:pt x="2902" y="6742"/>
                    <a:pt x="3119" y="6784"/>
                    <a:pt x="3325" y="6784"/>
                  </a:cubicBezTo>
                  <a:cubicBezTo>
                    <a:pt x="3718" y="6784"/>
                    <a:pt x="4068" y="6631"/>
                    <a:pt x="4499" y="6344"/>
                  </a:cubicBezTo>
                  <a:cubicBezTo>
                    <a:pt x="6864" y="4723"/>
                    <a:pt x="9636" y="3893"/>
                    <a:pt x="12469" y="3893"/>
                  </a:cubicBezTo>
                  <a:cubicBezTo>
                    <a:pt x="12966" y="3893"/>
                    <a:pt x="13465" y="3919"/>
                    <a:pt x="13964" y="3970"/>
                  </a:cubicBezTo>
                  <a:cubicBezTo>
                    <a:pt x="16057" y="4189"/>
                    <a:pt x="18119" y="4564"/>
                    <a:pt x="20149" y="5095"/>
                  </a:cubicBezTo>
                  <a:cubicBezTo>
                    <a:pt x="21492" y="5469"/>
                    <a:pt x="22804" y="6000"/>
                    <a:pt x="24023" y="6657"/>
                  </a:cubicBezTo>
                  <a:cubicBezTo>
                    <a:pt x="24960" y="7188"/>
                    <a:pt x="25835" y="7781"/>
                    <a:pt x="26709" y="8406"/>
                  </a:cubicBezTo>
                  <a:cubicBezTo>
                    <a:pt x="26866" y="8500"/>
                    <a:pt x="27053" y="8562"/>
                    <a:pt x="27240" y="8625"/>
                  </a:cubicBezTo>
                  <a:cubicBezTo>
                    <a:pt x="27365" y="8656"/>
                    <a:pt x="27522" y="8687"/>
                    <a:pt x="27647" y="8718"/>
                  </a:cubicBezTo>
                  <a:cubicBezTo>
                    <a:pt x="27709" y="8718"/>
                    <a:pt x="27771" y="8750"/>
                    <a:pt x="27803" y="8812"/>
                  </a:cubicBezTo>
                  <a:cubicBezTo>
                    <a:pt x="27834" y="8874"/>
                    <a:pt x="27896" y="8937"/>
                    <a:pt x="27959" y="8999"/>
                  </a:cubicBezTo>
                  <a:lnTo>
                    <a:pt x="27959" y="9031"/>
                  </a:lnTo>
                  <a:cubicBezTo>
                    <a:pt x="27990" y="9062"/>
                    <a:pt x="27990" y="9062"/>
                    <a:pt x="28021" y="9093"/>
                  </a:cubicBezTo>
                  <a:cubicBezTo>
                    <a:pt x="28209" y="9374"/>
                    <a:pt x="28396" y="9655"/>
                    <a:pt x="28584" y="9968"/>
                  </a:cubicBezTo>
                  <a:cubicBezTo>
                    <a:pt x="28865" y="10530"/>
                    <a:pt x="29083" y="11092"/>
                    <a:pt x="29365" y="11686"/>
                  </a:cubicBezTo>
                  <a:lnTo>
                    <a:pt x="29521" y="11686"/>
                  </a:lnTo>
                  <a:cubicBezTo>
                    <a:pt x="29396" y="10905"/>
                    <a:pt x="29271" y="10093"/>
                    <a:pt x="29115" y="9312"/>
                  </a:cubicBezTo>
                  <a:cubicBezTo>
                    <a:pt x="29052" y="8843"/>
                    <a:pt x="28771" y="8437"/>
                    <a:pt x="28334" y="8218"/>
                  </a:cubicBezTo>
                  <a:cubicBezTo>
                    <a:pt x="28178" y="8125"/>
                    <a:pt x="28021" y="8000"/>
                    <a:pt x="27896" y="7844"/>
                  </a:cubicBezTo>
                  <a:cubicBezTo>
                    <a:pt x="27740" y="7687"/>
                    <a:pt x="27615" y="7531"/>
                    <a:pt x="27490" y="7375"/>
                  </a:cubicBezTo>
                  <a:cubicBezTo>
                    <a:pt x="27115" y="6938"/>
                    <a:pt x="26772" y="6438"/>
                    <a:pt x="26366" y="6000"/>
                  </a:cubicBezTo>
                  <a:cubicBezTo>
                    <a:pt x="24679" y="4282"/>
                    <a:pt x="22680" y="2908"/>
                    <a:pt x="20462" y="1939"/>
                  </a:cubicBezTo>
                  <a:cubicBezTo>
                    <a:pt x="17889" y="793"/>
                    <a:pt x="15234" y="0"/>
                    <a:pt x="12462"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p:nvPr/>
          </p:nvSpPr>
          <p:spPr>
            <a:xfrm flipH="1">
              <a:off x="12508975" y="2509600"/>
              <a:ext cx="593575" cy="224925"/>
            </a:xfrm>
            <a:custGeom>
              <a:rect b="b" l="l" r="r" t="t"/>
              <a:pathLst>
                <a:path extrusionOk="0" h="8997" w="23743">
                  <a:moveTo>
                    <a:pt x="8803" y="0"/>
                  </a:moveTo>
                  <a:cubicBezTo>
                    <a:pt x="6551" y="0"/>
                    <a:pt x="4366" y="548"/>
                    <a:pt x="2250" y="1468"/>
                  </a:cubicBezTo>
                  <a:cubicBezTo>
                    <a:pt x="1469" y="1843"/>
                    <a:pt x="719" y="2280"/>
                    <a:pt x="1" y="2749"/>
                  </a:cubicBezTo>
                  <a:lnTo>
                    <a:pt x="2343" y="4030"/>
                  </a:lnTo>
                  <a:cubicBezTo>
                    <a:pt x="3766" y="3022"/>
                    <a:pt x="5706" y="2491"/>
                    <a:pt x="7615" y="2491"/>
                  </a:cubicBezTo>
                  <a:cubicBezTo>
                    <a:pt x="9020" y="2491"/>
                    <a:pt x="10407" y="2778"/>
                    <a:pt x="11559" y="3374"/>
                  </a:cubicBezTo>
                  <a:cubicBezTo>
                    <a:pt x="13340" y="4280"/>
                    <a:pt x="14995" y="5435"/>
                    <a:pt x="16463" y="6810"/>
                  </a:cubicBezTo>
                  <a:cubicBezTo>
                    <a:pt x="17401" y="7653"/>
                    <a:pt x="18494" y="8278"/>
                    <a:pt x="19681" y="8653"/>
                  </a:cubicBezTo>
                  <a:cubicBezTo>
                    <a:pt x="20524" y="8903"/>
                    <a:pt x="21368" y="8997"/>
                    <a:pt x="22243" y="8997"/>
                  </a:cubicBezTo>
                  <a:cubicBezTo>
                    <a:pt x="22617" y="8997"/>
                    <a:pt x="22961" y="8872"/>
                    <a:pt x="23242" y="8653"/>
                  </a:cubicBezTo>
                  <a:cubicBezTo>
                    <a:pt x="23273" y="8622"/>
                    <a:pt x="23336" y="8591"/>
                    <a:pt x="23367" y="8559"/>
                  </a:cubicBezTo>
                  <a:cubicBezTo>
                    <a:pt x="23492" y="8403"/>
                    <a:pt x="23586" y="8216"/>
                    <a:pt x="23648" y="7997"/>
                  </a:cubicBezTo>
                  <a:cubicBezTo>
                    <a:pt x="23711" y="7872"/>
                    <a:pt x="23711" y="7716"/>
                    <a:pt x="23742" y="7560"/>
                  </a:cubicBezTo>
                  <a:cubicBezTo>
                    <a:pt x="23711" y="6716"/>
                    <a:pt x="23617" y="5873"/>
                    <a:pt x="23461" y="5061"/>
                  </a:cubicBezTo>
                  <a:cubicBezTo>
                    <a:pt x="23461" y="4967"/>
                    <a:pt x="23336" y="4904"/>
                    <a:pt x="23242" y="4842"/>
                  </a:cubicBezTo>
                  <a:cubicBezTo>
                    <a:pt x="22836" y="4561"/>
                    <a:pt x="22399" y="4280"/>
                    <a:pt x="21961" y="3998"/>
                  </a:cubicBezTo>
                  <a:cubicBezTo>
                    <a:pt x="21743" y="3842"/>
                    <a:pt x="21493" y="3686"/>
                    <a:pt x="21274" y="3561"/>
                  </a:cubicBezTo>
                  <a:cubicBezTo>
                    <a:pt x="20306" y="2968"/>
                    <a:pt x="19337" y="2437"/>
                    <a:pt x="18338" y="1937"/>
                  </a:cubicBezTo>
                  <a:cubicBezTo>
                    <a:pt x="16057" y="968"/>
                    <a:pt x="13652" y="625"/>
                    <a:pt x="11247" y="219"/>
                  </a:cubicBezTo>
                  <a:cubicBezTo>
                    <a:pt x="10423" y="70"/>
                    <a:pt x="9609" y="0"/>
                    <a:pt x="8803"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p:nvPr/>
          </p:nvSpPr>
          <p:spPr>
            <a:xfrm flipH="1">
              <a:off x="12698775" y="3324925"/>
              <a:ext cx="512325" cy="513900"/>
            </a:xfrm>
            <a:custGeom>
              <a:rect b="b" l="l" r="r" t="t"/>
              <a:pathLst>
                <a:path extrusionOk="0" h="20556" w="20493">
                  <a:moveTo>
                    <a:pt x="1375" y="0"/>
                  </a:moveTo>
                  <a:lnTo>
                    <a:pt x="1156" y="156"/>
                  </a:lnTo>
                  <a:cubicBezTo>
                    <a:pt x="94" y="1094"/>
                    <a:pt x="0" y="2124"/>
                    <a:pt x="1000" y="3218"/>
                  </a:cubicBezTo>
                  <a:cubicBezTo>
                    <a:pt x="1281" y="3561"/>
                    <a:pt x="1594" y="3874"/>
                    <a:pt x="1906" y="4217"/>
                  </a:cubicBezTo>
                  <a:lnTo>
                    <a:pt x="2156" y="4467"/>
                  </a:lnTo>
                  <a:cubicBezTo>
                    <a:pt x="3031" y="5405"/>
                    <a:pt x="3936" y="6342"/>
                    <a:pt x="4811" y="7248"/>
                  </a:cubicBezTo>
                  <a:cubicBezTo>
                    <a:pt x="5342" y="7779"/>
                    <a:pt x="5873" y="8278"/>
                    <a:pt x="6404" y="8810"/>
                  </a:cubicBezTo>
                  <a:lnTo>
                    <a:pt x="7029" y="9434"/>
                  </a:lnTo>
                  <a:cubicBezTo>
                    <a:pt x="8216" y="10621"/>
                    <a:pt x="9403" y="11840"/>
                    <a:pt x="10622" y="13027"/>
                  </a:cubicBezTo>
                  <a:cubicBezTo>
                    <a:pt x="12996" y="15214"/>
                    <a:pt x="15151" y="17619"/>
                    <a:pt x="17119" y="20149"/>
                  </a:cubicBezTo>
                  <a:cubicBezTo>
                    <a:pt x="17213" y="20274"/>
                    <a:pt x="17338" y="20399"/>
                    <a:pt x="17463" y="20555"/>
                  </a:cubicBezTo>
                  <a:lnTo>
                    <a:pt x="19181" y="16838"/>
                  </a:lnTo>
                  <a:lnTo>
                    <a:pt x="20493" y="13995"/>
                  </a:lnTo>
                  <a:lnTo>
                    <a:pt x="20493" y="13995"/>
                  </a:lnTo>
                  <a:cubicBezTo>
                    <a:pt x="20317" y="14016"/>
                    <a:pt x="20142" y="14027"/>
                    <a:pt x="19967" y="14027"/>
                  </a:cubicBezTo>
                  <a:cubicBezTo>
                    <a:pt x="19115" y="14027"/>
                    <a:pt x="18277" y="13780"/>
                    <a:pt x="17525" y="13339"/>
                  </a:cubicBezTo>
                  <a:cubicBezTo>
                    <a:pt x="14339" y="11434"/>
                    <a:pt x="11090" y="9591"/>
                    <a:pt x="7966" y="7591"/>
                  </a:cubicBezTo>
                  <a:cubicBezTo>
                    <a:pt x="6154" y="6342"/>
                    <a:pt x="4436" y="4998"/>
                    <a:pt x="2781" y="3561"/>
                  </a:cubicBezTo>
                  <a:cubicBezTo>
                    <a:pt x="1968" y="2874"/>
                    <a:pt x="1469" y="1875"/>
                    <a:pt x="1469" y="812"/>
                  </a:cubicBezTo>
                  <a:cubicBezTo>
                    <a:pt x="1469" y="531"/>
                    <a:pt x="1406" y="250"/>
                    <a:pt x="13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5"/>
            <p:cNvSpPr/>
            <p:nvPr/>
          </p:nvSpPr>
          <p:spPr>
            <a:xfrm flipH="1">
              <a:off x="12420750" y="3487350"/>
              <a:ext cx="281950" cy="363975"/>
            </a:xfrm>
            <a:custGeom>
              <a:rect b="b" l="l" r="r" t="t"/>
              <a:pathLst>
                <a:path extrusionOk="0" h="14559" w="11278">
                  <a:moveTo>
                    <a:pt x="7404" y="1"/>
                  </a:moveTo>
                  <a:lnTo>
                    <a:pt x="6530" y="157"/>
                  </a:lnTo>
                  <a:lnTo>
                    <a:pt x="6186" y="188"/>
                  </a:lnTo>
                  <a:lnTo>
                    <a:pt x="6030" y="220"/>
                  </a:lnTo>
                  <a:lnTo>
                    <a:pt x="5936" y="220"/>
                  </a:lnTo>
                  <a:cubicBezTo>
                    <a:pt x="5530" y="282"/>
                    <a:pt x="5093" y="345"/>
                    <a:pt x="4687" y="438"/>
                  </a:cubicBezTo>
                  <a:cubicBezTo>
                    <a:pt x="4530" y="469"/>
                    <a:pt x="4374" y="594"/>
                    <a:pt x="4312" y="782"/>
                  </a:cubicBezTo>
                  <a:cubicBezTo>
                    <a:pt x="3437" y="3000"/>
                    <a:pt x="2281" y="5124"/>
                    <a:pt x="844" y="7030"/>
                  </a:cubicBezTo>
                  <a:cubicBezTo>
                    <a:pt x="501" y="7498"/>
                    <a:pt x="219" y="8029"/>
                    <a:pt x="1" y="8529"/>
                  </a:cubicBezTo>
                  <a:cubicBezTo>
                    <a:pt x="376" y="8467"/>
                    <a:pt x="626" y="8404"/>
                    <a:pt x="813" y="8342"/>
                  </a:cubicBezTo>
                  <a:cubicBezTo>
                    <a:pt x="1157" y="8217"/>
                    <a:pt x="1469" y="8092"/>
                    <a:pt x="1781" y="7936"/>
                  </a:cubicBezTo>
                  <a:cubicBezTo>
                    <a:pt x="1875" y="7904"/>
                    <a:pt x="1969" y="7873"/>
                    <a:pt x="2063" y="7842"/>
                  </a:cubicBezTo>
                  <a:cubicBezTo>
                    <a:pt x="2297" y="7761"/>
                    <a:pt x="2522" y="7721"/>
                    <a:pt x="2738" y="7721"/>
                  </a:cubicBezTo>
                  <a:cubicBezTo>
                    <a:pt x="3270" y="7721"/>
                    <a:pt x="3752" y="7960"/>
                    <a:pt x="4218" y="8404"/>
                  </a:cubicBezTo>
                  <a:cubicBezTo>
                    <a:pt x="5186" y="9310"/>
                    <a:pt x="6186" y="10153"/>
                    <a:pt x="7186" y="11028"/>
                  </a:cubicBezTo>
                  <a:cubicBezTo>
                    <a:pt x="8279" y="11997"/>
                    <a:pt x="9404" y="12965"/>
                    <a:pt x="10497" y="13902"/>
                  </a:cubicBezTo>
                  <a:cubicBezTo>
                    <a:pt x="10716" y="14121"/>
                    <a:pt x="10966" y="14277"/>
                    <a:pt x="11278" y="14558"/>
                  </a:cubicBezTo>
                  <a:cubicBezTo>
                    <a:pt x="10528" y="9435"/>
                    <a:pt x="8217" y="4905"/>
                    <a:pt x="74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flipH="1">
              <a:off x="12131000" y="4846325"/>
              <a:ext cx="300700" cy="428500"/>
            </a:xfrm>
            <a:custGeom>
              <a:rect b="b" l="l" r="r" t="t"/>
              <a:pathLst>
                <a:path extrusionOk="0" h="17140" w="12028">
                  <a:moveTo>
                    <a:pt x="2139" y="1"/>
                  </a:moveTo>
                  <a:cubicBezTo>
                    <a:pt x="1526" y="1"/>
                    <a:pt x="914" y="90"/>
                    <a:pt x="344" y="247"/>
                  </a:cubicBezTo>
                  <a:cubicBezTo>
                    <a:pt x="219" y="279"/>
                    <a:pt x="126" y="310"/>
                    <a:pt x="1" y="341"/>
                  </a:cubicBezTo>
                  <a:cubicBezTo>
                    <a:pt x="344" y="466"/>
                    <a:pt x="657" y="560"/>
                    <a:pt x="969" y="685"/>
                  </a:cubicBezTo>
                  <a:cubicBezTo>
                    <a:pt x="1500" y="903"/>
                    <a:pt x="2062" y="1153"/>
                    <a:pt x="2562" y="1434"/>
                  </a:cubicBezTo>
                  <a:cubicBezTo>
                    <a:pt x="3874" y="2278"/>
                    <a:pt x="4624" y="3621"/>
                    <a:pt x="5311" y="4964"/>
                  </a:cubicBezTo>
                  <a:cubicBezTo>
                    <a:pt x="6248" y="6870"/>
                    <a:pt x="7186" y="8807"/>
                    <a:pt x="8123" y="10744"/>
                  </a:cubicBezTo>
                  <a:cubicBezTo>
                    <a:pt x="8310" y="11150"/>
                    <a:pt x="8529" y="11556"/>
                    <a:pt x="8716" y="11993"/>
                  </a:cubicBezTo>
                  <a:cubicBezTo>
                    <a:pt x="8779" y="12118"/>
                    <a:pt x="8810" y="12243"/>
                    <a:pt x="8872" y="12399"/>
                  </a:cubicBezTo>
                  <a:cubicBezTo>
                    <a:pt x="9154" y="13336"/>
                    <a:pt x="8935" y="13743"/>
                    <a:pt x="8029" y="13992"/>
                  </a:cubicBezTo>
                  <a:lnTo>
                    <a:pt x="7904" y="14024"/>
                  </a:lnTo>
                  <a:cubicBezTo>
                    <a:pt x="7373" y="14117"/>
                    <a:pt x="6842" y="14180"/>
                    <a:pt x="6342" y="14305"/>
                  </a:cubicBezTo>
                  <a:lnTo>
                    <a:pt x="6061" y="14367"/>
                  </a:lnTo>
                  <a:cubicBezTo>
                    <a:pt x="5763" y="14425"/>
                    <a:pt x="5461" y="14452"/>
                    <a:pt x="5159" y="14452"/>
                  </a:cubicBezTo>
                  <a:cubicBezTo>
                    <a:pt x="4639" y="14452"/>
                    <a:pt x="4119" y="14369"/>
                    <a:pt x="3624" y="14211"/>
                  </a:cubicBezTo>
                  <a:cubicBezTo>
                    <a:pt x="3218" y="14055"/>
                    <a:pt x="2781" y="13930"/>
                    <a:pt x="2312" y="13867"/>
                  </a:cubicBezTo>
                  <a:cubicBezTo>
                    <a:pt x="2062" y="13867"/>
                    <a:pt x="1813" y="13899"/>
                    <a:pt x="1563" y="13992"/>
                  </a:cubicBezTo>
                  <a:cubicBezTo>
                    <a:pt x="1719" y="14211"/>
                    <a:pt x="1813" y="14461"/>
                    <a:pt x="2031" y="14586"/>
                  </a:cubicBezTo>
                  <a:cubicBezTo>
                    <a:pt x="2781" y="15023"/>
                    <a:pt x="3593" y="15429"/>
                    <a:pt x="4374" y="15804"/>
                  </a:cubicBezTo>
                  <a:cubicBezTo>
                    <a:pt x="4718" y="16023"/>
                    <a:pt x="5124" y="16148"/>
                    <a:pt x="5530" y="16210"/>
                  </a:cubicBezTo>
                  <a:cubicBezTo>
                    <a:pt x="5588" y="16208"/>
                    <a:pt x="5645" y="16207"/>
                    <a:pt x="5703" y="16207"/>
                  </a:cubicBezTo>
                  <a:cubicBezTo>
                    <a:pt x="6453" y="16207"/>
                    <a:pt x="7172" y="16398"/>
                    <a:pt x="7810" y="16804"/>
                  </a:cubicBezTo>
                  <a:cubicBezTo>
                    <a:pt x="8176" y="17029"/>
                    <a:pt x="8497" y="17140"/>
                    <a:pt x="8811" y="17140"/>
                  </a:cubicBezTo>
                  <a:cubicBezTo>
                    <a:pt x="9195" y="17140"/>
                    <a:pt x="9568" y="16974"/>
                    <a:pt x="9997" y="16648"/>
                  </a:cubicBezTo>
                  <a:cubicBezTo>
                    <a:pt x="10934" y="15960"/>
                    <a:pt x="11465" y="14961"/>
                    <a:pt x="11965" y="13930"/>
                  </a:cubicBezTo>
                  <a:cubicBezTo>
                    <a:pt x="12028" y="13743"/>
                    <a:pt x="12028" y="13524"/>
                    <a:pt x="11965" y="13336"/>
                  </a:cubicBezTo>
                  <a:cubicBezTo>
                    <a:pt x="11340" y="11837"/>
                    <a:pt x="10809" y="10306"/>
                    <a:pt x="10060" y="8869"/>
                  </a:cubicBezTo>
                  <a:cubicBezTo>
                    <a:pt x="8841" y="6558"/>
                    <a:pt x="7560" y="4308"/>
                    <a:pt x="6186" y="2090"/>
                  </a:cubicBezTo>
                  <a:cubicBezTo>
                    <a:pt x="5287" y="585"/>
                    <a:pt x="3709" y="1"/>
                    <a:pt x="21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5"/>
            <p:cNvSpPr/>
            <p:nvPr/>
          </p:nvSpPr>
          <p:spPr>
            <a:xfrm flipH="1">
              <a:off x="13118150" y="2565825"/>
              <a:ext cx="183550" cy="453325"/>
            </a:xfrm>
            <a:custGeom>
              <a:rect b="b" l="l" r="r" t="t"/>
              <a:pathLst>
                <a:path extrusionOk="0" h="18133" w="7342">
                  <a:moveTo>
                    <a:pt x="4155" y="0"/>
                  </a:moveTo>
                  <a:cubicBezTo>
                    <a:pt x="3843" y="31"/>
                    <a:pt x="3593" y="156"/>
                    <a:pt x="3374" y="344"/>
                  </a:cubicBezTo>
                  <a:cubicBezTo>
                    <a:pt x="2156" y="1281"/>
                    <a:pt x="1313" y="2624"/>
                    <a:pt x="1032" y="4155"/>
                  </a:cubicBezTo>
                  <a:cubicBezTo>
                    <a:pt x="1000" y="4217"/>
                    <a:pt x="969" y="4311"/>
                    <a:pt x="969" y="4374"/>
                  </a:cubicBezTo>
                  <a:cubicBezTo>
                    <a:pt x="625" y="5998"/>
                    <a:pt x="376" y="7591"/>
                    <a:pt x="157" y="9216"/>
                  </a:cubicBezTo>
                  <a:cubicBezTo>
                    <a:pt x="63" y="10028"/>
                    <a:pt x="1" y="10871"/>
                    <a:pt x="32" y="11683"/>
                  </a:cubicBezTo>
                  <a:lnTo>
                    <a:pt x="32" y="11746"/>
                  </a:lnTo>
                  <a:cubicBezTo>
                    <a:pt x="63" y="13839"/>
                    <a:pt x="532" y="15869"/>
                    <a:pt x="1438" y="17744"/>
                  </a:cubicBezTo>
                  <a:cubicBezTo>
                    <a:pt x="1531" y="17900"/>
                    <a:pt x="1688" y="18119"/>
                    <a:pt x="1813" y="18119"/>
                  </a:cubicBezTo>
                  <a:cubicBezTo>
                    <a:pt x="1969" y="18129"/>
                    <a:pt x="2125" y="18132"/>
                    <a:pt x="2282" y="18132"/>
                  </a:cubicBezTo>
                  <a:cubicBezTo>
                    <a:pt x="2597" y="18132"/>
                    <a:pt x="2916" y="18119"/>
                    <a:pt x="3250" y="18119"/>
                  </a:cubicBezTo>
                  <a:cubicBezTo>
                    <a:pt x="3187" y="17900"/>
                    <a:pt x="3125" y="17681"/>
                    <a:pt x="3093" y="17431"/>
                  </a:cubicBezTo>
                  <a:cubicBezTo>
                    <a:pt x="2968" y="16525"/>
                    <a:pt x="2750" y="15588"/>
                    <a:pt x="2718" y="14682"/>
                  </a:cubicBezTo>
                  <a:cubicBezTo>
                    <a:pt x="2562" y="12246"/>
                    <a:pt x="2812" y="9778"/>
                    <a:pt x="3406" y="7404"/>
                  </a:cubicBezTo>
                  <a:cubicBezTo>
                    <a:pt x="4030" y="4842"/>
                    <a:pt x="4874" y="2343"/>
                    <a:pt x="7342" y="875"/>
                  </a:cubicBezTo>
                  <a:cubicBezTo>
                    <a:pt x="7342" y="812"/>
                    <a:pt x="7342" y="781"/>
                    <a:pt x="7311" y="750"/>
                  </a:cubicBezTo>
                  <a:lnTo>
                    <a:pt x="7029" y="687"/>
                  </a:lnTo>
                  <a:cubicBezTo>
                    <a:pt x="6248" y="469"/>
                    <a:pt x="5467" y="312"/>
                    <a:pt x="4718" y="94"/>
                  </a:cubicBezTo>
                  <a:cubicBezTo>
                    <a:pt x="4530" y="31"/>
                    <a:pt x="4343" y="0"/>
                    <a:pt x="415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5"/>
            <p:cNvSpPr/>
            <p:nvPr/>
          </p:nvSpPr>
          <p:spPr>
            <a:xfrm flipH="1">
              <a:off x="12376225" y="3748975"/>
              <a:ext cx="182000" cy="533425"/>
            </a:xfrm>
            <a:custGeom>
              <a:rect b="b" l="l" r="r" t="t"/>
              <a:pathLst>
                <a:path extrusionOk="0" h="21337" w="7280">
                  <a:moveTo>
                    <a:pt x="95" y="1"/>
                  </a:moveTo>
                  <a:lnTo>
                    <a:pt x="1" y="63"/>
                  </a:lnTo>
                  <a:cubicBezTo>
                    <a:pt x="188" y="469"/>
                    <a:pt x="313" y="876"/>
                    <a:pt x="438" y="1313"/>
                  </a:cubicBezTo>
                  <a:cubicBezTo>
                    <a:pt x="719" y="3062"/>
                    <a:pt x="938" y="4812"/>
                    <a:pt x="1188" y="6592"/>
                  </a:cubicBezTo>
                  <a:cubicBezTo>
                    <a:pt x="1219" y="6811"/>
                    <a:pt x="1188" y="7061"/>
                    <a:pt x="1063" y="7248"/>
                  </a:cubicBezTo>
                  <a:cubicBezTo>
                    <a:pt x="844" y="7623"/>
                    <a:pt x="969" y="7904"/>
                    <a:pt x="1094" y="8217"/>
                  </a:cubicBezTo>
                  <a:cubicBezTo>
                    <a:pt x="3094" y="12496"/>
                    <a:pt x="5093" y="16745"/>
                    <a:pt x="7092" y="21025"/>
                  </a:cubicBezTo>
                  <a:cubicBezTo>
                    <a:pt x="7123" y="21087"/>
                    <a:pt x="7186" y="21181"/>
                    <a:pt x="7280" y="21337"/>
                  </a:cubicBezTo>
                  <a:cubicBezTo>
                    <a:pt x="7248" y="20931"/>
                    <a:pt x="7217" y="20650"/>
                    <a:pt x="7186" y="20369"/>
                  </a:cubicBezTo>
                  <a:cubicBezTo>
                    <a:pt x="6499" y="14808"/>
                    <a:pt x="5437" y="9279"/>
                    <a:pt x="4000" y="3874"/>
                  </a:cubicBezTo>
                  <a:cubicBezTo>
                    <a:pt x="3875" y="3281"/>
                    <a:pt x="3531" y="2781"/>
                    <a:pt x="3062" y="2406"/>
                  </a:cubicBezTo>
                  <a:cubicBezTo>
                    <a:pt x="2063" y="1625"/>
                    <a:pt x="1094" y="813"/>
                    <a:pt x="9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5"/>
            <p:cNvSpPr/>
            <p:nvPr/>
          </p:nvSpPr>
          <p:spPr>
            <a:xfrm flipH="1">
              <a:off x="13055675" y="2592375"/>
              <a:ext cx="178850" cy="495925"/>
            </a:xfrm>
            <a:custGeom>
              <a:rect b="b" l="l" r="r" t="t"/>
              <a:pathLst>
                <a:path extrusionOk="0" h="19837" w="7154">
                  <a:moveTo>
                    <a:pt x="5387" y="0"/>
                  </a:moveTo>
                  <a:cubicBezTo>
                    <a:pt x="4873" y="0"/>
                    <a:pt x="4374" y="292"/>
                    <a:pt x="3749" y="875"/>
                  </a:cubicBezTo>
                  <a:cubicBezTo>
                    <a:pt x="2687" y="1937"/>
                    <a:pt x="1906" y="3312"/>
                    <a:pt x="1531" y="4780"/>
                  </a:cubicBezTo>
                  <a:cubicBezTo>
                    <a:pt x="406" y="8716"/>
                    <a:pt x="0" y="12714"/>
                    <a:pt x="969" y="16744"/>
                  </a:cubicBezTo>
                  <a:cubicBezTo>
                    <a:pt x="1000" y="16900"/>
                    <a:pt x="1031" y="17057"/>
                    <a:pt x="1094" y="17244"/>
                  </a:cubicBezTo>
                  <a:cubicBezTo>
                    <a:pt x="1219" y="17744"/>
                    <a:pt x="1468" y="18244"/>
                    <a:pt x="1843" y="18650"/>
                  </a:cubicBezTo>
                  <a:cubicBezTo>
                    <a:pt x="2187" y="19056"/>
                    <a:pt x="2562" y="19462"/>
                    <a:pt x="2968" y="19837"/>
                  </a:cubicBezTo>
                  <a:lnTo>
                    <a:pt x="3155" y="19837"/>
                  </a:lnTo>
                  <a:cubicBezTo>
                    <a:pt x="3155" y="19118"/>
                    <a:pt x="3218" y="18369"/>
                    <a:pt x="3155" y="17650"/>
                  </a:cubicBezTo>
                  <a:cubicBezTo>
                    <a:pt x="3062" y="16026"/>
                    <a:pt x="2780" y="14401"/>
                    <a:pt x="2780" y="12808"/>
                  </a:cubicBezTo>
                  <a:lnTo>
                    <a:pt x="2780" y="12246"/>
                  </a:lnTo>
                  <a:cubicBezTo>
                    <a:pt x="2780" y="12246"/>
                    <a:pt x="2780" y="12215"/>
                    <a:pt x="2780" y="12183"/>
                  </a:cubicBezTo>
                  <a:cubicBezTo>
                    <a:pt x="2780" y="12152"/>
                    <a:pt x="2780" y="12121"/>
                    <a:pt x="2780" y="12090"/>
                  </a:cubicBezTo>
                  <a:lnTo>
                    <a:pt x="2780" y="11715"/>
                  </a:lnTo>
                  <a:lnTo>
                    <a:pt x="2780" y="11465"/>
                  </a:lnTo>
                  <a:lnTo>
                    <a:pt x="2780" y="11340"/>
                  </a:lnTo>
                  <a:cubicBezTo>
                    <a:pt x="2812" y="11246"/>
                    <a:pt x="2780" y="11152"/>
                    <a:pt x="2812" y="11027"/>
                  </a:cubicBezTo>
                  <a:cubicBezTo>
                    <a:pt x="2812" y="10934"/>
                    <a:pt x="2812" y="10840"/>
                    <a:pt x="2812" y="10746"/>
                  </a:cubicBezTo>
                  <a:lnTo>
                    <a:pt x="2812" y="10684"/>
                  </a:lnTo>
                  <a:lnTo>
                    <a:pt x="2812" y="10653"/>
                  </a:lnTo>
                  <a:cubicBezTo>
                    <a:pt x="2843" y="10465"/>
                    <a:pt x="2843" y="10278"/>
                    <a:pt x="2874" y="10122"/>
                  </a:cubicBezTo>
                  <a:lnTo>
                    <a:pt x="2937" y="9684"/>
                  </a:lnTo>
                  <a:cubicBezTo>
                    <a:pt x="2937" y="9559"/>
                    <a:pt x="2968" y="9466"/>
                    <a:pt x="2968" y="9341"/>
                  </a:cubicBezTo>
                  <a:cubicBezTo>
                    <a:pt x="3218" y="7654"/>
                    <a:pt x="3686" y="5967"/>
                    <a:pt x="4311" y="4374"/>
                  </a:cubicBezTo>
                  <a:cubicBezTo>
                    <a:pt x="4592" y="3593"/>
                    <a:pt x="5030" y="2812"/>
                    <a:pt x="5561" y="2156"/>
                  </a:cubicBezTo>
                  <a:lnTo>
                    <a:pt x="5623" y="2093"/>
                  </a:lnTo>
                  <a:cubicBezTo>
                    <a:pt x="5623" y="2062"/>
                    <a:pt x="5686" y="2031"/>
                    <a:pt x="5717" y="1968"/>
                  </a:cubicBezTo>
                  <a:cubicBezTo>
                    <a:pt x="5779" y="1906"/>
                    <a:pt x="5842" y="1843"/>
                    <a:pt x="5904" y="1781"/>
                  </a:cubicBezTo>
                  <a:cubicBezTo>
                    <a:pt x="6279" y="1437"/>
                    <a:pt x="6685" y="1187"/>
                    <a:pt x="7154" y="1000"/>
                  </a:cubicBezTo>
                  <a:cubicBezTo>
                    <a:pt x="6998" y="844"/>
                    <a:pt x="6842" y="687"/>
                    <a:pt x="6654" y="531"/>
                  </a:cubicBezTo>
                  <a:cubicBezTo>
                    <a:pt x="6498" y="406"/>
                    <a:pt x="6342" y="313"/>
                    <a:pt x="6186" y="219"/>
                  </a:cubicBezTo>
                  <a:cubicBezTo>
                    <a:pt x="5904" y="73"/>
                    <a:pt x="5644" y="0"/>
                    <a:pt x="5387"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5"/>
            <p:cNvSpPr/>
            <p:nvPr/>
          </p:nvSpPr>
          <p:spPr>
            <a:xfrm flipH="1">
              <a:off x="13011150" y="2621650"/>
              <a:ext cx="146850" cy="289375"/>
            </a:xfrm>
            <a:custGeom>
              <a:rect b="b" l="l" r="r" t="t"/>
              <a:pathLst>
                <a:path extrusionOk="0" h="11575" w="5874">
                  <a:moveTo>
                    <a:pt x="4272" y="1"/>
                  </a:moveTo>
                  <a:cubicBezTo>
                    <a:pt x="4153" y="1"/>
                    <a:pt x="4035" y="36"/>
                    <a:pt x="3937" y="110"/>
                  </a:cubicBezTo>
                  <a:cubicBezTo>
                    <a:pt x="3125" y="547"/>
                    <a:pt x="2468" y="1235"/>
                    <a:pt x="2094" y="2078"/>
                  </a:cubicBezTo>
                  <a:cubicBezTo>
                    <a:pt x="1156" y="4109"/>
                    <a:pt x="532" y="6327"/>
                    <a:pt x="313" y="8576"/>
                  </a:cubicBezTo>
                  <a:cubicBezTo>
                    <a:pt x="188" y="9544"/>
                    <a:pt x="126" y="10481"/>
                    <a:pt x="1" y="11575"/>
                  </a:cubicBezTo>
                  <a:cubicBezTo>
                    <a:pt x="94" y="11512"/>
                    <a:pt x="188" y="11450"/>
                    <a:pt x="282" y="11387"/>
                  </a:cubicBezTo>
                  <a:cubicBezTo>
                    <a:pt x="969" y="10919"/>
                    <a:pt x="1594" y="10513"/>
                    <a:pt x="2187" y="10106"/>
                  </a:cubicBezTo>
                  <a:cubicBezTo>
                    <a:pt x="3031" y="9482"/>
                    <a:pt x="3718" y="8732"/>
                    <a:pt x="4249" y="7826"/>
                  </a:cubicBezTo>
                  <a:cubicBezTo>
                    <a:pt x="4530" y="7420"/>
                    <a:pt x="4718" y="6951"/>
                    <a:pt x="4874" y="6483"/>
                  </a:cubicBezTo>
                  <a:cubicBezTo>
                    <a:pt x="5030" y="6108"/>
                    <a:pt x="5124" y="5764"/>
                    <a:pt x="5186" y="5358"/>
                  </a:cubicBezTo>
                  <a:cubicBezTo>
                    <a:pt x="5249" y="5202"/>
                    <a:pt x="5280" y="4983"/>
                    <a:pt x="5311" y="4796"/>
                  </a:cubicBezTo>
                  <a:cubicBezTo>
                    <a:pt x="5374" y="4483"/>
                    <a:pt x="5436" y="4171"/>
                    <a:pt x="5499" y="3859"/>
                  </a:cubicBezTo>
                  <a:cubicBezTo>
                    <a:pt x="5592" y="3359"/>
                    <a:pt x="5717" y="2859"/>
                    <a:pt x="5811" y="2359"/>
                  </a:cubicBezTo>
                  <a:lnTo>
                    <a:pt x="5811" y="2297"/>
                  </a:lnTo>
                  <a:cubicBezTo>
                    <a:pt x="5874" y="2141"/>
                    <a:pt x="5874" y="1953"/>
                    <a:pt x="5811" y="1766"/>
                  </a:cubicBezTo>
                  <a:cubicBezTo>
                    <a:pt x="5811" y="1734"/>
                    <a:pt x="5780" y="1734"/>
                    <a:pt x="5780" y="1703"/>
                  </a:cubicBezTo>
                  <a:cubicBezTo>
                    <a:pt x="5624" y="1453"/>
                    <a:pt x="5467" y="1235"/>
                    <a:pt x="5280" y="985"/>
                  </a:cubicBezTo>
                  <a:lnTo>
                    <a:pt x="4749" y="235"/>
                  </a:lnTo>
                  <a:cubicBezTo>
                    <a:pt x="4635" y="84"/>
                    <a:pt x="4453" y="1"/>
                    <a:pt x="4272"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5"/>
            <p:cNvSpPr/>
            <p:nvPr/>
          </p:nvSpPr>
          <p:spPr>
            <a:xfrm flipH="1">
              <a:off x="12725325" y="2642375"/>
              <a:ext cx="271800" cy="131650"/>
            </a:xfrm>
            <a:custGeom>
              <a:rect b="b" l="l" r="r" t="t"/>
              <a:pathLst>
                <a:path extrusionOk="0" h="5266" w="10872">
                  <a:moveTo>
                    <a:pt x="2957" y="1"/>
                  </a:moveTo>
                  <a:cubicBezTo>
                    <a:pt x="2623" y="1"/>
                    <a:pt x="2283" y="21"/>
                    <a:pt x="1938" y="62"/>
                  </a:cubicBezTo>
                  <a:cubicBezTo>
                    <a:pt x="1438" y="156"/>
                    <a:pt x="938" y="281"/>
                    <a:pt x="438" y="437"/>
                  </a:cubicBezTo>
                  <a:lnTo>
                    <a:pt x="407" y="437"/>
                  </a:lnTo>
                  <a:cubicBezTo>
                    <a:pt x="282" y="468"/>
                    <a:pt x="126" y="531"/>
                    <a:pt x="1" y="562"/>
                  </a:cubicBezTo>
                  <a:cubicBezTo>
                    <a:pt x="1" y="624"/>
                    <a:pt x="1" y="718"/>
                    <a:pt x="1" y="812"/>
                  </a:cubicBezTo>
                  <a:cubicBezTo>
                    <a:pt x="188" y="1030"/>
                    <a:pt x="407" y="1218"/>
                    <a:pt x="594" y="1436"/>
                  </a:cubicBezTo>
                  <a:lnTo>
                    <a:pt x="626" y="1499"/>
                  </a:lnTo>
                  <a:cubicBezTo>
                    <a:pt x="938" y="1811"/>
                    <a:pt x="1219" y="2124"/>
                    <a:pt x="1532" y="2436"/>
                  </a:cubicBezTo>
                  <a:cubicBezTo>
                    <a:pt x="1719" y="2624"/>
                    <a:pt x="1875" y="2780"/>
                    <a:pt x="2063" y="2936"/>
                  </a:cubicBezTo>
                  <a:cubicBezTo>
                    <a:pt x="3799" y="4537"/>
                    <a:pt x="5842" y="5266"/>
                    <a:pt x="8110" y="5266"/>
                  </a:cubicBezTo>
                  <a:cubicBezTo>
                    <a:pt x="8453" y="5266"/>
                    <a:pt x="8801" y="5249"/>
                    <a:pt x="9154" y="5216"/>
                  </a:cubicBezTo>
                  <a:cubicBezTo>
                    <a:pt x="9591" y="5185"/>
                    <a:pt x="9997" y="5091"/>
                    <a:pt x="10372" y="4904"/>
                  </a:cubicBezTo>
                  <a:lnTo>
                    <a:pt x="10435" y="4873"/>
                  </a:lnTo>
                  <a:cubicBezTo>
                    <a:pt x="10591" y="4779"/>
                    <a:pt x="10747" y="4623"/>
                    <a:pt x="10809" y="4435"/>
                  </a:cubicBezTo>
                  <a:cubicBezTo>
                    <a:pt x="10872" y="4248"/>
                    <a:pt x="10841" y="4029"/>
                    <a:pt x="10716" y="3904"/>
                  </a:cubicBezTo>
                  <a:cubicBezTo>
                    <a:pt x="10091" y="3342"/>
                    <a:pt x="9497" y="2811"/>
                    <a:pt x="8873" y="2280"/>
                  </a:cubicBezTo>
                  <a:cubicBezTo>
                    <a:pt x="7110" y="870"/>
                    <a:pt x="5158" y="1"/>
                    <a:pt x="2957"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5"/>
            <p:cNvSpPr/>
            <p:nvPr/>
          </p:nvSpPr>
          <p:spPr>
            <a:xfrm flipH="1">
              <a:off x="12558200" y="3694325"/>
              <a:ext cx="162450" cy="279450"/>
            </a:xfrm>
            <a:custGeom>
              <a:rect b="b" l="l" r="r" t="t"/>
              <a:pathLst>
                <a:path extrusionOk="0" h="11178" w="6498">
                  <a:moveTo>
                    <a:pt x="4061" y="0"/>
                  </a:moveTo>
                  <a:cubicBezTo>
                    <a:pt x="3968" y="94"/>
                    <a:pt x="3936" y="156"/>
                    <a:pt x="3905" y="219"/>
                  </a:cubicBezTo>
                  <a:cubicBezTo>
                    <a:pt x="2906" y="2374"/>
                    <a:pt x="1875" y="4561"/>
                    <a:pt x="844" y="6717"/>
                  </a:cubicBezTo>
                  <a:cubicBezTo>
                    <a:pt x="594" y="7279"/>
                    <a:pt x="344" y="7841"/>
                    <a:pt x="63" y="8403"/>
                  </a:cubicBezTo>
                  <a:cubicBezTo>
                    <a:pt x="0" y="8528"/>
                    <a:pt x="0" y="8653"/>
                    <a:pt x="32" y="8810"/>
                  </a:cubicBezTo>
                  <a:cubicBezTo>
                    <a:pt x="0" y="8810"/>
                    <a:pt x="0" y="8810"/>
                    <a:pt x="32" y="8841"/>
                  </a:cubicBezTo>
                  <a:lnTo>
                    <a:pt x="344" y="9372"/>
                  </a:lnTo>
                  <a:cubicBezTo>
                    <a:pt x="688" y="9872"/>
                    <a:pt x="1031" y="10403"/>
                    <a:pt x="1406" y="10903"/>
                  </a:cubicBezTo>
                  <a:cubicBezTo>
                    <a:pt x="1550" y="11090"/>
                    <a:pt x="1688" y="11178"/>
                    <a:pt x="1822" y="11178"/>
                  </a:cubicBezTo>
                  <a:cubicBezTo>
                    <a:pt x="1978" y="11178"/>
                    <a:pt x="2129" y="11059"/>
                    <a:pt x="2281" y="10840"/>
                  </a:cubicBezTo>
                  <a:cubicBezTo>
                    <a:pt x="2593" y="10340"/>
                    <a:pt x="2906" y="9840"/>
                    <a:pt x="3218" y="9309"/>
                  </a:cubicBezTo>
                  <a:lnTo>
                    <a:pt x="3218" y="9278"/>
                  </a:lnTo>
                  <a:cubicBezTo>
                    <a:pt x="4280" y="7497"/>
                    <a:pt x="5311" y="5717"/>
                    <a:pt x="6342" y="3936"/>
                  </a:cubicBezTo>
                  <a:cubicBezTo>
                    <a:pt x="6436" y="3718"/>
                    <a:pt x="6498" y="3499"/>
                    <a:pt x="6467" y="3280"/>
                  </a:cubicBezTo>
                  <a:cubicBezTo>
                    <a:pt x="6217" y="1781"/>
                    <a:pt x="5280" y="812"/>
                    <a:pt x="4061"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5"/>
            <p:cNvSpPr/>
            <p:nvPr/>
          </p:nvSpPr>
          <p:spPr>
            <a:xfrm flipH="1">
              <a:off x="12669075" y="2577200"/>
              <a:ext cx="370225" cy="175700"/>
            </a:xfrm>
            <a:custGeom>
              <a:rect b="b" l="l" r="r" t="t"/>
              <a:pathLst>
                <a:path extrusionOk="0" h="7028" w="14809">
                  <a:moveTo>
                    <a:pt x="5050" y="1"/>
                  </a:moveTo>
                  <a:cubicBezTo>
                    <a:pt x="3549" y="1"/>
                    <a:pt x="2028" y="404"/>
                    <a:pt x="501" y="1138"/>
                  </a:cubicBezTo>
                  <a:cubicBezTo>
                    <a:pt x="313" y="1232"/>
                    <a:pt x="157" y="1357"/>
                    <a:pt x="1" y="1482"/>
                  </a:cubicBezTo>
                  <a:lnTo>
                    <a:pt x="1313" y="3200"/>
                  </a:lnTo>
                  <a:cubicBezTo>
                    <a:pt x="1500" y="3106"/>
                    <a:pt x="1719" y="3013"/>
                    <a:pt x="1906" y="2919"/>
                  </a:cubicBezTo>
                  <a:cubicBezTo>
                    <a:pt x="1969" y="2888"/>
                    <a:pt x="2031" y="2856"/>
                    <a:pt x="2094" y="2856"/>
                  </a:cubicBezTo>
                  <a:cubicBezTo>
                    <a:pt x="2313" y="2763"/>
                    <a:pt x="2531" y="2700"/>
                    <a:pt x="2750" y="2606"/>
                  </a:cubicBezTo>
                  <a:lnTo>
                    <a:pt x="2875" y="2575"/>
                  </a:lnTo>
                  <a:lnTo>
                    <a:pt x="2937" y="2575"/>
                  </a:lnTo>
                  <a:cubicBezTo>
                    <a:pt x="3000" y="2575"/>
                    <a:pt x="3094" y="2544"/>
                    <a:pt x="3156" y="2544"/>
                  </a:cubicBezTo>
                  <a:cubicBezTo>
                    <a:pt x="3219" y="2513"/>
                    <a:pt x="3312" y="2482"/>
                    <a:pt x="3406" y="2482"/>
                  </a:cubicBezTo>
                  <a:cubicBezTo>
                    <a:pt x="3500" y="2450"/>
                    <a:pt x="3625" y="2450"/>
                    <a:pt x="3718" y="2419"/>
                  </a:cubicBezTo>
                  <a:cubicBezTo>
                    <a:pt x="3843" y="2388"/>
                    <a:pt x="3906" y="2388"/>
                    <a:pt x="3999" y="2388"/>
                  </a:cubicBezTo>
                  <a:lnTo>
                    <a:pt x="5249" y="2388"/>
                  </a:lnTo>
                  <a:cubicBezTo>
                    <a:pt x="5343" y="2388"/>
                    <a:pt x="5436" y="2388"/>
                    <a:pt x="5530" y="2419"/>
                  </a:cubicBezTo>
                  <a:lnTo>
                    <a:pt x="5968" y="2419"/>
                  </a:lnTo>
                  <a:lnTo>
                    <a:pt x="6124" y="2450"/>
                  </a:lnTo>
                  <a:lnTo>
                    <a:pt x="6311" y="2482"/>
                  </a:lnTo>
                  <a:cubicBezTo>
                    <a:pt x="6374" y="2513"/>
                    <a:pt x="6436" y="2544"/>
                    <a:pt x="6499" y="2544"/>
                  </a:cubicBezTo>
                  <a:lnTo>
                    <a:pt x="6686" y="2575"/>
                  </a:lnTo>
                  <a:lnTo>
                    <a:pt x="6780" y="2606"/>
                  </a:lnTo>
                  <a:lnTo>
                    <a:pt x="6811" y="2606"/>
                  </a:lnTo>
                  <a:cubicBezTo>
                    <a:pt x="6873" y="2638"/>
                    <a:pt x="6967" y="2669"/>
                    <a:pt x="7061" y="2700"/>
                  </a:cubicBezTo>
                  <a:cubicBezTo>
                    <a:pt x="7123" y="2700"/>
                    <a:pt x="7217" y="2731"/>
                    <a:pt x="7280" y="2763"/>
                  </a:cubicBezTo>
                  <a:lnTo>
                    <a:pt x="7342" y="2763"/>
                  </a:lnTo>
                  <a:lnTo>
                    <a:pt x="7436" y="2794"/>
                  </a:lnTo>
                  <a:cubicBezTo>
                    <a:pt x="7498" y="2825"/>
                    <a:pt x="7561" y="2856"/>
                    <a:pt x="7686" y="2888"/>
                  </a:cubicBezTo>
                  <a:cubicBezTo>
                    <a:pt x="7779" y="2919"/>
                    <a:pt x="7873" y="2981"/>
                    <a:pt x="7967" y="3013"/>
                  </a:cubicBezTo>
                  <a:lnTo>
                    <a:pt x="8123" y="3075"/>
                  </a:lnTo>
                  <a:lnTo>
                    <a:pt x="8185" y="3106"/>
                  </a:lnTo>
                  <a:lnTo>
                    <a:pt x="8560" y="3294"/>
                  </a:lnTo>
                  <a:cubicBezTo>
                    <a:pt x="9716" y="3856"/>
                    <a:pt x="10716" y="4731"/>
                    <a:pt x="11778" y="5480"/>
                  </a:cubicBezTo>
                  <a:cubicBezTo>
                    <a:pt x="12371" y="5918"/>
                    <a:pt x="12965" y="6386"/>
                    <a:pt x="13590" y="6824"/>
                  </a:cubicBezTo>
                  <a:lnTo>
                    <a:pt x="13652" y="6855"/>
                  </a:lnTo>
                  <a:cubicBezTo>
                    <a:pt x="13683" y="6886"/>
                    <a:pt x="13715" y="6886"/>
                    <a:pt x="13746" y="6917"/>
                  </a:cubicBezTo>
                  <a:cubicBezTo>
                    <a:pt x="13808" y="6917"/>
                    <a:pt x="13840" y="6949"/>
                    <a:pt x="13902" y="6980"/>
                  </a:cubicBezTo>
                  <a:cubicBezTo>
                    <a:pt x="13965" y="6980"/>
                    <a:pt x="13996" y="6980"/>
                    <a:pt x="14058" y="7011"/>
                  </a:cubicBezTo>
                  <a:lnTo>
                    <a:pt x="14090" y="7011"/>
                  </a:lnTo>
                  <a:cubicBezTo>
                    <a:pt x="14154" y="7022"/>
                    <a:pt x="14217" y="7027"/>
                    <a:pt x="14278" y="7027"/>
                  </a:cubicBezTo>
                  <a:cubicBezTo>
                    <a:pt x="14572" y="7027"/>
                    <a:pt x="14808" y="6906"/>
                    <a:pt x="14808" y="6699"/>
                  </a:cubicBezTo>
                  <a:cubicBezTo>
                    <a:pt x="14808" y="6668"/>
                    <a:pt x="14808" y="6605"/>
                    <a:pt x="14808" y="6511"/>
                  </a:cubicBezTo>
                  <a:cubicBezTo>
                    <a:pt x="14808" y="5980"/>
                    <a:pt x="14746" y="5324"/>
                    <a:pt x="14433" y="5074"/>
                  </a:cubicBezTo>
                  <a:cubicBezTo>
                    <a:pt x="13184" y="3950"/>
                    <a:pt x="11840" y="2919"/>
                    <a:pt x="10466" y="1919"/>
                  </a:cubicBezTo>
                  <a:cubicBezTo>
                    <a:pt x="10310" y="1826"/>
                    <a:pt x="10154" y="1732"/>
                    <a:pt x="10029" y="1638"/>
                  </a:cubicBezTo>
                  <a:cubicBezTo>
                    <a:pt x="8407" y="513"/>
                    <a:pt x="6741" y="1"/>
                    <a:pt x="5050"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5"/>
            <p:cNvSpPr/>
            <p:nvPr/>
          </p:nvSpPr>
          <p:spPr>
            <a:xfrm flipH="1">
              <a:off x="13215775" y="2559575"/>
              <a:ext cx="135900" cy="471725"/>
            </a:xfrm>
            <a:custGeom>
              <a:rect b="b" l="l" r="r" t="t"/>
              <a:pathLst>
                <a:path extrusionOk="0" h="18869" w="5436">
                  <a:moveTo>
                    <a:pt x="3249" y="0"/>
                  </a:moveTo>
                  <a:cubicBezTo>
                    <a:pt x="3031" y="0"/>
                    <a:pt x="2812" y="63"/>
                    <a:pt x="2593" y="188"/>
                  </a:cubicBezTo>
                  <a:lnTo>
                    <a:pt x="2531" y="219"/>
                  </a:lnTo>
                  <a:cubicBezTo>
                    <a:pt x="1437" y="937"/>
                    <a:pt x="688" y="2156"/>
                    <a:pt x="563" y="3468"/>
                  </a:cubicBezTo>
                  <a:cubicBezTo>
                    <a:pt x="531" y="3811"/>
                    <a:pt x="469" y="4155"/>
                    <a:pt x="438" y="4499"/>
                  </a:cubicBezTo>
                  <a:cubicBezTo>
                    <a:pt x="313" y="5904"/>
                    <a:pt x="0" y="7310"/>
                    <a:pt x="94" y="8747"/>
                  </a:cubicBezTo>
                  <a:cubicBezTo>
                    <a:pt x="313" y="11277"/>
                    <a:pt x="625" y="13776"/>
                    <a:pt x="1469" y="16151"/>
                  </a:cubicBezTo>
                  <a:cubicBezTo>
                    <a:pt x="1500" y="16244"/>
                    <a:pt x="1562" y="16401"/>
                    <a:pt x="1594" y="16463"/>
                  </a:cubicBezTo>
                  <a:cubicBezTo>
                    <a:pt x="1594" y="16494"/>
                    <a:pt x="1625" y="16557"/>
                    <a:pt x="1656" y="16619"/>
                  </a:cubicBezTo>
                  <a:cubicBezTo>
                    <a:pt x="1687" y="16744"/>
                    <a:pt x="1750" y="16900"/>
                    <a:pt x="1812" y="17025"/>
                  </a:cubicBezTo>
                  <a:cubicBezTo>
                    <a:pt x="1875" y="17182"/>
                    <a:pt x="1937" y="17338"/>
                    <a:pt x="2031" y="17494"/>
                  </a:cubicBezTo>
                  <a:cubicBezTo>
                    <a:pt x="2218" y="17962"/>
                    <a:pt x="2500" y="18400"/>
                    <a:pt x="2749" y="18868"/>
                  </a:cubicBezTo>
                  <a:lnTo>
                    <a:pt x="2843" y="18806"/>
                  </a:lnTo>
                  <a:lnTo>
                    <a:pt x="2968" y="18743"/>
                  </a:lnTo>
                  <a:cubicBezTo>
                    <a:pt x="3031" y="18681"/>
                    <a:pt x="3156" y="18618"/>
                    <a:pt x="3187" y="18587"/>
                  </a:cubicBezTo>
                  <a:cubicBezTo>
                    <a:pt x="3218" y="18587"/>
                    <a:pt x="3249" y="18556"/>
                    <a:pt x="3312" y="18525"/>
                  </a:cubicBezTo>
                  <a:cubicBezTo>
                    <a:pt x="3156" y="18212"/>
                    <a:pt x="3031" y="17994"/>
                    <a:pt x="2968" y="17713"/>
                  </a:cubicBezTo>
                  <a:cubicBezTo>
                    <a:pt x="2531" y="16588"/>
                    <a:pt x="2187" y="15401"/>
                    <a:pt x="1906" y="14214"/>
                  </a:cubicBezTo>
                  <a:cubicBezTo>
                    <a:pt x="1406" y="11496"/>
                    <a:pt x="1844" y="8810"/>
                    <a:pt x="2312" y="6123"/>
                  </a:cubicBezTo>
                  <a:cubicBezTo>
                    <a:pt x="2562" y="4592"/>
                    <a:pt x="2937" y="3030"/>
                    <a:pt x="3905" y="1718"/>
                  </a:cubicBezTo>
                  <a:cubicBezTo>
                    <a:pt x="4374" y="1125"/>
                    <a:pt x="4905" y="594"/>
                    <a:pt x="5436"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5"/>
            <p:cNvSpPr/>
            <p:nvPr/>
          </p:nvSpPr>
          <p:spPr>
            <a:xfrm flipH="1">
              <a:off x="12367625" y="4193350"/>
              <a:ext cx="115625" cy="327250"/>
            </a:xfrm>
            <a:custGeom>
              <a:rect b="b" l="l" r="r" t="t"/>
              <a:pathLst>
                <a:path extrusionOk="0" h="13090" w="4625">
                  <a:moveTo>
                    <a:pt x="2250" y="1"/>
                  </a:moveTo>
                  <a:cubicBezTo>
                    <a:pt x="2156" y="94"/>
                    <a:pt x="2125" y="94"/>
                    <a:pt x="2125" y="126"/>
                  </a:cubicBezTo>
                  <a:cubicBezTo>
                    <a:pt x="1532" y="1844"/>
                    <a:pt x="938" y="3531"/>
                    <a:pt x="376" y="5249"/>
                  </a:cubicBezTo>
                  <a:cubicBezTo>
                    <a:pt x="251" y="5561"/>
                    <a:pt x="157" y="5874"/>
                    <a:pt x="63" y="6186"/>
                  </a:cubicBezTo>
                  <a:cubicBezTo>
                    <a:pt x="1" y="6405"/>
                    <a:pt x="1" y="6623"/>
                    <a:pt x="95" y="6842"/>
                  </a:cubicBezTo>
                  <a:cubicBezTo>
                    <a:pt x="688" y="8310"/>
                    <a:pt x="1282" y="9747"/>
                    <a:pt x="1875" y="11216"/>
                  </a:cubicBezTo>
                  <a:lnTo>
                    <a:pt x="1875" y="11247"/>
                  </a:lnTo>
                  <a:cubicBezTo>
                    <a:pt x="1906" y="11372"/>
                    <a:pt x="1969" y="11497"/>
                    <a:pt x="2031" y="11622"/>
                  </a:cubicBezTo>
                  <a:cubicBezTo>
                    <a:pt x="2125" y="11903"/>
                    <a:pt x="2250" y="12184"/>
                    <a:pt x="2375" y="12465"/>
                  </a:cubicBezTo>
                  <a:cubicBezTo>
                    <a:pt x="2438" y="12652"/>
                    <a:pt x="2500" y="12809"/>
                    <a:pt x="2625" y="13090"/>
                  </a:cubicBezTo>
                  <a:cubicBezTo>
                    <a:pt x="2781" y="12684"/>
                    <a:pt x="2937" y="12340"/>
                    <a:pt x="3000" y="12121"/>
                  </a:cubicBezTo>
                  <a:cubicBezTo>
                    <a:pt x="3062" y="11872"/>
                    <a:pt x="3125" y="11653"/>
                    <a:pt x="3187" y="11403"/>
                  </a:cubicBezTo>
                  <a:cubicBezTo>
                    <a:pt x="3531" y="10216"/>
                    <a:pt x="3875" y="8998"/>
                    <a:pt x="4218" y="7842"/>
                  </a:cubicBezTo>
                  <a:cubicBezTo>
                    <a:pt x="4624" y="6655"/>
                    <a:pt x="4562" y="5374"/>
                    <a:pt x="4062" y="4249"/>
                  </a:cubicBezTo>
                  <a:cubicBezTo>
                    <a:pt x="3750" y="3562"/>
                    <a:pt x="3562" y="2906"/>
                    <a:pt x="3250" y="2187"/>
                  </a:cubicBezTo>
                  <a:cubicBezTo>
                    <a:pt x="2937" y="1438"/>
                    <a:pt x="2594" y="751"/>
                    <a:pt x="2250"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5"/>
            <p:cNvSpPr/>
            <p:nvPr/>
          </p:nvSpPr>
          <p:spPr>
            <a:xfrm flipH="1">
              <a:off x="11995900" y="4278475"/>
              <a:ext cx="174950" cy="153100"/>
            </a:xfrm>
            <a:custGeom>
              <a:rect b="b" l="l" r="r" t="t"/>
              <a:pathLst>
                <a:path extrusionOk="0" h="6124" w="6998">
                  <a:moveTo>
                    <a:pt x="6998" y="1"/>
                  </a:moveTo>
                  <a:cubicBezTo>
                    <a:pt x="6186" y="251"/>
                    <a:pt x="5342" y="501"/>
                    <a:pt x="4530" y="719"/>
                  </a:cubicBezTo>
                  <a:cubicBezTo>
                    <a:pt x="3437" y="1032"/>
                    <a:pt x="2312" y="1344"/>
                    <a:pt x="1219" y="1656"/>
                  </a:cubicBezTo>
                  <a:lnTo>
                    <a:pt x="313" y="1906"/>
                  </a:lnTo>
                  <a:cubicBezTo>
                    <a:pt x="157" y="1969"/>
                    <a:pt x="63" y="2063"/>
                    <a:pt x="0" y="2219"/>
                  </a:cubicBezTo>
                  <a:lnTo>
                    <a:pt x="0" y="6092"/>
                  </a:lnTo>
                  <a:cubicBezTo>
                    <a:pt x="157" y="6124"/>
                    <a:pt x="188" y="6124"/>
                    <a:pt x="219" y="6124"/>
                  </a:cubicBezTo>
                  <a:lnTo>
                    <a:pt x="1156" y="5811"/>
                  </a:lnTo>
                  <a:cubicBezTo>
                    <a:pt x="2999" y="5186"/>
                    <a:pt x="4874" y="4562"/>
                    <a:pt x="6717" y="3906"/>
                  </a:cubicBezTo>
                  <a:cubicBezTo>
                    <a:pt x="6842" y="3843"/>
                    <a:pt x="6967" y="3718"/>
                    <a:pt x="6998" y="3562"/>
                  </a:cubicBezTo>
                  <a:lnTo>
                    <a:pt x="6998" y="1563"/>
                  </a:lnTo>
                  <a:lnTo>
                    <a:pt x="69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5"/>
            <p:cNvSpPr/>
            <p:nvPr/>
          </p:nvSpPr>
          <p:spPr>
            <a:xfrm flipH="1">
              <a:off x="12501175" y="3947350"/>
              <a:ext cx="120300" cy="252275"/>
            </a:xfrm>
            <a:custGeom>
              <a:rect b="b" l="l" r="r" t="t"/>
              <a:pathLst>
                <a:path extrusionOk="0" h="10091" w="4812">
                  <a:moveTo>
                    <a:pt x="3062" y="1"/>
                  </a:moveTo>
                  <a:cubicBezTo>
                    <a:pt x="2781" y="94"/>
                    <a:pt x="2500" y="219"/>
                    <a:pt x="2250" y="375"/>
                  </a:cubicBezTo>
                  <a:lnTo>
                    <a:pt x="2219" y="375"/>
                  </a:lnTo>
                  <a:cubicBezTo>
                    <a:pt x="2062" y="438"/>
                    <a:pt x="1906" y="594"/>
                    <a:pt x="1844" y="750"/>
                  </a:cubicBezTo>
                  <a:cubicBezTo>
                    <a:pt x="1750" y="938"/>
                    <a:pt x="1688" y="1094"/>
                    <a:pt x="1625" y="1281"/>
                  </a:cubicBezTo>
                  <a:cubicBezTo>
                    <a:pt x="1531" y="1562"/>
                    <a:pt x="1438" y="1844"/>
                    <a:pt x="1313" y="2125"/>
                  </a:cubicBezTo>
                  <a:cubicBezTo>
                    <a:pt x="1125" y="2687"/>
                    <a:pt x="875" y="3218"/>
                    <a:pt x="594" y="3749"/>
                  </a:cubicBezTo>
                  <a:cubicBezTo>
                    <a:pt x="1" y="4780"/>
                    <a:pt x="126" y="5592"/>
                    <a:pt x="719" y="6561"/>
                  </a:cubicBezTo>
                  <a:cubicBezTo>
                    <a:pt x="1406" y="7685"/>
                    <a:pt x="1969" y="8872"/>
                    <a:pt x="2593" y="10091"/>
                  </a:cubicBezTo>
                  <a:cubicBezTo>
                    <a:pt x="2656" y="9997"/>
                    <a:pt x="2687" y="9934"/>
                    <a:pt x="2718" y="9872"/>
                  </a:cubicBezTo>
                  <a:cubicBezTo>
                    <a:pt x="2843" y="9653"/>
                    <a:pt x="2968" y="9435"/>
                    <a:pt x="3093" y="9216"/>
                  </a:cubicBezTo>
                  <a:cubicBezTo>
                    <a:pt x="3843" y="7498"/>
                    <a:pt x="4437" y="5686"/>
                    <a:pt x="4780" y="3843"/>
                  </a:cubicBezTo>
                  <a:cubicBezTo>
                    <a:pt x="4811" y="3687"/>
                    <a:pt x="4780" y="3531"/>
                    <a:pt x="4718" y="3406"/>
                  </a:cubicBezTo>
                  <a:cubicBezTo>
                    <a:pt x="4155" y="2281"/>
                    <a:pt x="3624" y="1188"/>
                    <a:pt x="3062"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5"/>
            <p:cNvSpPr/>
            <p:nvPr/>
          </p:nvSpPr>
          <p:spPr>
            <a:xfrm flipH="1">
              <a:off x="12436350" y="4053575"/>
              <a:ext cx="114050" cy="288975"/>
            </a:xfrm>
            <a:custGeom>
              <a:rect b="b" l="l" r="r" t="t"/>
              <a:pathLst>
                <a:path extrusionOk="0" h="11559" w="4562">
                  <a:moveTo>
                    <a:pt x="2250" y="0"/>
                  </a:moveTo>
                  <a:cubicBezTo>
                    <a:pt x="2187" y="63"/>
                    <a:pt x="2125" y="63"/>
                    <a:pt x="2125" y="94"/>
                  </a:cubicBezTo>
                  <a:cubicBezTo>
                    <a:pt x="1750" y="1906"/>
                    <a:pt x="1156" y="3686"/>
                    <a:pt x="406" y="5342"/>
                  </a:cubicBezTo>
                  <a:cubicBezTo>
                    <a:pt x="282" y="5592"/>
                    <a:pt x="157" y="5842"/>
                    <a:pt x="63" y="6060"/>
                  </a:cubicBezTo>
                  <a:cubicBezTo>
                    <a:pt x="0" y="6217"/>
                    <a:pt x="0" y="6373"/>
                    <a:pt x="63" y="6529"/>
                  </a:cubicBezTo>
                  <a:cubicBezTo>
                    <a:pt x="781" y="8185"/>
                    <a:pt x="1562" y="9840"/>
                    <a:pt x="2312" y="11527"/>
                  </a:cubicBezTo>
                  <a:lnTo>
                    <a:pt x="2531" y="11558"/>
                  </a:lnTo>
                  <a:lnTo>
                    <a:pt x="2874" y="10496"/>
                  </a:lnTo>
                  <a:cubicBezTo>
                    <a:pt x="3437" y="8747"/>
                    <a:pt x="3999" y="7029"/>
                    <a:pt x="4561" y="5311"/>
                  </a:cubicBezTo>
                  <a:cubicBezTo>
                    <a:pt x="4561" y="5123"/>
                    <a:pt x="4530" y="4905"/>
                    <a:pt x="4468" y="4748"/>
                  </a:cubicBezTo>
                  <a:cubicBezTo>
                    <a:pt x="3936" y="3561"/>
                    <a:pt x="3374" y="2374"/>
                    <a:pt x="2843" y="1218"/>
                  </a:cubicBezTo>
                  <a:cubicBezTo>
                    <a:pt x="2656" y="812"/>
                    <a:pt x="2437" y="406"/>
                    <a:pt x="225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5"/>
            <p:cNvSpPr/>
            <p:nvPr/>
          </p:nvSpPr>
          <p:spPr>
            <a:xfrm flipH="1">
              <a:off x="12127100" y="5257050"/>
              <a:ext cx="164800" cy="239475"/>
            </a:xfrm>
            <a:custGeom>
              <a:rect b="b" l="l" r="r" t="t"/>
              <a:pathLst>
                <a:path extrusionOk="0" h="9579" w="6592">
                  <a:moveTo>
                    <a:pt x="0" y="0"/>
                  </a:moveTo>
                  <a:cubicBezTo>
                    <a:pt x="0" y="125"/>
                    <a:pt x="0" y="250"/>
                    <a:pt x="32" y="375"/>
                  </a:cubicBezTo>
                  <a:cubicBezTo>
                    <a:pt x="1063" y="2999"/>
                    <a:pt x="2343" y="5529"/>
                    <a:pt x="3218" y="8216"/>
                  </a:cubicBezTo>
                  <a:cubicBezTo>
                    <a:pt x="3312" y="8466"/>
                    <a:pt x="3405" y="8716"/>
                    <a:pt x="3468" y="8966"/>
                  </a:cubicBezTo>
                  <a:cubicBezTo>
                    <a:pt x="3587" y="9375"/>
                    <a:pt x="3762" y="9579"/>
                    <a:pt x="3973" y="9579"/>
                  </a:cubicBezTo>
                  <a:cubicBezTo>
                    <a:pt x="4148" y="9579"/>
                    <a:pt x="4348" y="9437"/>
                    <a:pt x="4561" y="9153"/>
                  </a:cubicBezTo>
                  <a:cubicBezTo>
                    <a:pt x="5061" y="8466"/>
                    <a:pt x="5498" y="7747"/>
                    <a:pt x="5873" y="6998"/>
                  </a:cubicBezTo>
                  <a:cubicBezTo>
                    <a:pt x="6123" y="6529"/>
                    <a:pt x="6342" y="6029"/>
                    <a:pt x="6592" y="5467"/>
                  </a:cubicBezTo>
                  <a:lnTo>
                    <a:pt x="6592" y="5467"/>
                  </a:lnTo>
                  <a:cubicBezTo>
                    <a:pt x="6476" y="5484"/>
                    <a:pt x="6368" y="5492"/>
                    <a:pt x="6265" y="5492"/>
                  </a:cubicBezTo>
                  <a:cubicBezTo>
                    <a:pt x="5429" y="5492"/>
                    <a:pt x="5020" y="4948"/>
                    <a:pt x="4686" y="4280"/>
                  </a:cubicBezTo>
                  <a:cubicBezTo>
                    <a:pt x="4280" y="3436"/>
                    <a:pt x="3905" y="2562"/>
                    <a:pt x="3468" y="1718"/>
                  </a:cubicBezTo>
                  <a:cubicBezTo>
                    <a:pt x="3343" y="1468"/>
                    <a:pt x="3156" y="1250"/>
                    <a:pt x="2937" y="1093"/>
                  </a:cubicBezTo>
                  <a:cubicBezTo>
                    <a:pt x="2593" y="875"/>
                    <a:pt x="2218" y="687"/>
                    <a:pt x="1843" y="562"/>
                  </a:cubicBezTo>
                  <a:lnTo>
                    <a:pt x="1812" y="562"/>
                  </a:lnTo>
                  <a:cubicBezTo>
                    <a:pt x="1250" y="375"/>
                    <a:pt x="688" y="187"/>
                    <a:pt x="0" y="0"/>
                  </a:cubicBez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5"/>
            <p:cNvSpPr/>
            <p:nvPr/>
          </p:nvSpPr>
          <p:spPr>
            <a:xfrm flipH="1">
              <a:off x="12626125" y="3688075"/>
              <a:ext cx="140600" cy="214775"/>
            </a:xfrm>
            <a:custGeom>
              <a:rect b="b" l="l" r="r" t="t"/>
              <a:pathLst>
                <a:path extrusionOk="0" h="8591" w="5624">
                  <a:moveTo>
                    <a:pt x="5623" y="0"/>
                  </a:moveTo>
                  <a:cubicBezTo>
                    <a:pt x="5248" y="94"/>
                    <a:pt x="5030" y="125"/>
                    <a:pt x="4780" y="156"/>
                  </a:cubicBezTo>
                  <a:cubicBezTo>
                    <a:pt x="4186" y="344"/>
                    <a:pt x="3593" y="500"/>
                    <a:pt x="2999" y="719"/>
                  </a:cubicBezTo>
                  <a:cubicBezTo>
                    <a:pt x="2905" y="750"/>
                    <a:pt x="2812" y="812"/>
                    <a:pt x="2718" y="844"/>
                  </a:cubicBezTo>
                  <a:cubicBezTo>
                    <a:pt x="2531" y="937"/>
                    <a:pt x="2406" y="1062"/>
                    <a:pt x="2312" y="1219"/>
                  </a:cubicBezTo>
                  <a:cubicBezTo>
                    <a:pt x="1562" y="2749"/>
                    <a:pt x="875" y="4249"/>
                    <a:pt x="188" y="5811"/>
                  </a:cubicBezTo>
                  <a:lnTo>
                    <a:pt x="63" y="6092"/>
                  </a:lnTo>
                  <a:cubicBezTo>
                    <a:pt x="0" y="6248"/>
                    <a:pt x="0" y="6404"/>
                    <a:pt x="63" y="6560"/>
                  </a:cubicBezTo>
                  <a:cubicBezTo>
                    <a:pt x="156" y="6685"/>
                    <a:pt x="219" y="6779"/>
                    <a:pt x="281" y="6873"/>
                  </a:cubicBezTo>
                  <a:cubicBezTo>
                    <a:pt x="687" y="7435"/>
                    <a:pt x="1094" y="7966"/>
                    <a:pt x="1562" y="8591"/>
                  </a:cubicBezTo>
                  <a:cubicBezTo>
                    <a:pt x="1906" y="7935"/>
                    <a:pt x="2249" y="7310"/>
                    <a:pt x="2593" y="6654"/>
                  </a:cubicBezTo>
                  <a:cubicBezTo>
                    <a:pt x="3655" y="4467"/>
                    <a:pt x="4592" y="2249"/>
                    <a:pt x="5623"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5"/>
            <p:cNvSpPr/>
            <p:nvPr/>
          </p:nvSpPr>
          <p:spPr>
            <a:xfrm flipH="1">
              <a:off x="12103675" y="5199250"/>
              <a:ext cx="100750" cy="186575"/>
            </a:xfrm>
            <a:custGeom>
              <a:rect b="b" l="l" r="r" t="t"/>
              <a:pathLst>
                <a:path extrusionOk="0" h="7463" w="4030">
                  <a:moveTo>
                    <a:pt x="3124" y="0"/>
                  </a:moveTo>
                  <a:cubicBezTo>
                    <a:pt x="2343" y="1500"/>
                    <a:pt x="1593" y="2874"/>
                    <a:pt x="0" y="3405"/>
                  </a:cubicBezTo>
                  <a:cubicBezTo>
                    <a:pt x="500" y="4405"/>
                    <a:pt x="937" y="5342"/>
                    <a:pt x="1437" y="6279"/>
                  </a:cubicBezTo>
                  <a:cubicBezTo>
                    <a:pt x="1562" y="6592"/>
                    <a:pt x="1750" y="6873"/>
                    <a:pt x="1999" y="7154"/>
                  </a:cubicBezTo>
                  <a:cubicBezTo>
                    <a:pt x="2161" y="7365"/>
                    <a:pt x="2396" y="7462"/>
                    <a:pt x="2632" y="7462"/>
                  </a:cubicBezTo>
                  <a:cubicBezTo>
                    <a:pt x="2992" y="7462"/>
                    <a:pt x="3355" y="7237"/>
                    <a:pt x="3468" y="6842"/>
                  </a:cubicBezTo>
                  <a:cubicBezTo>
                    <a:pt x="4030" y="5280"/>
                    <a:pt x="3967" y="3718"/>
                    <a:pt x="3655" y="2125"/>
                  </a:cubicBezTo>
                  <a:cubicBezTo>
                    <a:pt x="3561" y="1469"/>
                    <a:pt x="3343" y="781"/>
                    <a:pt x="3124" y="0"/>
                  </a:cubicBez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5"/>
            <p:cNvSpPr/>
            <p:nvPr/>
          </p:nvSpPr>
          <p:spPr>
            <a:xfrm flipH="1">
              <a:off x="12535550" y="3792725"/>
              <a:ext cx="119500" cy="180425"/>
            </a:xfrm>
            <a:custGeom>
              <a:rect b="b" l="l" r="r" t="t"/>
              <a:pathLst>
                <a:path extrusionOk="0" h="7217" w="4780">
                  <a:moveTo>
                    <a:pt x="4218" y="0"/>
                  </a:moveTo>
                  <a:cubicBezTo>
                    <a:pt x="3155" y="1812"/>
                    <a:pt x="2125" y="3593"/>
                    <a:pt x="1062" y="5405"/>
                  </a:cubicBezTo>
                  <a:lnTo>
                    <a:pt x="0" y="7216"/>
                  </a:lnTo>
                  <a:cubicBezTo>
                    <a:pt x="438" y="7091"/>
                    <a:pt x="906" y="6967"/>
                    <a:pt x="1344" y="6842"/>
                  </a:cubicBezTo>
                  <a:cubicBezTo>
                    <a:pt x="1531" y="6779"/>
                    <a:pt x="1719" y="6717"/>
                    <a:pt x="1875" y="6654"/>
                  </a:cubicBezTo>
                  <a:cubicBezTo>
                    <a:pt x="2062" y="6623"/>
                    <a:pt x="2218" y="6560"/>
                    <a:pt x="2375" y="6498"/>
                  </a:cubicBezTo>
                  <a:lnTo>
                    <a:pt x="2906" y="6310"/>
                  </a:lnTo>
                  <a:cubicBezTo>
                    <a:pt x="2968" y="6279"/>
                    <a:pt x="3031" y="6248"/>
                    <a:pt x="3093" y="6217"/>
                  </a:cubicBezTo>
                  <a:cubicBezTo>
                    <a:pt x="3530" y="6061"/>
                    <a:pt x="3968" y="5873"/>
                    <a:pt x="4374" y="5654"/>
                  </a:cubicBezTo>
                  <a:lnTo>
                    <a:pt x="4405" y="5623"/>
                  </a:lnTo>
                  <a:cubicBezTo>
                    <a:pt x="4436" y="5592"/>
                    <a:pt x="4468" y="5561"/>
                    <a:pt x="4499" y="5561"/>
                  </a:cubicBezTo>
                  <a:lnTo>
                    <a:pt x="4530" y="5530"/>
                  </a:lnTo>
                  <a:cubicBezTo>
                    <a:pt x="4592" y="5436"/>
                    <a:pt x="4624" y="5373"/>
                    <a:pt x="4655" y="5311"/>
                  </a:cubicBezTo>
                  <a:cubicBezTo>
                    <a:pt x="4749" y="5123"/>
                    <a:pt x="4780" y="4936"/>
                    <a:pt x="4780" y="4749"/>
                  </a:cubicBezTo>
                  <a:cubicBezTo>
                    <a:pt x="4686" y="3811"/>
                    <a:pt x="4624" y="2843"/>
                    <a:pt x="4499" y="1906"/>
                  </a:cubicBezTo>
                  <a:cubicBezTo>
                    <a:pt x="4436" y="1281"/>
                    <a:pt x="4311" y="688"/>
                    <a:pt x="4218"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5"/>
            <p:cNvSpPr/>
            <p:nvPr/>
          </p:nvSpPr>
          <p:spPr>
            <a:xfrm flipH="1">
              <a:off x="12355125" y="4380000"/>
              <a:ext cx="57050" cy="316325"/>
            </a:xfrm>
            <a:custGeom>
              <a:rect b="b" l="l" r="r" t="t"/>
              <a:pathLst>
                <a:path extrusionOk="0" h="12653" w="2282">
                  <a:moveTo>
                    <a:pt x="1781" y="1"/>
                  </a:moveTo>
                  <a:cubicBezTo>
                    <a:pt x="1750" y="157"/>
                    <a:pt x="1719" y="313"/>
                    <a:pt x="1656" y="469"/>
                  </a:cubicBezTo>
                  <a:cubicBezTo>
                    <a:pt x="1281" y="1750"/>
                    <a:pt x="907" y="3000"/>
                    <a:pt x="500" y="4281"/>
                  </a:cubicBezTo>
                  <a:cubicBezTo>
                    <a:pt x="407" y="4718"/>
                    <a:pt x="251" y="5155"/>
                    <a:pt x="126" y="5593"/>
                  </a:cubicBezTo>
                  <a:cubicBezTo>
                    <a:pt x="1" y="5967"/>
                    <a:pt x="1" y="6342"/>
                    <a:pt x="126" y="6686"/>
                  </a:cubicBezTo>
                  <a:cubicBezTo>
                    <a:pt x="782" y="8592"/>
                    <a:pt x="1375" y="10466"/>
                    <a:pt x="2000" y="12371"/>
                  </a:cubicBezTo>
                  <a:cubicBezTo>
                    <a:pt x="2031" y="12465"/>
                    <a:pt x="2094" y="12559"/>
                    <a:pt x="2125" y="12653"/>
                  </a:cubicBezTo>
                  <a:lnTo>
                    <a:pt x="2281" y="12653"/>
                  </a:lnTo>
                  <a:cubicBezTo>
                    <a:pt x="2250" y="11590"/>
                    <a:pt x="2219" y="10528"/>
                    <a:pt x="2156" y="9466"/>
                  </a:cubicBezTo>
                  <a:lnTo>
                    <a:pt x="2156" y="9404"/>
                  </a:lnTo>
                  <a:lnTo>
                    <a:pt x="2156" y="8529"/>
                  </a:lnTo>
                  <a:lnTo>
                    <a:pt x="2156" y="8154"/>
                  </a:lnTo>
                  <a:lnTo>
                    <a:pt x="2156" y="8123"/>
                  </a:lnTo>
                  <a:lnTo>
                    <a:pt x="2156" y="7717"/>
                  </a:lnTo>
                  <a:lnTo>
                    <a:pt x="2156" y="7686"/>
                  </a:lnTo>
                  <a:cubicBezTo>
                    <a:pt x="2156" y="7217"/>
                    <a:pt x="2125" y="6748"/>
                    <a:pt x="2125" y="6280"/>
                  </a:cubicBezTo>
                  <a:lnTo>
                    <a:pt x="1969"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5"/>
            <p:cNvSpPr/>
            <p:nvPr/>
          </p:nvSpPr>
          <p:spPr>
            <a:xfrm flipH="1">
              <a:off x="12580050" y="3961400"/>
              <a:ext cx="93750" cy="105475"/>
            </a:xfrm>
            <a:custGeom>
              <a:rect b="b" l="l" r="r" t="t"/>
              <a:pathLst>
                <a:path extrusionOk="0" h="4219" w="3750">
                  <a:moveTo>
                    <a:pt x="3749" y="1"/>
                  </a:moveTo>
                  <a:lnTo>
                    <a:pt x="1" y="1157"/>
                  </a:lnTo>
                  <a:cubicBezTo>
                    <a:pt x="157" y="1375"/>
                    <a:pt x="282" y="1625"/>
                    <a:pt x="438" y="1875"/>
                  </a:cubicBezTo>
                  <a:lnTo>
                    <a:pt x="907" y="2594"/>
                  </a:lnTo>
                  <a:lnTo>
                    <a:pt x="1937" y="4218"/>
                  </a:lnTo>
                  <a:lnTo>
                    <a:pt x="3749"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5"/>
            <p:cNvSpPr/>
            <p:nvPr/>
          </p:nvSpPr>
          <p:spPr>
            <a:xfrm flipH="1">
              <a:off x="11985750" y="5367550"/>
              <a:ext cx="42650" cy="45300"/>
            </a:xfrm>
            <a:custGeom>
              <a:rect b="b" l="l" r="r" t="t"/>
              <a:pathLst>
                <a:path extrusionOk="0" h="1812" w="1706">
                  <a:moveTo>
                    <a:pt x="1244" y="0"/>
                  </a:moveTo>
                  <a:cubicBezTo>
                    <a:pt x="1194" y="0"/>
                    <a:pt x="1139" y="5"/>
                    <a:pt x="1081" y="16"/>
                  </a:cubicBezTo>
                  <a:cubicBezTo>
                    <a:pt x="987" y="47"/>
                    <a:pt x="894" y="78"/>
                    <a:pt x="831" y="110"/>
                  </a:cubicBezTo>
                  <a:cubicBezTo>
                    <a:pt x="394" y="297"/>
                    <a:pt x="113" y="703"/>
                    <a:pt x="50" y="1141"/>
                  </a:cubicBezTo>
                  <a:cubicBezTo>
                    <a:pt x="0" y="1566"/>
                    <a:pt x="211" y="1811"/>
                    <a:pt x="554" y="1811"/>
                  </a:cubicBezTo>
                  <a:cubicBezTo>
                    <a:pt x="639" y="1811"/>
                    <a:pt x="732" y="1796"/>
                    <a:pt x="831" y="1765"/>
                  </a:cubicBezTo>
                  <a:cubicBezTo>
                    <a:pt x="1331" y="1547"/>
                    <a:pt x="1675" y="1078"/>
                    <a:pt x="1706" y="547"/>
                  </a:cubicBezTo>
                  <a:cubicBezTo>
                    <a:pt x="1706" y="485"/>
                    <a:pt x="1706" y="422"/>
                    <a:pt x="1675" y="360"/>
                  </a:cubicBezTo>
                  <a:cubicBezTo>
                    <a:pt x="1649" y="126"/>
                    <a:pt x="1493" y="0"/>
                    <a:pt x="12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5"/>
            <p:cNvSpPr/>
            <p:nvPr/>
          </p:nvSpPr>
          <p:spPr>
            <a:xfrm flipH="1">
              <a:off x="12599575" y="3142950"/>
              <a:ext cx="7050" cy="1600"/>
            </a:xfrm>
            <a:custGeom>
              <a:rect b="b" l="l" r="r" t="t"/>
              <a:pathLst>
                <a:path extrusionOk="0" h="64" w="282">
                  <a:moveTo>
                    <a:pt x="281" y="1"/>
                  </a:moveTo>
                  <a:cubicBezTo>
                    <a:pt x="219" y="1"/>
                    <a:pt x="188" y="32"/>
                    <a:pt x="156" y="32"/>
                  </a:cubicBezTo>
                  <a:lnTo>
                    <a:pt x="125" y="32"/>
                  </a:lnTo>
                  <a:lnTo>
                    <a:pt x="0" y="63"/>
                  </a:lnTo>
                  <a:cubicBezTo>
                    <a:pt x="94" y="63"/>
                    <a:pt x="188" y="32"/>
                    <a:pt x="281" y="1"/>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5"/>
            <p:cNvSpPr/>
            <p:nvPr/>
          </p:nvSpPr>
          <p:spPr>
            <a:xfrm flipH="1">
              <a:off x="13029100" y="3390525"/>
              <a:ext cx="18775" cy="20325"/>
            </a:xfrm>
            <a:custGeom>
              <a:rect b="b" l="l" r="r" t="t"/>
              <a:pathLst>
                <a:path extrusionOk="0" h="813" w="751">
                  <a:moveTo>
                    <a:pt x="0" y="0"/>
                  </a:moveTo>
                  <a:lnTo>
                    <a:pt x="0" y="0"/>
                  </a:lnTo>
                  <a:cubicBezTo>
                    <a:pt x="63" y="94"/>
                    <a:pt x="125" y="188"/>
                    <a:pt x="219" y="250"/>
                  </a:cubicBezTo>
                  <a:cubicBezTo>
                    <a:pt x="375" y="438"/>
                    <a:pt x="563" y="625"/>
                    <a:pt x="750" y="812"/>
                  </a:cubicBezTo>
                  <a:cubicBezTo>
                    <a:pt x="500" y="531"/>
                    <a:pt x="250" y="281"/>
                    <a:pt x="0" y="0"/>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5"/>
            <p:cNvSpPr/>
            <p:nvPr/>
          </p:nvSpPr>
          <p:spPr>
            <a:xfrm flipH="1">
              <a:off x="12604275" y="3027375"/>
              <a:ext cx="640400" cy="639200"/>
            </a:xfrm>
            <a:custGeom>
              <a:rect b="b" l="l" r="r" t="t"/>
              <a:pathLst>
                <a:path extrusionOk="0" h="25568" w="25616">
                  <a:moveTo>
                    <a:pt x="0" y="0"/>
                  </a:moveTo>
                  <a:cubicBezTo>
                    <a:pt x="1562" y="1125"/>
                    <a:pt x="1999" y="2968"/>
                    <a:pt x="2156" y="4780"/>
                  </a:cubicBezTo>
                  <a:cubicBezTo>
                    <a:pt x="2187" y="4967"/>
                    <a:pt x="2187" y="5123"/>
                    <a:pt x="2187" y="5311"/>
                  </a:cubicBezTo>
                  <a:lnTo>
                    <a:pt x="2187" y="5467"/>
                  </a:lnTo>
                  <a:lnTo>
                    <a:pt x="2124" y="5467"/>
                  </a:lnTo>
                  <a:cubicBezTo>
                    <a:pt x="1812" y="6373"/>
                    <a:pt x="2187" y="7279"/>
                    <a:pt x="2343" y="8154"/>
                  </a:cubicBezTo>
                  <a:lnTo>
                    <a:pt x="2468" y="8778"/>
                  </a:lnTo>
                  <a:cubicBezTo>
                    <a:pt x="2468" y="8810"/>
                    <a:pt x="2499" y="8810"/>
                    <a:pt x="2499" y="8841"/>
                  </a:cubicBezTo>
                  <a:cubicBezTo>
                    <a:pt x="2562" y="9122"/>
                    <a:pt x="2624" y="9403"/>
                    <a:pt x="2687" y="9684"/>
                  </a:cubicBezTo>
                  <a:cubicBezTo>
                    <a:pt x="2687" y="9715"/>
                    <a:pt x="2687" y="9715"/>
                    <a:pt x="2687" y="9747"/>
                  </a:cubicBezTo>
                  <a:cubicBezTo>
                    <a:pt x="2874" y="10653"/>
                    <a:pt x="3062" y="11559"/>
                    <a:pt x="3155" y="12464"/>
                  </a:cubicBezTo>
                  <a:cubicBezTo>
                    <a:pt x="3218" y="13558"/>
                    <a:pt x="3718" y="14558"/>
                    <a:pt x="4530" y="15245"/>
                  </a:cubicBezTo>
                  <a:cubicBezTo>
                    <a:pt x="5904" y="16494"/>
                    <a:pt x="7372" y="17619"/>
                    <a:pt x="8872" y="18681"/>
                  </a:cubicBezTo>
                  <a:cubicBezTo>
                    <a:pt x="11933" y="20649"/>
                    <a:pt x="15088" y="22461"/>
                    <a:pt x="18212" y="24335"/>
                  </a:cubicBezTo>
                  <a:cubicBezTo>
                    <a:pt x="18806" y="24710"/>
                    <a:pt x="19431" y="25023"/>
                    <a:pt x="20087" y="25272"/>
                  </a:cubicBezTo>
                  <a:cubicBezTo>
                    <a:pt x="20588" y="25462"/>
                    <a:pt x="20974" y="25568"/>
                    <a:pt x="21298" y="25568"/>
                  </a:cubicBezTo>
                  <a:cubicBezTo>
                    <a:pt x="21884" y="25568"/>
                    <a:pt x="22271" y="25222"/>
                    <a:pt x="22773" y="24398"/>
                  </a:cubicBezTo>
                  <a:cubicBezTo>
                    <a:pt x="23679" y="22961"/>
                    <a:pt x="24460" y="21461"/>
                    <a:pt x="25272" y="19962"/>
                  </a:cubicBezTo>
                  <a:cubicBezTo>
                    <a:pt x="25397" y="19618"/>
                    <a:pt x="25522" y="19275"/>
                    <a:pt x="25616" y="18931"/>
                  </a:cubicBezTo>
                  <a:cubicBezTo>
                    <a:pt x="25616" y="18900"/>
                    <a:pt x="25585" y="18900"/>
                    <a:pt x="25585" y="18900"/>
                  </a:cubicBezTo>
                  <a:lnTo>
                    <a:pt x="24804" y="18900"/>
                  </a:lnTo>
                  <a:cubicBezTo>
                    <a:pt x="23898" y="18954"/>
                    <a:pt x="22990" y="18982"/>
                    <a:pt x="22082" y="18982"/>
                  </a:cubicBezTo>
                  <a:cubicBezTo>
                    <a:pt x="19356" y="18982"/>
                    <a:pt x="16627" y="18736"/>
                    <a:pt x="13933" y="18244"/>
                  </a:cubicBezTo>
                  <a:cubicBezTo>
                    <a:pt x="11558" y="17838"/>
                    <a:pt x="9465" y="16932"/>
                    <a:pt x="7904" y="15057"/>
                  </a:cubicBezTo>
                  <a:cubicBezTo>
                    <a:pt x="7685" y="14776"/>
                    <a:pt x="7529" y="14495"/>
                    <a:pt x="7372" y="14214"/>
                  </a:cubicBezTo>
                  <a:lnTo>
                    <a:pt x="7529" y="14120"/>
                  </a:lnTo>
                  <a:cubicBezTo>
                    <a:pt x="4873" y="10809"/>
                    <a:pt x="3624" y="6435"/>
                    <a:pt x="2437" y="2218"/>
                  </a:cubicBezTo>
                  <a:lnTo>
                    <a:pt x="2406" y="2218"/>
                  </a:lnTo>
                  <a:cubicBezTo>
                    <a:pt x="2464" y="2481"/>
                    <a:pt x="2523" y="2772"/>
                    <a:pt x="2581" y="3039"/>
                  </a:cubicBezTo>
                  <a:lnTo>
                    <a:pt x="2581" y="3039"/>
                  </a:lnTo>
                  <a:cubicBezTo>
                    <a:pt x="2486" y="2622"/>
                    <a:pt x="2337" y="2233"/>
                    <a:pt x="2187" y="1843"/>
                  </a:cubicBezTo>
                  <a:cubicBezTo>
                    <a:pt x="1937" y="1562"/>
                    <a:pt x="1781" y="1312"/>
                    <a:pt x="1562" y="1031"/>
                  </a:cubicBezTo>
                  <a:cubicBezTo>
                    <a:pt x="1531" y="1031"/>
                    <a:pt x="1500" y="1062"/>
                    <a:pt x="1468" y="1094"/>
                  </a:cubicBezTo>
                  <a:cubicBezTo>
                    <a:pt x="1125" y="656"/>
                    <a:pt x="656" y="281"/>
                    <a:pt x="156"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5"/>
            <p:cNvSpPr/>
            <p:nvPr/>
          </p:nvSpPr>
          <p:spPr>
            <a:xfrm flipH="1">
              <a:off x="12554275" y="3493600"/>
              <a:ext cx="149200" cy="207775"/>
            </a:xfrm>
            <a:custGeom>
              <a:rect b="b" l="l" r="r" t="t"/>
              <a:pathLst>
                <a:path extrusionOk="0" h="8311" w="5968">
                  <a:moveTo>
                    <a:pt x="5967" y="1"/>
                  </a:moveTo>
                  <a:lnTo>
                    <a:pt x="5967" y="1"/>
                  </a:lnTo>
                  <a:cubicBezTo>
                    <a:pt x="5530" y="63"/>
                    <a:pt x="5124" y="126"/>
                    <a:pt x="4718" y="188"/>
                  </a:cubicBezTo>
                  <a:cubicBezTo>
                    <a:pt x="4530" y="251"/>
                    <a:pt x="4405" y="376"/>
                    <a:pt x="4312" y="532"/>
                  </a:cubicBezTo>
                  <a:cubicBezTo>
                    <a:pt x="3468" y="2750"/>
                    <a:pt x="2312" y="4874"/>
                    <a:pt x="844" y="6780"/>
                  </a:cubicBezTo>
                  <a:cubicBezTo>
                    <a:pt x="532" y="7248"/>
                    <a:pt x="250" y="7779"/>
                    <a:pt x="1" y="8310"/>
                  </a:cubicBezTo>
                  <a:cubicBezTo>
                    <a:pt x="407" y="8217"/>
                    <a:pt x="625" y="8154"/>
                    <a:pt x="844" y="8092"/>
                  </a:cubicBezTo>
                  <a:cubicBezTo>
                    <a:pt x="1156" y="7967"/>
                    <a:pt x="1500" y="7842"/>
                    <a:pt x="1781" y="7686"/>
                  </a:cubicBezTo>
                  <a:cubicBezTo>
                    <a:pt x="1906" y="7654"/>
                    <a:pt x="2000" y="7623"/>
                    <a:pt x="2094" y="7592"/>
                  </a:cubicBezTo>
                  <a:cubicBezTo>
                    <a:pt x="2000" y="7498"/>
                    <a:pt x="1906" y="7404"/>
                    <a:pt x="1844" y="7342"/>
                  </a:cubicBezTo>
                  <a:cubicBezTo>
                    <a:pt x="2281" y="6155"/>
                    <a:pt x="2937" y="5030"/>
                    <a:pt x="3468" y="3906"/>
                  </a:cubicBezTo>
                  <a:cubicBezTo>
                    <a:pt x="3968" y="2812"/>
                    <a:pt x="4530" y="344"/>
                    <a:pt x="5967"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5"/>
            <p:cNvSpPr/>
            <p:nvPr/>
          </p:nvSpPr>
          <p:spPr>
            <a:xfrm flipH="1">
              <a:off x="12539450" y="3491275"/>
              <a:ext cx="8600" cy="1125"/>
            </a:xfrm>
            <a:custGeom>
              <a:rect b="b" l="l" r="r" t="t"/>
              <a:pathLst>
                <a:path extrusionOk="0" h="45" w="344">
                  <a:moveTo>
                    <a:pt x="344" y="0"/>
                  </a:moveTo>
                  <a:lnTo>
                    <a:pt x="0" y="31"/>
                  </a:lnTo>
                  <a:lnTo>
                    <a:pt x="281" y="31"/>
                  </a:lnTo>
                  <a:cubicBezTo>
                    <a:pt x="290" y="40"/>
                    <a:pt x="300" y="44"/>
                    <a:pt x="308" y="44"/>
                  </a:cubicBezTo>
                  <a:cubicBezTo>
                    <a:pt x="328" y="44"/>
                    <a:pt x="344" y="22"/>
                    <a:pt x="344" y="0"/>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5"/>
            <p:cNvSpPr/>
            <p:nvPr/>
          </p:nvSpPr>
          <p:spPr>
            <a:xfrm flipH="1">
              <a:off x="12698775" y="3709925"/>
              <a:ext cx="63275" cy="193725"/>
            </a:xfrm>
            <a:custGeom>
              <a:rect b="b" l="l" r="r" t="t"/>
              <a:pathLst>
                <a:path extrusionOk="0" h="7749" w="2531">
                  <a:moveTo>
                    <a:pt x="2531" y="1"/>
                  </a:moveTo>
                  <a:cubicBezTo>
                    <a:pt x="2344" y="63"/>
                    <a:pt x="2219" y="188"/>
                    <a:pt x="2125" y="376"/>
                  </a:cubicBezTo>
                  <a:cubicBezTo>
                    <a:pt x="1375" y="1875"/>
                    <a:pt x="688" y="3406"/>
                    <a:pt x="1" y="4968"/>
                  </a:cubicBezTo>
                  <a:lnTo>
                    <a:pt x="1" y="5249"/>
                  </a:lnTo>
                  <a:cubicBezTo>
                    <a:pt x="1" y="5499"/>
                    <a:pt x="32" y="5780"/>
                    <a:pt x="126" y="6030"/>
                  </a:cubicBezTo>
                  <a:cubicBezTo>
                    <a:pt x="532" y="6561"/>
                    <a:pt x="907" y="7123"/>
                    <a:pt x="1375" y="7748"/>
                  </a:cubicBezTo>
                  <a:cubicBezTo>
                    <a:pt x="1750" y="7092"/>
                    <a:pt x="2094" y="6436"/>
                    <a:pt x="2406" y="5780"/>
                  </a:cubicBezTo>
                  <a:cubicBezTo>
                    <a:pt x="1750" y="3968"/>
                    <a:pt x="2062" y="1907"/>
                    <a:pt x="2531" y="63"/>
                  </a:cubicBezTo>
                  <a:cubicBezTo>
                    <a:pt x="2531" y="32"/>
                    <a:pt x="2531" y="32"/>
                    <a:pt x="2531"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5"/>
            <p:cNvSpPr/>
            <p:nvPr/>
          </p:nvSpPr>
          <p:spPr>
            <a:xfrm flipH="1">
              <a:off x="12538675" y="3922350"/>
              <a:ext cx="116375" cy="50800"/>
            </a:xfrm>
            <a:custGeom>
              <a:rect b="b" l="l" r="r" t="t"/>
              <a:pathLst>
                <a:path extrusionOk="0" h="2032" w="4655">
                  <a:moveTo>
                    <a:pt x="4592" y="1"/>
                  </a:moveTo>
                  <a:cubicBezTo>
                    <a:pt x="3955" y="310"/>
                    <a:pt x="3254" y="471"/>
                    <a:pt x="2551" y="471"/>
                  </a:cubicBezTo>
                  <a:cubicBezTo>
                    <a:pt x="2048" y="471"/>
                    <a:pt x="1545" y="389"/>
                    <a:pt x="1062" y="220"/>
                  </a:cubicBezTo>
                  <a:lnTo>
                    <a:pt x="0" y="2031"/>
                  </a:lnTo>
                  <a:cubicBezTo>
                    <a:pt x="438" y="1906"/>
                    <a:pt x="906" y="1782"/>
                    <a:pt x="1344" y="1657"/>
                  </a:cubicBezTo>
                  <a:cubicBezTo>
                    <a:pt x="1500" y="1594"/>
                    <a:pt x="1719" y="1532"/>
                    <a:pt x="1875" y="1469"/>
                  </a:cubicBezTo>
                  <a:cubicBezTo>
                    <a:pt x="2031" y="1438"/>
                    <a:pt x="2218" y="1375"/>
                    <a:pt x="2375" y="1313"/>
                  </a:cubicBezTo>
                  <a:lnTo>
                    <a:pt x="2906" y="1125"/>
                  </a:lnTo>
                  <a:cubicBezTo>
                    <a:pt x="2906" y="1094"/>
                    <a:pt x="2906" y="1094"/>
                    <a:pt x="2906" y="1063"/>
                  </a:cubicBezTo>
                  <a:lnTo>
                    <a:pt x="3093" y="1032"/>
                  </a:lnTo>
                  <a:cubicBezTo>
                    <a:pt x="3530" y="876"/>
                    <a:pt x="3968" y="688"/>
                    <a:pt x="4374" y="469"/>
                  </a:cubicBezTo>
                  <a:lnTo>
                    <a:pt x="4405" y="438"/>
                  </a:lnTo>
                  <a:cubicBezTo>
                    <a:pt x="4436" y="407"/>
                    <a:pt x="4468" y="376"/>
                    <a:pt x="4499" y="376"/>
                  </a:cubicBezTo>
                  <a:lnTo>
                    <a:pt x="4530" y="345"/>
                  </a:lnTo>
                  <a:cubicBezTo>
                    <a:pt x="4592" y="251"/>
                    <a:pt x="4624" y="188"/>
                    <a:pt x="4655" y="126"/>
                  </a:cubicBezTo>
                  <a:cubicBezTo>
                    <a:pt x="4655" y="63"/>
                    <a:pt x="4624" y="32"/>
                    <a:pt x="4592"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5"/>
            <p:cNvSpPr/>
            <p:nvPr/>
          </p:nvSpPr>
          <p:spPr>
            <a:xfrm flipH="1">
              <a:off x="12640200" y="3862225"/>
              <a:ext cx="81225" cy="111425"/>
            </a:xfrm>
            <a:custGeom>
              <a:rect b="b" l="l" r="r" t="t"/>
              <a:pathLst>
                <a:path extrusionOk="0" h="4457" w="3249">
                  <a:moveTo>
                    <a:pt x="875" y="1"/>
                  </a:moveTo>
                  <a:cubicBezTo>
                    <a:pt x="594" y="563"/>
                    <a:pt x="344" y="1125"/>
                    <a:pt x="94" y="1687"/>
                  </a:cubicBezTo>
                  <a:cubicBezTo>
                    <a:pt x="31" y="1781"/>
                    <a:pt x="0" y="1937"/>
                    <a:pt x="31" y="2062"/>
                  </a:cubicBezTo>
                  <a:lnTo>
                    <a:pt x="156" y="2187"/>
                  </a:lnTo>
                  <a:cubicBezTo>
                    <a:pt x="219" y="2312"/>
                    <a:pt x="281" y="2468"/>
                    <a:pt x="375" y="2625"/>
                  </a:cubicBezTo>
                  <a:cubicBezTo>
                    <a:pt x="625" y="3031"/>
                    <a:pt x="875" y="3406"/>
                    <a:pt x="1156" y="3812"/>
                  </a:cubicBezTo>
                  <a:cubicBezTo>
                    <a:pt x="1218" y="3905"/>
                    <a:pt x="1312" y="4030"/>
                    <a:pt x="1406" y="4155"/>
                  </a:cubicBezTo>
                  <a:cubicBezTo>
                    <a:pt x="1568" y="4362"/>
                    <a:pt x="1717" y="4457"/>
                    <a:pt x="1858" y="4457"/>
                  </a:cubicBezTo>
                  <a:cubicBezTo>
                    <a:pt x="2015" y="4457"/>
                    <a:pt x="2163" y="4338"/>
                    <a:pt x="2312" y="4124"/>
                  </a:cubicBezTo>
                  <a:cubicBezTo>
                    <a:pt x="2624" y="3593"/>
                    <a:pt x="2937" y="3124"/>
                    <a:pt x="3249" y="2593"/>
                  </a:cubicBezTo>
                  <a:lnTo>
                    <a:pt x="3249" y="2562"/>
                  </a:lnTo>
                  <a:cubicBezTo>
                    <a:pt x="2343" y="2156"/>
                    <a:pt x="1593" y="1437"/>
                    <a:pt x="1156" y="563"/>
                  </a:cubicBezTo>
                  <a:cubicBezTo>
                    <a:pt x="1031" y="375"/>
                    <a:pt x="937" y="188"/>
                    <a:pt x="875"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5"/>
            <p:cNvSpPr/>
            <p:nvPr/>
          </p:nvSpPr>
          <p:spPr>
            <a:xfrm flipH="1">
              <a:off x="12564425" y="3954375"/>
              <a:ext cx="15650" cy="22675"/>
            </a:xfrm>
            <a:custGeom>
              <a:rect b="b" l="l" r="r" t="t"/>
              <a:pathLst>
                <a:path extrusionOk="0" h="907" w="626">
                  <a:moveTo>
                    <a:pt x="594" y="1"/>
                  </a:moveTo>
                  <a:cubicBezTo>
                    <a:pt x="406" y="94"/>
                    <a:pt x="281" y="251"/>
                    <a:pt x="219" y="407"/>
                  </a:cubicBezTo>
                  <a:cubicBezTo>
                    <a:pt x="125" y="563"/>
                    <a:pt x="63" y="750"/>
                    <a:pt x="0" y="907"/>
                  </a:cubicBezTo>
                  <a:cubicBezTo>
                    <a:pt x="156" y="594"/>
                    <a:pt x="375" y="282"/>
                    <a:pt x="625" y="1"/>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5"/>
            <p:cNvSpPr/>
            <p:nvPr/>
          </p:nvSpPr>
          <p:spPr>
            <a:xfrm flipH="1">
              <a:off x="12730775" y="3328825"/>
              <a:ext cx="472525" cy="510000"/>
            </a:xfrm>
            <a:custGeom>
              <a:rect b="b" l="l" r="r" t="t"/>
              <a:pathLst>
                <a:path extrusionOk="0" h="20400" w="18901">
                  <a:moveTo>
                    <a:pt x="813" y="0"/>
                  </a:moveTo>
                  <a:lnTo>
                    <a:pt x="813" y="0"/>
                  </a:lnTo>
                  <a:cubicBezTo>
                    <a:pt x="751" y="63"/>
                    <a:pt x="688" y="125"/>
                    <a:pt x="626" y="188"/>
                  </a:cubicBezTo>
                  <a:lnTo>
                    <a:pt x="501" y="313"/>
                  </a:lnTo>
                  <a:lnTo>
                    <a:pt x="501" y="344"/>
                  </a:lnTo>
                  <a:lnTo>
                    <a:pt x="438" y="438"/>
                  </a:lnTo>
                  <a:cubicBezTo>
                    <a:pt x="438" y="438"/>
                    <a:pt x="407" y="469"/>
                    <a:pt x="407" y="469"/>
                  </a:cubicBezTo>
                  <a:cubicBezTo>
                    <a:pt x="376" y="500"/>
                    <a:pt x="376" y="500"/>
                    <a:pt x="376" y="531"/>
                  </a:cubicBezTo>
                  <a:cubicBezTo>
                    <a:pt x="344" y="563"/>
                    <a:pt x="313" y="625"/>
                    <a:pt x="282" y="656"/>
                  </a:cubicBezTo>
                  <a:cubicBezTo>
                    <a:pt x="251" y="688"/>
                    <a:pt x="251" y="719"/>
                    <a:pt x="219" y="750"/>
                  </a:cubicBezTo>
                  <a:cubicBezTo>
                    <a:pt x="219" y="781"/>
                    <a:pt x="188" y="813"/>
                    <a:pt x="188" y="844"/>
                  </a:cubicBezTo>
                  <a:cubicBezTo>
                    <a:pt x="188" y="875"/>
                    <a:pt x="157" y="875"/>
                    <a:pt x="157" y="906"/>
                  </a:cubicBezTo>
                  <a:cubicBezTo>
                    <a:pt x="157" y="969"/>
                    <a:pt x="126" y="1000"/>
                    <a:pt x="126" y="1063"/>
                  </a:cubicBezTo>
                  <a:lnTo>
                    <a:pt x="126" y="1094"/>
                  </a:lnTo>
                  <a:cubicBezTo>
                    <a:pt x="94" y="1156"/>
                    <a:pt x="94" y="1219"/>
                    <a:pt x="94" y="1250"/>
                  </a:cubicBezTo>
                  <a:cubicBezTo>
                    <a:pt x="63" y="1281"/>
                    <a:pt x="63" y="1312"/>
                    <a:pt x="94" y="1312"/>
                  </a:cubicBezTo>
                  <a:cubicBezTo>
                    <a:pt x="63" y="1375"/>
                    <a:pt x="63" y="1437"/>
                    <a:pt x="94" y="1500"/>
                  </a:cubicBezTo>
                  <a:cubicBezTo>
                    <a:pt x="63" y="1531"/>
                    <a:pt x="63" y="1562"/>
                    <a:pt x="94" y="1625"/>
                  </a:cubicBezTo>
                  <a:lnTo>
                    <a:pt x="94" y="1719"/>
                  </a:lnTo>
                  <a:cubicBezTo>
                    <a:pt x="63" y="1719"/>
                    <a:pt x="63" y="1719"/>
                    <a:pt x="94" y="1750"/>
                  </a:cubicBezTo>
                  <a:cubicBezTo>
                    <a:pt x="94" y="1781"/>
                    <a:pt x="94" y="1812"/>
                    <a:pt x="94" y="1843"/>
                  </a:cubicBezTo>
                  <a:lnTo>
                    <a:pt x="126" y="1937"/>
                  </a:lnTo>
                  <a:lnTo>
                    <a:pt x="157" y="2062"/>
                  </a:lnTo>
                  <a:cubicBezTo>
                    <a:pt x="157" y="2093"/>
                    <a:pt x="188" y="2125"/>
                    <a:pt x="219" y="2187"/>
                  </a:cubicBezTo>
                  <a:lnTo>
                    <a:pt x="282" y="2281"/>
                  </a:lnTo>
                  <a:lnTo>
                    <a:pt x="344" y="2406"/>
                  </a:lnTo>
                  <a:cubicBezTo>
                    <a:pt x="344" y="2437"/>
                    <a:pt x="344" y="2437"/>
                    <a:pt x="376" y="2468"/>
                  </a:cubicBezTo>
                  <a:cubicBezTo>
                    <a:pt x="376" y="2500"/>
                    <a:pt x="407" y="2531"/>
                    <a:pt x="438" y="2562"/>
                  </a:cubicBezTo>
                  <a:cubicBezTo>
                    <a:pt x="469" y="2593"/>
                    <a:pt x="532" y="2687"/>
                    <a:pt x="563" y="2749"/>
                  </a:cubicBezTo>
                  <a:cubicBezTo>
                    <a:pt x="626" y="2843"/>
                    <a:pt x="688" y="2906"/>
                    <a:pt x="751" y="2968"/>
                  </a:cubicBezTo>
                  <a:cubicBezTo>
                    <a:pt x="1032" y="3280"/>
                    <a:pt x="1344" y="3624"/>
                    <a:pt x="1656" y="3968"/>
                  </a:cubicBezTo>
                  <a:lnTo>
                    <a:pt x="1844" y="4093"/>
                  </a:lnTo>
                  <a:lnTo>
                    <a:pt x="1906" y="4186"/>
                  </a:lnTo>
                  <a:cubicBezTo>
                    <a:pt x="2781" y="5124"/>
                    <a:pt x="3687" y="6061"/>
                    <a:pt x="4562" y="6998"/>
                  </a:cubicBezTo>
                  <a:cubicBezTo>
                    <a:pt x="5093" y="7529"/>
                    <a:pt x="5624" y="8029"/>
                    <a:pt x="6155" y="8560"/>
                  </a:cubicBezTo>
                  <a:lnTo>
                    <a:pt x="6780" y="9153"/>
                  </a:lnTo>
                  <a:cubicBezTo>
                    <a:pt x="7967" y="10340"/>
                    <a:pt x="9154" y="11590"/>
                    <a:pt x="10372" y="12746"/>
                  </a:cubicBezTo>
                  <a:cubicBezTo>
                    <a:pt x="12715" y="14995"/>
                    <a:pt x="14870" y="17400"/>
                    <a:pt x="16838" y="20024"/>
                  </a:cubicBezTo>
                  <a:cubicBezTo>
                    <a:pt x="16901" y="20118"/>
                    <a:pt x="17026" y="20243"/>
                    <a:pt x="17182" y="20399"/>
                  </a:cubicBezTo>
                  <a:lnTo>
                    <a:pt x="18900" y="16682"/>
                  </a:lnTo>
                  <a:cubicBezTo>
                    <a:pt x="18838" y="16682"/>
                    <a:pt x="18807" y="16682"/>
                    <a:pt x="18775" y="16713"/>
                  </a:cubicBezTo>
                  <a:cubicBezTo>
                    <a:pt x="18479" y="16896"/>
                    <a:pt x="18154" y="16976"/>
                    <a:pt x="17812" y="16976"/>
                  </a:cubicBezTo>
                  <a:cubicBezTo>
                    <a:pt x="16461" y="16976"/>
                    <a:pt x="14836" y="15730"/>
                    <a:pt x="13590" y="14683"/>
                  </a:cubicBezTo>
                  <a:cubicBezTo>
                    <a:pt x="12684" y="13589"/>
                    <a:pt x="11403" y="12715"/>
                    <a:pt x="10341" y="11777"/>
                  </a:cubicBezTo>
                  <a:cubicBezTo>
                    <a:pt x="9279" y="10840"/>
                    <a:pt x="8279" y="9903"/>
                    <a:pt x="7217" y="8997"/>
                  </a:cubicBezTo>
                  <a:lnTo>
                    <a:pt x="6873" y="8654"/>
                  </a:lnTo>
                  <a:cubicBezTo>
                    <a:pt x="6873" y="8622"/>
                    <a:pt x="6842" y="8591"/>
                    <a:pt x="6842" y="8560"/>
                  </a:cubicBezTo>
                  <a:cubicBezTo>
                    <a:pt x="6155" y="7748"/>
                    <a:pt x="5405" y="6967"/>
                    <a:pt x="4655" y="6248"/>
                  </a:cubicBezTo>
                  <a:cubicBezTo>
                    <a:pt x="4624" y="6217"/>
                    <a:pt x="4624" y="6186"/>
                    <a:pt x="4593" y="6186"/>
                  </a:cubicBezTo>
                  <a:cubicBezTo>
                    <a:pt x="4124" y="5686"/>
                    <a:pt x="3624" y="5249"/>
                    <a:pt x="3125" y="4842"/>
                  </a:cubicBezTo>
                  <a:cubicBezTo>
                    <a:pt x="3093" y="4780"/>
                    <a:pt x="3093" y="4749"/>
                    <a:pt x="3062" y="4749"/>
                  </a:cubicBezTo>
                  <a:cubicBezTo>
                    <a:pt x="1531" y="3499"/>
                    <a:pt x="1" y="2062"/>
                    <a:pt x="813"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5"/>
            <p:cNvSpPr/>
            <p:nvPr/>
          </p:nvSpPr>
          <p:spPr>
            <a:xfrm flipH="1">
              <a:off x="12403550" y="4324550"/>
              <a:ext cx="80475" cy="196050"/>
            </a:xfrm>
            <a:custGeom>
              <a:rect b="b" l="l" r="r" t="t"/>
              <a:pathLst>
                <a:path extrusionOk="0" h="7842" w="3219">
                  <a:moveTo>
                    <a:pt x="376" y="1"/>
                  </a:moveTo>
                  <a:cubicBezTo>
                    <a:pt x="282" y="313"/>
                    <a:pt x="157" y="626"/>
                    <a:pt x="63" y="969"/>
                  </a:cubicBezTo>
                  <a:cubicBezTo>
                    <a:pt x="1" y="1188"/>
                    <a:pt x="32" y="1407"/>
                    <a:pt x="126" y="1625"/>
                  </a:cubicBezTo>
                  <a:cubicBezTo>
                    <a:pt x="688" y="3062"/>
                    <a:pt x="1281" y="4531"/>
                    <a:pt x="1875" y="5968"/>
                  </a:cubicBezTo>
                  <a:lnTo>
                    <a:pt x="1875" y="5999"/>
                  </a:lnTo>
                  <a:cubicBezTo>
                    <a:pt x="1937" y="6092"/>
                    <a:pt x="1969" y="6217"/>
                    <a:pt x="2031" y="6280"/>
                  </a:cubicBezTo>
                  <a:cubicBezTo>
                    <a:pt x="2031" y="6311"/>
                    <a:pt x="2031" y="6342"/>
                    <a:pt x="2031" y="6374"/>
                  </a:cubicBezTo>
                  <a:cubicBezTo>
                    <a:pt x="2156" y="6655"/>
                    <a:pt x="2281" y="6967"/>
                    <a:pt x="2375" y="7248"/>
                  </a:cubicBezTo>
                  <a:cubicBezTo>
                    <a:pt x="2469" y="7404"/>
                    <a:pt x="2531" y="7561"/>
                    <a:pt x="2656" y="7842"/>
                  </a:cubicBezTo>
                  <a:cubicBezTo>
                    <a:pt x="2781" y="7436"/>
                    <a:pt x="2937" y="7155"/>
                    <a:pt x="3000" y="6873"/>
                  </a:cubicBezTo>
                  <a:cubicBezTo>
                    <a:pt x="3093" y="6592"/>
                    <a:pt x="3156" y="6405"/>
                    <a:pt x="3218" y="6186"/>
                  </a:cubicBezTo>
                  <a:cubicBezTo>
                    <a:pt x="2687" y="5030"/>
                    <a:pt x="2219" y="3781"/>
                    <a:pt x="1844" y="3000"/>
                  </a:cubicBezTo>
                  <a:lnTo>
                    <a:pt x="376"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5"/>
            <p:cNvSpPr/>
            <p:nvPr/>
          </p:nvSpPr>
          <p:spPr>
            <a:xfrm flipH="1">
              <a:off x="12355125" y="4487000"/>
              <a:ext cx="56275" cy="210100"/>
            </a:xfrm>
            <a:custGeom>
              <a:rect b="b" l="l" r="r" t="t"/>
              <a:pathLst>
                <a:path extrusionOk="0" h="8404" w="2251">
                  <a:moveTo>
                    <a:pt x="501" y="1"/>
                  </a:moveTo>
                  <a:cubicBezTo>
                    <a:pt x="376" y="438"/>
                    <a:pt x="251" y="875"/>
                    <a:pt x="95" y="1344"/>
                  </a:cubicBezTo>
                  <a:cubicBezTo>
                    <a:pt x="1" y="1687"/>
                    <a:pt x="1" y="2062"/>
                    <a:pt x="95" y="2437"/>
                  </a:cubicBezTo>
                  <a:cubicBezTo>
                    <a:pt x="751" y="4312"/>
                    <a:pt x="1375" y="6186"/>
                    <a:pt x="1969" y="8091"/>
                  </a:cubicBezTo>
                  <a:cubicBezTo>
                    <a:pt x="2031" y="8185"/>
                    <a:pt x="2063" y="8279"/>
                    <a:pt x="2125" y="8404"/>
                  </a:cubicBezTo>
                  <a:lnTo>
                    <a:pt x="2250" y="8373"/>
                  </a:lnTo>
                  <a:cubicBezTo>
                    <a:pt x="2219" y="7310"/>
                    <a:pt x="2188" y="6248"/>
                    <a:pt x="2188" y="5217"/>
                  </a:cubicBezTo>
                  <a:lnTo>
                    <a:pt x="2188" y="5155"/>
                  </a:lnTo>
                  <a:cubicBezTo>
                    <a:pt x="2125" y="4874"/>
                    <a:pt x="2031" y="4593"/>
                    <a:pt x="1969" y="4343"/>
                  </a:cubicBezTo>
                  <a:cubicBezTo>
                    <a:pt x="2031" y="4343"/>
                    <a:pt x="2094" y="4312"/>
                    <a:pt x="2156" y="4249"/>
                  </a:cubicBezTo>
                  <a:lnTo>
                    <a:pt x="2156" y="3874"/>
                  </a:lnTo>
                  <a:lnTo>
                    <a:pt x="2156" y="3843"/>
                  </a:lnTo>
                  <a:lnTo>
                    <a:pt x="2094" y="3749"/>
                  </a:lnTo>
                  <a:cubicBezTo>
                    <a:pt x="2094" y="3749"/>
                    <a:pt x="2094" y="3749"/>
                    <a:pt x="2094" y="3718"/>
                  </a:cubicBezTo>
                  <a:cubicBezTo>
                    <a:pt x="2094" y="3624"/>
                    <a:pt x="2125" y="3562"/>
                    <a:pt x="2125" y="3468"/>
                  </a:cubicBezTo>
                  <a:lnTo>
                    <a:pt x="2125" y="3406"/>
                  </a:lnTo>
                  <a:cubicBezTo>
                    <a:pt x="2125" y="2937"/>
                    <a:pt x="2125" y="2468"/>
                    <a:pt x="2094" y="2000"/>
                  </a:cubicBezTo>
                  <a:cubicBezTo>
                    <a:pt x="1469" y="1656"/>
                    <a:pt x="969" y="906"/>
                    <a:pt x="501"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5"/>
            <p:cNvSpPr/>
            <p:nvPr/>
          </p:nvSpPr>
          <p:spPr>
            <a:xfrm flipH="1">
              <a:off x="12544900" y="4000450"/>
              <a:ext cx="76575" cy="197625"/>
            </a:xfrm>
            <a:custGeom>
              <a:rect b="b" l="l" r="r" t="t"/>
              <a:pathLst>
                <a:path extrusionOk="0" h="7905" w="3063">
                  <a:moveTo>
                    <a:pt x="1313" y="1"/>
                  </a:moveTo>
                  <a:lnTo>
                    <a:pt x="1313" y="1"/>
                  </a:lnTo>
                  <a:cubicBezTo>
                    <a:pt x="1250" y="157"/>
                    <a:pt x="1219" y="282"/>
                    <a:pt x="1156" y="407"/>
                  </a:cubicBezTo>
                  <a:cubicBezTo>
                    <a:pt x="1094" y="532"/>
                    <a:pt x="1032" y="657"/>
                    <a:pt x="969" y="782"/>
                  </a:cubicBezTo>
                  <a:cubicBezTo>
                    <a:pt x="938" y="844"/>
                    <a:pt x="938" y="907"/>
                    <a:pt x="907" y="969"/>
                  </a:cubicBezTo>
                  <a:cubicBezTo>
                    <a:pt x="844" y="1063"/>
                    <a:pt x="813" y="1157"/>
                    <a:pt x="750" y="1282"/>
                  </a:cubicBezTo>
                  <a:cubicBezTo>
                    <a:pt x="688" y="1375"/>
                    <a:pt x="657" y="1469"/>
                    <a:pt x="594" y="1594"/>
                  </a:cubicBezTo>
                  <a:cubicBezTo>
                    <a:pt x="1" y="2625"/>
                    <a:pt x="94" y="3437"/>
                    <a:pt x="688" y="4405"/>
                  </a:cubicBezTo>
                  <a:cubicBezTo>
                    <a:pt x="1406" y="5530"/>
                    <a:pt x="1937" y="6717"/>
                    <a:pt x="2562" y="7904"/>
                  </a:cubicBezTo>
                  <a:cubicBezTo>
                    <a:pt x="2625" y="7810"/>
                    <a:pt x="2687" y="7779"/>
                    <a:pt x="2718" y="7717"/>
                  </a:cubicBezTo>
                  <a:cubicBezTo>
                    <a:pt x="2843" y="7498"/>
                    <a:pt x="2937" y="7248"/>
                    <a:pt x="3062" y="7030"/>
                  </a:cubicBezTo>
                  <a:cubicBezTo>
                    <a:pt x="2406" y="5561"/>
                    <a:pt x="1812" y="4062"/>
                    <a:pt x="1313" y="2531"/>
                  </a:cubicBezTo>
                  <a:cubicBezTo>
                    <a:pt x="1125" y="1688"/>
                    <a:pt x="1125" y="844"/>
                    <a:pt x="131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5"/>
            <p:cNvSpPr/>
            <p:nvPr/>
          </p:nvSpPr>
          <p:spPr>
            <a:xfrm flipH="1">
              <a:off x="12477750" y="4187100"/>
              <a:ext cx="71875" cy="154675"/>
            </a:xfrm>
            <a:custGeom>
              <a:rect b="b" l="l" r="r" t="t"/>
              <a:pathLst>
                <a:path extrusionOk="0" h="6187" w="2875">
                  <a:moveTo>
                    <a:pt x="407" y="1"/>
                  </a:moveTo>
                  <a:cubicBezTo>
                    <a:pt x="282" y="251"/>
                    <a:pt x="157" y="501"/>
                    <a:pt x="63" y="719"/>
                  </a:cubicBezTo>
                  <a:cubicBezTo>
                    <a:pt x="1" y="876"/>
                    <a:pt x="1" y="1032"/>
                    <a:pt x="63" y="1188"/>
                  </a:cubicBezTo>
                  <a:cubicBezTo>
                    <a:pt x="782" y="2844"/>
                    <a:pt x="1563" y="4499"/>
                    <a:pt x="2312" y="6155"/>
                  </a:cubicBezTo>
                  <a:lnTo>
                    <a:pt x="2531" y="6186"/>
                  </a:lnTo>
                  <a:lnTo>
                    <a:pt x="2875" y="5155"/>
                  </a:lnTo>
                  <a:cubicBezTo>
                    <a:pt x="2562" y="4562"/>
                    <a:pt x="2281" y="3999"/>
                    <a:pt x="2000" y="3406"/>
                  </a:cubicBezTo>
                  <a:cubicBezTo>
                    <a:pt x="1438" y="2250"/>
                    <a:pt x="907" y="1125"/>
                    <a:pt x="407"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5"/>
            <p:cNvSpPr/>
            <p:nvPr/>
          </p:nvSpPr>
          <p:spPr>
            <a:xfrm flipH="1">
              <a:off x="13129850" y="3707600"/>
              <a:ext cx="55475" cy="78900"/>
            </a:xfrm>
            <a:custGeom>
              <a:rect b="b" l="l" r="r" t="t"/>
              <a:pathLst>
                <a:path extrusionOk="0" h="3156" w="2219">
                  <a:moveTo>
                    <a:pt x="0" y="0"/>
                  </a:moveTo>
                  <a:cubicBezTo>
                    <a:pt x="500" y="250"/>
                    <a:pt x="969" y="594"/>
                    <a:pt x="1406" y="969"/>
                  </a:cubicBezTo>
                  <a:cubicBezTo>
                    <a:pt x="1375" y="1062"/>
                    <a:pt x="1344" y="1156"/>
                    <a:pt x="1312" y="1250"/>
                  </a:cubicBezTo>
                  <a:cubicBezTo>
                    <a:pt x="750" y="1718"/>
                    <a:pt x="469" y="2406"/>
                    <a:pt x="469" y="3155"/>
                  </a:cubicBezTo>
                  <a:cubicBezTo>
                    <a:pt x="594" y="2937"/>
                    <a:pt x="719" y="2749"/>
                    <a:pt x="875" y="2562"/>
                  </a:cubicBezTo>
                  <a:cubicBezTo>
                    <a:pt x="1312" y="1937"/>
                    <a:pt x="1750" y="1281"/>
                    <a:pt x="2218" y="563"/>
                  </a:cubicBezTo>
                  <a:lnTo>
                    <a:pt x="0"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5"/>
            <p:cNvSpPr/>
            <p:nvPr/>
          </p:nvSpPr>
          <p:spPr>
            <a:xfrm flipH="1">
              <a:off x="13063475" y="3478775"/>
              <a:ext cx="288975" cy="234300"/>
            </a:xfrm>
            <a:custGeom>
              <a:rect b="b" l="l" r="r" t="t"/>
              <a:pathLst>
                <a:path extrusionOk="0" h="9372" w="11559">
                  <a:moveTo>
                    <a:pt x="969" y="0"/>
                  </a:moveTo>
                  <a:cubicBezTo>
                    <a:pt x="719" y="375"/>
                    <a:pt x="469" y="781"/>
                    <a:pt x="219" y="1156"/>
                  </a:cubicBezTo>
                  <a:cubicBezTo>
                    <a:pt x="188" y="1219"/>
                    <a:pt x="156" y="1250"/>
                    <a:pt x="156" y="1312"/>
                  </a:cubicBezTo>
                  <a:lnTo>
                    <a:pt x="156" y="1344"/>
                  </a:lnTo>
                  <a:cubicBezTo>
                    <a:pt x="31" y="1562"/>
                    <a:pt x="0" y="1812"/>
                    <a:pt x="31" y="2062"/>
                  </a:cubicBezTo>
                  <a:cubicBezTo>
                    <a:pt x="63" y="2281"/>
                    <a:pt x="125" y="2468"/>
                    <a:pt x="156" y="2687"/>
                  </a:cubicBezTo>
                  <a:cubicBezTo>
                    <a:pt x="188" y="2718"/>
                    <a:pt x="219" y="2749"/>
                    <a:pt x="219" y="2812"/>
                  </a:cubicBezTo>
                  <a:cubicBezTo>
                    <a:pt x="1031" y="4749"/>
                    <a:pt x="2312" y="6435"/>
                    <a:pt x="3968" y="7716"/>
                  </a:cubicBezTo>
                  <a:cubicBezTo>
                    <a:pt x="4280" y="7966"/>
                    <a:pt x="4624" y="8154"/>
                    <a:pt x="4998" y="8279"/>
                  </a:cubicBezTo>
                  <a:cubicBezTo>
                    <a:pt x="6310" y="8685"/>
                    <a:pt x="7685" y="9028"/>
                    <a:pt x="9028" y="9372"/>
                  </a:cubicBezTo>
                  <a:cubicBezTo>
                    <a:pt x="9122" y="9216"/>
                    <a:pt x="9216" y="9060"/>
                    <a:pt x="9278" y="8935"/>
                  </a:cubicBezTo>
                  <a:cubicBezTo>
                    <a:pt x="10059" y="7279"/>
                    <a:pt x="10809" y="5623"/>
                    <a:pt x="11559" y="3968"/>
                  </a:cubicBezTo>
                  <a:lnTo>
                    <a:pt x="11559" y="3968"/>
                  </a:lnTo>
                  <a:cubicBezTo>
                    <a:pt x="10996" y="4874"/>
                    <a:pt x="10528" y="5842"/>
                    <a:pt x="10184" y="6810"/>
                  </a:cubicBezTo>
                  <a:cubicBezTo>
                    <a:pt x="9715" y="7466"/>
                    <a:pt x="9059" y="7935"/>
                    <a:pt x="8278" y="8091"/>
                  </a:cubicBezTo>
                  <a:cubicBezTo>
                    <a:pt x="6685" y="7560"/>
                    <a:pt x="5248" y="6685"/>
                    <a:pt x="4061" y="5530"/>
                  </a:cubicBezTo>
                  <a:cubicBezTo>
                    <a:pt x="2499" y="3968"/>
                    <a:pt x="1750" y="2031"/>
                    <a:pt x="969"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5"/>
            <p:cNvSpPr/>
            <p:nvPr/>
          </p:nvSpPr>
          <p:spPr>
            <a:xfrm flipH="1">
              <a:off x="12707350" y="3847375"/>
              <a:ext cx="451425" cy="584200"/>
            </a:xfrm>
            <a:custGeom>
              <a:rect b="b" l="l" r="r" t="t"/>
              <a:pathLst>
                <a:path extrusionOk="0" h="23368" w="18057">
                  <a:moveTo>
                    <a:pt x="0" y="1"/>
                  </a:moveTo>
                  <a:cubicBezTo>
                    <a:pt x="157" y="376"/>
                    <a:pt x="375" y="688"/>
                    <a:pt x="594" y="1001"/>
                  </a:cubicBezTo>
                  <a:cubicBezTo>
                    <a:pt x="2406" y="3437"/>
                    <a:pt x="4343" y="5780"/>
                    <a:pt x="6373" y="8029"/>
                  </a:cubicBezTo>
                  <a:cubicBezTo>
                    <a:pt x="7873" y="10685"/>
                    <a:pt x="10122" y="13153"/>
                    <a:pt x="11934" y="15495"/>
                  </a:cubicBezTo>
                  <a:cubicBezTo>
                    <a:pt x="13902" y="18119"/>
                    <a:pt x="15807" y="20931"/>
                    <a:pt x="18056" y="23368"/>
                  </a:cubicBezTo>
                  <a:cubicBezTo>
                    <a:pt x="17275" y="22118"/>
                    <a:pt x="16463" y="20869"/>
                    <a:pt x="15682" y="19650"/>
                  </a:cubicBezTo>
                  <a:cubicBezTo>
                    <a:pt x="12621" y="14964"/>
                    <a:pt x="9434" y="10341"/>
                    <a:pt x="5811" y="6093"/>
                  </a:cubicBezTo>
                  <a:cubicBezTo>
                    <a:pt x="3968" y="3968"/>
                    <a:pt x="1937" y="2031"/>
                    <a:pt x="0"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5"/>
            <p:cNvSpPr/>
            <p:nvPr/>
          </p:nvSpPr>
          <p:spPr>
            <a:xfrm flipH="1">
              <a:off x="12549600" y="4582275"/>
              <a:ext cx="64050" cy="101550"/>
            </a:xfrm>
            <a:custGeom>
              <a:rect b="b" l="l" r="r" t="t"/>
              <a:pathLst>
                <a:path extrusionOk="0" h="4062" w="2562">
                  <a:moveTo>
                    <a:pt x="0" y="1"/>
                  </a:moveTo>
                  <a:lnTo>
                    <a:pt x="0" y="1"/>
                  </a:lnTo>
                  <a:cubicBezTo>
                    <a:pt x="750" y="1406"/>
                    <a:pt x="1593" y="2781"/>
                    <a:pt x="2562" y="4062"/>
                  </a:cubicBezTo>
                  <a:cubicBezTo>
                    <a:pt x="2312" y="3656"/>
                    <a:pt x="2031" y="3218"/>
                    <a:pt x="1781" y="2843"/>
                  </a:cubicBezTo>
                  <a:cubicBezTo>
                    <a:pt x="1187" y="1875"/>
                    <a:pt x="594" y="938"/>
                    <a:pt x="0" y="1"/>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5"/>
            <p:cNvSpPr/>
            <p:nvPr/>
          </p:nvSpPr>
          <p:spPr>
            <a:xfrm flipH="1">
              <a:off x="11695225" y="4571350"/>
              <a:ext cx="124200" cy="89825"/>
            </a:xfrm>
            <a:custGeom>
              <a:rect b="b" l="l" r="r" t="t"/>
              <a:pathLst>
                <a:path extrusionOk="0" h="3593" w="4968">
                  <a:moveTo>
                    <a:pt x="4968" y="0"/>
                  </a:moveTo>
                  <a:lnTo>
                    <a:pt x="4968" y="0"/>
                  </a:lnTo>
                  <a:cubicBezTo>
                    <a:pt x="3812" y="563"/>
                    <a:pt x="2719" y="1281"/>
                    <a:pt x="1750" y="2156"/>
                  </a:cubicBezTo>
                  <a:cubicBezTo>
                    <a:pt x="1157" y="2624"/>
                    <a:pt x="594" y="3093"/>
                    <a:pt x="1" y="3593"/>
                  </a:cubicBezTo>
                  <a:cubicBezTo>
                    <a:pt x="1469" y="2749"/>
                    <a:pt x="3656" y="1312"/>
                    <a:pt x="4968"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5"/>
            <p:cNvSpPr/>
            <p:nvPr/>
          </p:nvSpPr>
          <p:spPr>
            <a:xfrm flipH="1">
              <a:off x="11670225" y="4512000"/>
              <a:ext cx="182775" cy="166700"/>
            </a:xfrm>
            <a:custGeom>
              <a:rect b="b" l="l" r="r" t="t"/>
              <a:pathLst>
                <a:path extrusionOk="0" h="6668" w="7311">
                  <a:moveTo>
                    <a:pt x="6779" y="0"/>
                  </a:moveTo>
                  <a:cubicBezTo>
                    <a:pt x="6186" y="1281"/>
                    <a:pt x="4530" y="2156"/>
                    <a:pt x="3468" y="3062"/>
                  </a:cubicBezTo>
                  <a:cubicBezTo>
                    <a:pt x="2187" y="4124"/>
                    <a:pt x="1000" y="5311"/>
                    <a:pt x="1" y="6623"/>
                  </a:cubicBezTo>
                  <a:cubicBezTo>
                    <a:pt x="1" y="6645"/>
                    <a:pt x="16" y="6667"/>
                    <a:pt x="25" y="6667"/>
                  </a:cubicBezTo>
                  <a:cubicBezTo>
                    <a:pt x="29" y="6667"/>
                    <a:pt x="32" y="6663"/>
                    <a:pt x="32" y="6654"/>
                  </a:cubicBezTo>
                  <a:lnTo>
                    <a:pt x="126" y="6623"/>
                  </a:lnTo>
                  <a:cubicBezTo>
                    <a:pt x="188" y="6560"/>
                    <a:pt x="250" y="6467"/>
                    <a:pt x="344" y="6373"/>
                  </a:cubicBezTo>
                  <a:cubicBezTo>
                    <a:pt x="875" y="5967"/>
                    <a:pt x="1406" y="5561"/>
                    <a:pt x="1906" y="5123"/>
                  </a:cubicBezTo>
                  <a:cubicBezTo>
                    <a:pt x="3374" y="3843"/>
                    <a:pt x="4874" y="2624"/>
                    <a:pt x="6686" y="1875"/>
                  </a:cubicBezTo>
                  <a:cubicBezTo>
                    <a:pt x="6779" y="1812"/>
                    <a:pt x="6873" y="1750"/>
                    <a:pt x="6936" y="1656"/>
                  </a:cubicBezTo>
                  <a:cubicBezTo>
                    <a:pt x="6936" y="1656"/>
                    <a:pt x="6936" y="1656"/>
                    <a:pt x="6967" y="1625"/>
                  </a:cubicBezTo>
                  <a:cubicBezTo>
                    <a:pt x="6967" y="1625"/>
                    <a:pt x="6967" y="1593"/>
                    <a:pt x="6967" y="1593"/>
                  </a:cubicBezTo>
                  <a:cubicBezTo>
                    <a:pt x="7310" y="1062"/>
                    <a:pt x="7217" y="406"/>
                    <a:pt x="6779"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5"/>
            <p:cNvSpPr/>
            <p:nvPr/>
          </p:nvSpPr>
          <p:spPr>
            <a:xfrm flipH="1">
              <a:off x="11724125" y="4715050"/>
              <a:ext cx="36725" cy="39400"/>
            </a:xfrm>
            <a:custGeom>
              <a:rect b="b" l="l" r="r" t="t"/>
              <a:pathLst>
                <a:path extrusionOk="0" h="1576" w="1469">
                  <a:moveTo>
                    <a:pt x="1469" y="0"/>
                  </a:moveTo>
                  <a:lnTo>
                    <a:pt x="438" y="906"/>
                  </a:lnTo>
                  <a:cubicBezTo>
                    <a:pt x="344" y="1000"/>
                    <a:pt x="219" y="1125"/>
                    <a:pt x="94" y="1250"/>
                  </a:cubicBezTo>
                  <a:cubicBezTo>
                    <a:pt x="63" y="1344"/>
                    <a:pt x="32" y="1437"/>
                    <a:pt x="1" y="1531"/>
                  </a:cubicBezTo>
                  <a:cubicBezTo>
                    <a:pt x="1" y="1553"/>
                    <a:pt x="32" y="1575"/>
                    <a:pt x="61" y="1575"/>
                  </a:cubicBezTo>
                  <a:cubicBezTo>
                    <a:pt x="73" y="1575"/>
                    <a:pt x="85" y="1571"/>
                    <a:pt x="94" y="1562"/>
                  </a:cubicBezTo>
                  <a:cubicBezTo>
                    <a:pt x="594" y="1094"/>
                    <a:pt x="1000" y="531"/>
                    <a:pt x="1469"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5"/>
            <p:cNvSpPr/>
            <p:nvPr/>
          </p:nvSpPr>
          <p:spPr>
            <a:xfrm flipH="1">
              <a:off x="11614000" y="4629150"/>
              <a:ext cx="65625" cy="46875"/>
            </a:xfrm>
            <a:custGeom>
              <a:rect b="b" l="l" r="r" t="t"/>
              <a:pathLst>
                <a:path extrusionOk="0" h="1875" w="2625">
                  <a:moveTo>
                    <a:pt x="2625" y="0"/>
                  </a:moveTo>
                  <a:lnTo>
                    <a:pt x="2625" y="0"/>
                  </a:lnTo>
                  <a:cubicBezTo>
                    <a:pt x="2094" y="187"/>
                    <a:pt x="1625" y="469"/>
                    <a:pt x="1188" y="843"/>
                  </a:cubicBezTo>
                  <a:cubicBezTo>
                    <a:pt x="782" y="1187"/>
                    <a:pt x="407" y="1531"/>
                    <a:pt x="1" y="1874"/>
                  </a:cubicBezTo>
                  <a:cubicBezTo>
                    <a:pt x="594" y="1437"/>
                    <a:pt x="1188" y="1031"/>
                    <a:pt x="1812" y="625"/>
                  </a:cubicBezTo>
                  <a:cubicBezTo>
                    <a:pt x="2094" y="437"/>
                    <a:pt x="2375" y="250"/>
                    <a:pt x="2625"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5"/>
            <p:cNvSpPr/>
            <p:nvPr/>
          </p:nvSpPr>
          <p:spPr>
            <a:xfrm flipH="1">
              <a:off x="11596025" y="4572125"/>
              <a:ext cx="157800" cy="159350"/>
            </a:xfrm>
            <a:custGeom>
              <a:rect b="b" l="l" r="r" t="t"/>
              <a:pathLst>
                <a:path extrusionOk="0" h="6374" w="6312">
                  <a:moveTo>
                    <a:pt x="5999" y="1"/>
                  </a:moveTo>
                  <a:lnTo>
                    <a:pt x="5999" y="1"/>
                  </a:lnTo>
                  <a:cubicBezTo>
                    <a:pt x="6249" y="1344"/>
                    <a:pt x="4437" y="1750"/>
                    <a:pt x="3625" y="2281"/>
                  </a:cubicBezTo>
                  <a:cubicBezTo>
                    <a:pt x="3031" y="2687"/>
                    <a:pt x="2438" y="3124"/>
                    <a:pt x="1938" y="3656"/>
                  </a:cubicBezTo>
                  <a:cubicBezTo>
                    <a:pt x="1157" y="4468"/>
                    <a:pt x="501" y="5374"/>
                    <a:pt x="1" y="6373"/>
                  </a:cubicBezTo>
                  <a:cubicBezTo>
                    <a:pt x="1781" y="4811"/>
                    <a:pt x="3375" y="3031"/>
                    <a:pt x="5530" y="1937"/>
                  </a:cubicBezTo>
                  <a:cubicBezTo>
                    <a:pt x="6030" y="1656"/>
                    <a:pt x="6311" y="1063"/>
                    <a:pt x="6186" y="469"/>
                  </a:cubicBezTo>
                  <a:cubicBezTo>
                    <a:pt x="6155" y="313"/>
                    <a:pt x="6092" y="157"/>
                    <a:pt x="5999"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5"/>
            <p:cNvSpPr/>
            <p:nvPr/>
          </p:nvSpPr>
          <p:spPr>
            <a:xfrm flipH="1">
              <a:off x="11532775" y="4629150"/>
              <a:ext cx="132000" cy="160900"/>
            </a:xfrm>
            <a:custGeom>
              <a:rect b="b" l="l" r="r" t="t"/>
              <a:pathLst>
                <a:path extrusionOk="0" h="6436" w="5280">
                  <a:moveTo>
                    <a:pt x="4780" y="0"/>
                  </a:moveTo>
                  <a:lnTo>
                    <a:pt x="4780" y="0"/>
                  </a:lnTo>
                  <a:cubicBezTo>
                    <a:pt x="4842" y="1281"/>
                    <a:pt x="3249" y="2624"/>
                    <a:pt x="2468" y="3561"/>
                  </a:cubicBezTo>
                  <a:cubicBezTo>
                    <a:pt x="1656" y="4498"/>
                    <a:pt x="812" y="5373"/>
                    <a:pt x="31" y="6342"/>
                  </a:cubicBezTo>
                  <a:cubicBezTo>
                    <a:pt x="0" y="6373"/>
                    <a:pt x="31" y="6435"/>
                    <a:pt x="94" y="6435"/>
                  </a:cubicBezTo>
                  <a:cubicBezTo>
                    <a:pt x="1531" y="5592"/>
                    <a:pt x="2812" y="4498"/>
                    <a:pt x="3842" y="3186"/>
                  </a:cubicBezTo>
                  <a:lnTo>
                    <a:pt x="3842" y="3186"/>
                  </a:lnTo>
                  <a:cubicBezTo>
                    <a:pt x="3686" y="3280"/>
                    <a:pt x="3561" y="3405"/>
                    <a:pt x="3436" y="3530"/>
                  </a:cubicBezTo>
                  <a:cubicBezTo>
                    <a:pt x="2812" y="4155"/>
                    <a:pt x="2218" y="4780"/>
                    <a:pt x="1593" y="5373"/>
                  </a:cubicBezTo>
                  <a:cubicBezTo>
                    <a:pt x="1343" y="5561"/>
                    <a:pt x="1062" y="5779"/>
                    <a:pt x="812" y="5935"/>
                  </a:cubicBezTo>
                  <a:cubicBezTo>
                    <a:pt x="781" y="5779"/>
                    <a:pt x="812" y="5748"/>
                    <a:pt x="844" y="5685"/>
                  </a:cubicBezTo>
                  <a:cubicBezTo>
                    <a:pt x="1968" y="4592"/>
                    <a:pt x="3093" y="3468"/>
                    <a:pt x="4186" y="2374"/>
                  </a:cubicBezTo>
                  <a:cubicBezTo>
                    <a:pt x="4436" y="2093"/>
                    <a:pt x="4686" y="1812"/>
                    <a:pt x="4873" y="1531"/>
                  </a:cubicBezTo>
                  <a:cubicBezTo>
                    <a:pt x="5123" y="1125"/>
                    <a:pt x="5279" y="687"/>
                    <a:pt x="4998" y="250"/>
                  </a:cubicBezTo>
                  <a:cubicBezTo>
                    <a:pt x="4936" y="156"/>
                    <a:pt x="4842" y="63"/>
                    <a:pt x="4780"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5"/>
            <p:cNvSpPr/>
            <p:nvPr/>
          </p:nvSpPr>
          <p:spPr>
            <a:xfrm flipH="1">
              <a:off x="11501550" y="4715825"/>
              <a:ext cx="71850" cy="86725"/>
            </a:xfrm>
            <a:custGeom>
              <a:rect b="b" l="l" r="r" t="t"/>
              <a:pathLst>
                <a:path extrusionOk="0" h="3469" w="2874">
                  <a:moveTo>
                    <a:pt x="1781" y="1"/>
                  </a:moveTo>
                  <a:cubicBezTo>
                    <a:pt x="1843" y="188"/>
                    <a:pt x="1843" y="375"/>
                    <a:pt x="1781" y="594"/>
                  </a:cubicBezTo>
                  <a:cubicBezTo>
                    <a:pt x="1593" y="1188"/>
                    <a:pt x="1312" y="1719"/>
                    <a:pt x="968" y="2250"/>
                  </a:cubicBezTo>
                  <a:cubicBezTo>
                    <a:pt x="656" y="2625"/>
                    <a:pt x="344" y="2999"/>
                    <a:pt x="0" y="3343"/>
                  </a:cubicBezTo>
                  <a:cubicBezTo>
                    <a:pt x="494" y="3304"/>
                    <a:pt x="937" y="3189"/>
                    <a:pt x="1362" y="3189"/>
                  </a:cubicBezTo>
                  <a:cubicBezTo>
                    <a:pt x="1610" y="3189"/>
                    <a:pt x="1852" y="3228"/>
                    <a:pt x="2093" y="3343"/>
                  </a:cubicBezTo>
                  <a:cubicBezTo>
                    <a:pt x="2031" y="3374"/>
                    <a:pt x="1968" y="3437"/>
                    <a:pt x="1906" y="3468"/>
                  </a:cubicBezTo>
                  <a:lnTo>
                    <a:pt x="2156" y="3406"/>
                  </a:lnTo>
                  <a:cubicBezTo>
                    <a:pt x="2374" y="3343"/>
                    <a:pt x="2530" y="3156"/>
                    <a:pt x="2562" y="2906"/>
                  </a:cubicBezTo>
                  <a:cubicBezTo>
                    <a:pt x="2749" y="2875"/>
                    <a:pt x="2874" y="2656"/>
                    <a:pt x="2812" y="2468"/>
                  </a:cubicBezTo>
                  <a:cubicBezTo>
                    <a:pt x="2499" y="1719"/>
                    <a:pt x="2249" y="969"/>
                    <a:pt x="2062" y="188"/>
                  </a:cubicBezTo>
                  <a:cubicBezTo>
                    <a:pt x="2031" y="63"/>
                    <a:pt x="1906" y="1"/>
                    <a:pt x="178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5"/>
            <p:cNvSpPr/>
            <p:nvPr/>
          </p:nvSpPr>
          <p:spPr>
            <a:xfrm flipH="1">
              <a:off x="11536675" y="4707225"/>
              <a:ext cx="176525" cy="124200"/>
            </a:xfrm>
            <a:custGeom>
              <a:rect b="b" l="l" r="r" t="t"/>
              <a:pathLst>
                <a:path extrusionOk="0" h="4968" w="7061">
                  <a:moveTo>
                    <a:pt x="6998" y="1001"/>
                  </a:moveTo>
                  <a:lnTo>
                    <a:pt x="6998" y="1001"/>
                  </a:lnTo>
                  <a:cubicBezTo>
                    <a:pt x="6997" y="1002"/>
                    <a:pt x="6997" y="1003"/>
                    <a:pt x="6997" y="1004"/>
                  </a:cubicBezTo>
                  <a:lnTo>
                    <a:pt x="6997" y="1004"/>
                  </a:lnTo>
                  <a:cubicBezTo>
                    <a:pt x="6997" y="1004"/>
                    <a:pt x="6997" y="1005"/>
                    <a:pt x="6997" y="1005"/>
                  </a:cubicBezTo>
                  <a:lnTo>
                    <a:pt x="6997" y="1005"/>
                  </a:lnTo>
                  <a:cubicBezTo>
                    <a:pt x="6997" y="1003"/>
                    <a:pt x="6997" y="1002"/>
                    <a:pt x="6998" y="1001"/>
                  </a:cubicBezTo>
                  <a:close/>
                  <a:moveTo>
                    <a:pt x="6997" y="1005"/>
                  </a:moveTo>
                  <a:cubicBezTo>
                    <a:pt x="6966" y="1128"/>
                    <a:pt x="6935" y="1252"/>
                    <a:pt x="6873" y="1375"/>
                  </a:cubicBezTo>
                  <a:cubicBezTo>
                    <a:pt x="6930" y="1260"/>
                    <a:pt x="6988" y="1145"/>
                    <a:pt x="6997" y="1005"/>
                  </a:cubicBezTo>
                  <a:close/>
                  <a:moveTo>
                    <a:pt x="6467" y="1"/>
                  </a:moveTo>
                  <a:cubicBezTo>
                    <a:pt x="6904" y="1438"/>
                    <a:pt x="4967" y="2812"/>
                    <a:pt x="3936" y="3468"/>
                  </a:cubicBezTo>
                  <a:cubicBezTo>
                    <a:pt x="2687" y="4281"/>
                    <a:pt x="1406" y="4499"/>
                    <a:pt x="32" y="4905"/>
                  </a:cubicBezTo>
                  <a:cubicBezTo>
                    <a:pt x="0" y="4905"/>
                    <a:pt x="0" y="4968"/>
                    <a:pt x="32" y="4968"/>
                  </a:cubicBezTo>
                  <a:cubicBezTo>
                    <a:pt x="1469" y="4749"/>
                    <a:pt x="2874" y="4468"/>
                    <a:pt x="4311" y="4124"/>
                  </a:cubicBezTo>
                  <a:cubicBezTo>
                    <a:pt x="4530" y="4093"/>
                    <a:pt x="4717" y="3999"/>
                    <a:pt x="4905" y="3875"/>
                  </a:cubicBezTo>
                  <a:lnTo>
                    <a:pt x="5623" y="3031"/>
                  </a:lnTo>
                  <a:lnTo>
                    <a:pt x="5655" y="2969"/>
                  </a:lnTo>
                  <a:cubicBezTo>
                    <a:pt x="5717" y="2875"/>
                    <a:pt x="5811" y="2812"/>
                    <a:pt x="5904" y="2719"/>
                  </a:cubicBezTo>
                  <a:cubicBezTo>
                    <a:pt x="6248" y="2375"/>
                    <a:pt x="6529" y="2000"/>
                    <a:pt x="6748" y="1594"/>
                  </a:cubicBezTo>
                  <a:cubicBezTo>
                    <a:pt x="6872" y="1408"/>
                    <a:pt x="6935" y="1221"/>
                    <a:pt x="6997" y="1004"/>
                  </a:cubicBezTo>
                  <a:lnTo>
                    <a:pt x="6997" y="1004"/>
                  </a:lnTo>
                  <a:cubicBezTo>
                    <a:pt x="6997" y="993"/>
                    <a:pt x="6998" y="981"/>
                    <a:pt x="6998" y="969"/>
                  </a:cubicBezTo>
                  <a:lnTo>
                    <a:pt x="6998" y="938"/>
                  </a:lnTo>
                  <a:cubicBezTo>
                    <a:pt x="7060" y="594"/>
                    <a:pt x="6904" y="251"/>
                    <a:pt x="6623" y="63"/>
                  </a:cubicBezTo>
                  <a:lnTo>
                    <a:pt x="6467" y="1"/>
                  </a:ln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5"/>
            <p:cNvSpPr/>
            <p:nvPr/>
          </p:nvSpPr>
          <p:spPr>
            <a:xfrm flipH="1">
              <a:off x="13080650" y="3848950"/>
              <a:ext cx="556850" cy="678325"/>
            </a:xfrm>
            <a:custGeom>
              <a:rect b="b" l="l" r="r" t="t"/>
              <a:pathLst>
                <a:path extrusionOk="0" h="27133" w="22274">
                  <a:moveTo>
                    <a:pt x="0" y="0"/>
                  </a:moveTo>
                  <a:cubicBezTo>
                    <a:pt x="0" y="0"/>
                    <a:pt x="0" y="32"/>
                    <a:pt x="0" y="32"/>
                  </a:cubicBezTo>
                  <a:lnTo>
                    <a:pt x="344" y="157"/>
                  </a:lnTo>
                  <a:cubicBezTo>
                    <a:pt x="4686" y="1687"/>
                    <a:pt x="8622" y="4155"/>
                    <a:pt x="11902" y="7404"/>
                  </a:cubicBezTo>
                  <a:cubicBezTo>
                    <a:pt x="12714" y="8185"/>
                    <a:pt x="13495" y="9028"/>
                    <a:pt x="14182" y="9934"/>
                  </a:cubicBezTo>
                  <a:cubicBezTo>
                    <a:pt x="14932" y="10872"/>
                    <a:pt x="15619" y="11840"/>
                    <a:pt x="16213" y="12871"/>
                  </a:cubicBezTo>
                  <a:cubicBezTo>
                    <a:pt x="16619" y="13558"/>
                    <a:pt x="16963" y="14245"/>
                    <a:pt x="17306" y="14933"/>
                  </a:cubicBezTo>
                  <a:cubicBezTo>
                    <a:pt x="17338" y="14995"/>
                    <a:pt x="17369" y="15058"/>
                    <a:pt x="17400" y="15120"/>
                  </a:cubicBezTo>
                  <a:cubicBezTo>
                    <a:pt x="17525" y="15339"/>
                    <a:pt x="17650" y="15589"/>
                    <a:pt x="17744" y="15807"/>
                  </a:cubicBezTo>
                  <a:cubicBezTo>
                    <a:pt x="17962" y="16276"/>
                    <a:pt x="18181" y="16744"/>
                    <a:pt x="18368" y="17244"/>
                  </a:cubicBezTo>
                  <a:cubicBezTo>
                    <a:pt x="18868" y="18463"/>
                    <a:pt x="19274" y="19712"/>
                    <a:pt x="19618" y="20993"/>
                  </a:cubicBezTo>
                  <a:cubicBezTo>
                    <a:pt x="19837" y="21774"/>
                    <a:pt x="20212" y="22555"/>
                    <a:pt x="20711" y="23211"/>
                  </a:cubicBezTo>
                  <a:cubicBezTo>
                    <a:pt x="21367" y="23992"/>
                    <a:pt x="21430" y="24960"/>
                    <a:pt x="21336" y="25929"/>
                  </a:cubicBezTo>
                  <a:cubicBezTo>
                    <a:pt x="21305" y="26054"/>
                    <a:pt x="21242" y="26147"/>
                    <a:pt x="21180" y="26241"/>
                  </a:cubicBezTo>
                  <a:lnTo>
                    <a:pt x="21055" y="26241"/>
                  </a:lnTo>
                  <a:cubicBezTo>
                    <a:pt x="21117" y="26522"/>
                    <a:pt x="21211" y="26772"/>
                    <a:pt x="21274" y="27053"/>
                  </a:cubicBezTo>
                  <a:cubicBezTo>
                    <a:pt x="21287" y="27108"/>
                    <a:pt x="21337" y="27133"/>
                    <a:pt x="21389" y="27133"/>
                  </a:cubicBezTo>
                  <a:cubicBezTo>
                    <a:pt x="21455" y="27133"/>
                    <a:pt x="21524" y="27092"/>
                    <a:pt x="21524" y="27022"/>
                  </a:cubicBezTo>
                  <a:cubicBezTo>
                    <a:pt x="22273" y="20712"/>
                    <a:pt x="19056" y="14214"/>
                    <a:pt x="15088" y="9466"/>
                  </a:cubicBezTo>
                  <a:cubicBezTo>
                    <a:pt x="13651" y="7716"/>
                    <a:pt x="11964" y="6154"/>
                    <a:pt x="10121" y="4811"/>
                  </a:cubicBezTo>
                  <a:cubicBezTo>
                    <a:pt x="9372" y="4249"/>
                    <a:pt x="8591" y="3718"/>
                    <a:pt x="7778" y="3249"/>
                  </a:cubicBezTo>
                  <a:cubicBezTo>
                    <a:pt x="5685" y="2000"/>
                    <a:pt x="3436" y="1000"/>
                    <a:pt x="1125" y="282"/>
                  </a:cubicBezTo>
                  <a:lnTo>
                    <a:pt x="1062" y="282"/>
                  </a:lnTo>
                  <a:cubicBezTo>
                    <a:pt x="719" y="188"/>
                    <a:pt x="375" y="94"/>
                    <a:pt x="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5"/>
            <p:cNvSpPr/>
            <p:nvPr/>
          </p:nvSpPr>
          <p:spPr>
            <a:xfrm flipH="1">
              <a:off x="12398175" y="4875925"/>
              <a:ext cx="498975" cy="332725"/>
            </a:xfrm>
            <a:custGeom>
              <a:rect b="b" l="l" r="r" t="t"/>
              <a:pathLst>
                <a:path extrusionOk="0" h="13309" w="19959">
                  <a:moveTo>
                    <a:pt x="1187" y="0"/>
                  </a:moveTo>
                  <a:lnTo>
                    <a:pt x="1187" y="0"/>
                  </a:lnTo>
                  <a:cubicBezTo>
                    <a:pt x="750" y="438"/>
                    <a:pt x="469" y="1031"/>
                    <a:pt x="63" y="1469"/>
                  </a:cubicBezTo>
                  <a:cubicBezTo>
                    <a:pt x="0" y="1531"/>
                    <a:pt x="63" y="1719"/>
                    <a:pt x="125" y="1812"/>
                  </a:cubicBezTo>
                  <a:cubicBezTo>
                    <a:pt x="719" y="3093"/>
                    <a:pt x="1312" y="4374"/>
                    <a:pt x="1906" y="5655"/>
                  </a:cubicBezTo>
                  <a:cubicBezTo>
                    <a:pt x="2125" y="5936"/>
                    <a:pt x="2312" y="6217"/>
                    <a:pt x="2531" y="6498"/>
                  </a:cubicBezTo>
                  <a:cubicBezTo>
                    <a:pt x="2406" y="6404"/>
                    <a:pt x="2281" y="6280"/>
                    <a:pt x="2156" y="6186"/>
                  </a:cubicBezTo>
                  <a:lnTo>
                    <a:pt x="2156" y="6186"/>
                  </a:lnTo>
                  <a:cubicBezTo>
                    <a:pt x="2343" y="6592"/>
                    <a:pt x="2531" y="6998"/>
                    <a:pt x="2718" y="7435"/>
                  </a:cubicBezTo>
                  <a:cubicBezTo>
                    <a:pt x="2968" y="8029"/>
                    <a:pt x="3437" y="8497"/>
                    <a:pt x="4061" y="8716"/>
                  </a:cubicBezTo>
                  <a:lnTo>
                    <a:pt x="4124" y="8779"/>
                  </a:lnTo>
                  <a:cubicBezTo>
                    <a:pt x="5124" y="9060"/>
                    <a:pt x="5967" y="9716"/>
                    <a:pt x="6529" y="10590"/>
                  </a:cubicBezTo>
                  <a:cubicBezTo>
                    <a:pt x="6592" y="10684"/>
                    <a:pt x="6623" y="10778"/>
                    <a:pt x="6685" y="10840"/>
                  </a:cubicBezTo>
                  <a:cubicBezTo>
                    <a:pt x="7310" y="11309"/>
                    <a:pt x="7997" y="11715"/>
                    <a:pt x="8685" y="12090"/>
                  </a:cubicBezTo>
                  <a:lnTo>
                    <a:pt x="8841" y="12121"/>
                  </a:lnTo>
                  <a:cubicBezTo>
                    <a:pt x="10309" y="12465"/>
                    <a:pt x="11777" y="12840"/>
                    <a:pt x="13277" y="13152"/>
                  </a:cubicBezTo>
                  <a:cubicBezTo>
                    <a:pt x="13714" y="13277"/>
                    <a:pt x="14183" y="13308"/>
                    <a:pt x="14651" y="13308"/>
                  </a:cubicBezTo>
                  <a:cubicBezTo>
                    <a:pt x="15776" y="13277"/>
                    <a:pt x="16869" y="13246"/>
                    <a:pt x="17994" y="13183"/>
                  </a:cubicBezTo>
                  <a:cubicBezTo>
                    <a:pt x="18619" y="13058"/>
                    <a:pt x="19212" y="12871"/>
                    <a:pt x="19806" y="12683"/>
                  </a:cubicBezTo>
                  <a:cubicBezTo>
                    <a:pt x="19806" y="12652"/>
                    <a:pt x="19837" y="12652"/>
                    <a:pt x="19837" y="12652"/>
                  </a:cubicBezTo>
                  <a:cubicBezTo>
                    <a:pt x="19899" y="12621"/>
                    <a:pt x="19931" y="12590"/>
                    <a:pt x="19931" y="12527"/>
                  </a:cubicBezTo>
                  <a:cubicBezTo>
                    <a:pt x="19959" y="12416"/>
                    <a:pt x="19887" y="12304"/>
                    <a:pt x="19782" y="12304"/>
                  </a:cubicBezTo>
                  <a:cubicBezTo>
                    <a:pt x="19769" y="12304"/>
                    <a:pt x="19756" y="12305"/>
                    <a:pt x="19743" y="12309"/>
                  </a:cubicBezTo>
                  <a:cubicBezTo>
                    <a:pt x="18799" y="12479"/>
                    <a:pt x="17855" y="12561"/>
                    <a:pt x="16919" y="12561"/>
                  </a:cubicBezTo>
                  <a:cubicBezTo>
                    <a:pt x="11512" y="12561"/>
                    <a:pt x="6381" y="9817"/>
                    <a:pt x="2999" y="5530"/>
                  </a:cubicBezTo>
                  <a:cubicBezTo>
                    <a:pt x="1968" y="4218"/>
                    <a:pt x="1062" y="2781"/>
                    <a:pt x="282" y="1313"/>
                  </a:cubicBezTo>
                  <a:cubicBezTo>
                    <a:pt x="313" y="1281"/>
                    <a:pt x="313" y="1250"/>
                    <a:pt x="313" y="1219"/>
                  </a:cubicBezTo>
                  <a:cubicBezTo>
                    <a:pt x="594" y="813"/>
                    <a:pt x="906" y="407"/>
                    <a:pt x="1187"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5"/>
            <p:cNvSpPr/>
            <p:nvPr/>
          </p:nvSpPr>
          <p:spPr>
            <a:xfrm flipH="1">
              <a:off x="12850275" y="4616650"/>
              <a:ext cx="194475" cy="292100"/>
            </a:xfrm>
            <a:custGeom>
              <a:rect b="b" l="l" r="r" t="t"/>
              <a:pathLst>
                <a:path extrusionOk="0" h="11684" w="7779">
                  <a:moveTo>
                    <a:pt x="94" y="0"/>
                  </a:moveTo>
                  <a:cubicBezTo>
                    <a:pt x="94" y="125"/>
                    <a:pt x="156" y="281"/>
                    <a:pt x="156" y="406"/>
                  </a:cubicBezTo>
                  <a:cubicBezTo>
                    <a:pt x="94" y="406"/>
                    <a:pt x="0" y="469"/>
                    <a:pt x="0" y="563"/>
                  </a:cubicBezTo>
                  <a:lnTo>
                    <a:pt x="0" y="594"/>
                  </a:lnTo>
                  <a:lnTo>
                    <a:pt x="125" y="563"/>
                  </a:lnTo>
                  <a:cubicBezTo>
                    <a:pt x="2000" y="4249"/>
                    <a:pt x="3843" y="7904"/>
                    <a:pt x="5717" y="11684"/>
                  </a:cubicBezTo>
                  <a:cubicBezTo>
                    <a:pt x="6029" y="10715"/>
                    <a:pt x="6717" y="9934"/>
                    <a:pt x="7591" y="9497"/>
                  </a:cubicBezTo>
                  <a:cubicBezTo>
                    <a:pt x="7779" y="9309"/>
                    <a:pt x="7747" y="8997"/>
                    <a:pt x="7560" y="8810"/>
                  </a:cubicBezTo>
                  <a:cubicBezTo>
                    <a:pt x="6186" y="7716"/>
                    <a:pt x="4873" y="6092"/>
                    <a:pt x="3655" y="4780"/>
                  </a:cubicBezTo>
                  <a:cubicBezTo>
                    <a:pt x="2780" y="3749"/>
                    <a:pt x="1937" y="2687"/>
                    <a:pt x="1187" y="1562"/>
                  </a:cubicBezTo>
                  <a:cubicBezTo>
                    <a:pt x="875" y="1031"/>
                    <a:pt x="531" y="500"/>
                    <a:pt x="156"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5"/>
            <p:cNvSpPr/>
            <p:nvPr/>
          </p:nvSpPr>
          <p:spPr>
            <a:xfrm flipH="1">
              <a:off x="12888550" y="4645550"/>
              <a:ext cx="153075" cy="314750"/>
            </a:xfrm>
            <a:custGeom>
              <a:rect b="b" l="l" r="r" t="t"/>
              <a:pathLst>
                <a:path extrusionOk="0" h="12590" w="6123">
                  <a:moveTo>
                    <a:pt x="0" y="0"/>
                  </a:moveTo>
                  <a:lnTo>
                    <a:pt x="0" y="0"/>
                  </a:lnTo>
                  <a:cubicBezTo>
                    <a:pt x="0" y="26"/>
                    <a:pt x="6" y="47"/>
                    <a:pt x="14" y="66"/>
                  </a:cubicBezTo>
                  <a:lnTo>
                    <a:pt x="14" y="66"/>
                  </a:lnTo>
                  <a:cubicBezTo>
                    <a:pt x="9" y="44"/>
                    <a:pt x="5" y="22"/>
                    <a:pt x="0" y="0"/>
                  </a:cubicBezTo>
                  <a:close/>
                  <a:moveTo>
                    <a:pt x="14" y="66"/>
                  </a:moveTo>
                  <a:cubicBezTo>
                    <a:pt x="205" y="947"/>
                    <a:pt x="542" y="1769"/>
                    <a:pt x="969" y="2562"/>
                  </a:cubicBezTo>
                  <a:cubicBezTo>
                    <a:pt x="1781" y="4623"/>
                    <a:pt x="2749" y="6623"/>
                    <a:pt x="3811" y="8591"/>
                  </a:cubicBezTo>
                  <a:cubicBezTo>
                    <a:pt x="4499" y="9965"/>
                    <a:pt x="5280" y="11277"/>
                    <a:pt x="6123" y="12589"/>
                  </a:cubicBezTo>
                  <a:cubicBezTo>
                    <a:pt x="5061" y="10403"/>
                    <a:pt x="4030" y="8216"/>
                    <a:pt x="2937" y="6029"/>
                  </a:cubicBezTo>
                  <a:cubicBezTo>
                    <a:pt x="1999" y="4061"/>
                    <a:pt x="1031" y="2124"/>
                    <a:pt x="63" y="156"/>
                  </a:cubicBezTo>
                  <a:cubicBezTo>
                    <a:pt x="44" y="120"/>
                    <a:pt x="26" y="94"/>
                    <a:pt x="14" y="66"/>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5"/>
            <p:cNvSpPr/>
            <p:nvPr/>
          </p:nvSpPr>
          <p:spPr>
            <a:xfrm flipH="1">
              <a:off x="12440250" y="4850150"/>
              <a:ext cx="7850" cy="2375"/>
            </a:xfrm>
            <a:custGeom>
              <a:rect b="b" l="l" r="r" t="t"/>
              <a:pathLst>
                <a:path extrusionOk="0" h="95" w="314">
                  <a:moveTo>
                    <a:pt x="94" y="1"/>
                  </a:moveTo>
                  <a:cubicBezTo>
                    <a:pt x="63" y="1"/>
                    <a:pt x="32" y="1"/>
                    <a:pt x="1" y="32"/>
                  </a:cubicBezTo>
                  <a:lnTo>
                    <a:pt x="313" y="94"/>
                  </a:lnTo>
                  <a:lnTo>
                    <a:pt x="313" y="94"/>
                  </a:lnTo>
                  <a:lnTo>
                    <a:pt x="282" y="32"/>
                  </a:lnTo>
                  <a:lnTo>
                    <a:pt x="94" y="1"/>
                  </a:ln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5"/>
            <p:cNvSpPr/>
            <p:nvPr/>
          </p:nvSpPr>
          <p:spPr>
            <a:xfrm flipH="1">
              <a:off x="12231750" y="5196125"/>
              <a:ext cx="48450" cy="9775"/>
            </a:xfrm>
            <a:custGeom>
              <a:rect b="b" l="l" r="r" t="t"/>
              <a:pathLst>
                <a:path extrusionOk="0" h="391" w="1938">
                  <a:moveTo>
                    <a:pt x="1938" y="0"/>
                  </a:moveTo>
                  <a:lnTo>
                    <a:pt x="1813" y="32"/>
                  </a:lnTo>
                  <a:cubicBezTo>
                    <a:pt x="1313" y="125"/>
                    <a:pt x="782" y="219"/>
                    <a:pt x="282" y="313"/>
                  </a:cubicBezTo>
                  <a:lnTo>
                    <a:pt x="1" y="375"/>
                  </a:lnTo>
                  <a:cubicBezTo>
                    <a:pt x="110" y="386"/>
                    <a:pt x="221" y="391"/>
                    <a:pt x="331" y="391"/>
                  </a:cubicBezTo>
                  <a:cubicBezTo>
                    <a:pt x="883" y="391"/>
                    <a:pt x="1443" y="261"/>
                    <a:pt x="1938" y="0"/>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5"/>
            <p:cNvSpPr/>
            <p:nvPr/>
          </p:nvSpPr>
          <p:spPr>
            <a:xfrm flipH="1">
              <a:off x="12213775" y="4853275"/>
              <a:ext cx="218700" cy="292900"/>
            </a:xfrm>
            <a:custGeom>
              <a:rect b="b" l="l" r="r" t="t"/>
              <a:pathLst>
                <a:path extrusionOk="0" h="11716" w="8748">
                  <a:moveTo>
                    <a:pt x="344" y="1"/>
                  </a:moveTo>
                  <a:cubicBezTo>
                    <a:pt x="219" y="32"/>
                    <a:pt x="125" y="63"/>
                    <a:pt x="0" y="94"/>
                  </a:cubicBezTo>
                  <a:cubicBezTo>
                    <a:pt x="344" y="188"/>
                    <a:pt x="656" y="282"/>
                    <a:pt x="969" y="438"/>
                  </a:cubicBezTo>
                  <a:cubicBezTo>
                    <a:pt x="1531" y="625"/>
                    <a:pt x="2062" y="875"/>
                    <a:pt x="2593" y="1156"/>
                  </a:cubicBezTo>
                  <a:cubicBezTo>
                    <a:pt x="3905" y="2031"/>
                    <a:pt x="4655" y="3343"/>
                    <a:pt x="5311" y="4686"/>
                  </a:cubicBezTo>
                  <a:cubicBezTo>
                    <a:pt x="6279" y="6592"/>
                    <a:pt x="7217" y="8529"/>
                    <a:pt x="8154" y="10497"/>
                  </a:cubicBezTo>
                  <a:cubicBezTo>
                    <a:pt x="8341" y="10903"/>
                    <a:pt x="8560" y="11309"/>
                    <a:pt x="8747" y="11715"/>
                  </a:cubicBezTo>
                  <a:cubicBezTo>
                    <a:pt x="8560" y="10715"/>
                    <a:pt x="8247" y="9747"/>
                    <a:pt x="7873" y="8810"/>
                  </a:cubicBezTo>
                  <a:cubicBezTo>
                    <a:pt x="6686" y="5342"/>
                    <a:pt x="4280" y="813"/>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5"/>
            <p:cNvSpPr/>
            <p:nvPr/>
          </p:nvSpPr>
          <p:spPr>
            <a:xfrm flipH="1">
              <a:off x="12213000" y="4861075"/>
              <a:ext cx="224950" cy="337400"/>
            </a:xfrm>
            <a:custGeom>
              <a:rect b="b" l="l" r="r" t="t"/>
              <a:pathLst>
                <a:path extrusionOk="0" h="13496" w="8998">
                  <a:moveTo>
                    <a:pt x="1" y="1"/>
                  </a:moveTo>
                  <a:cubicBezTo>
                    <a:pt x="1688" y="844"/>
                    <a:pt x="3187" y="2031"/>
                    <a:pt x="4374" y="3531"/>
                  </a:cubicBezTo>
                  <a:cubicBezTo>
                    <a:pt x="5186" y="4749"/>
                    <a:pt x="5842" y="6093"/>
                    <a:pt x="6342" y="7498"/>
                  </a:cubicBezTo>
                  <a:cubicBezTo>
                    <a:pt x="6780" y="8748"/>
                    <a:pt x="6655" y="10466"/>
                    <a:pt x="7342" y="11622"/>
                  </a:cubicBezTo>
                  <a:lnTo>
                    <a:pt x="7279" y="11747"/>
                  </a:lnTo>
                  <a:cubicBezTo>
                    <a:pt x="7255" y="12548"/>
                    <a:pt x="6985" y="12934"/>
                    <a:pt x="6455" y="12934"/>
                  </a:cubicBezTo>
                  <a:cubicBezTo>
                    <a:pt x="6304" y="12934"/>
                    <a:pt x="6131" y="12903"/>
                    <a:pt x="5936" y="12840"/>
                  </a:cubicBezTo>
                  <a:cubicBezTo>
                    <a:pt x="5717" y="12824"/>
                    <a:pt x="5499" y="12817"/>
                    <a:pt x="5280" y="12817"/>
                  </a:cubicBezTo>
                  <a:cubicBezTo>
                    <a:pt x="5061" y="12817"/>
                    <a:pt x="4843" y="12824"/>
                    <a:pt x="4624" y="12840"/>
                  </a:cubicBezTo>
                  <a:cubicBezTo>
                    <a:pt x="4457" y="12832"/>
                    <a:pt x="4289" y="12828"/>
                    <a:pt x="4122" y="12828"/>
                  </a:cubicBezTo>
                  <a:cubicBezTo>
                    <a:pt x="3664" y="12828"/>
                    <a:pt x="3207" y="12857"/>
                    <a:pt x="2750" y="12903"/>
                  </a:cubicBezTo>
                  <a:cubicBezTo>
                    <a:pt x="2937" y="12934"/>
                    <a:pt x="3125" y="12996"/>
                    <a:pt x="3312" y="13059"/>
                  </a:cubicBezTo>
                  <a:cubicBezTo>
                    <a:pt x="3978" y="13380"/>
                    <a:pt x="4640" y="13496"/>
                    <a:pt x="5298" y="13496"/>
                  </a:cubicBezTo>
                  <a:cubicBezTo>
                    <a:pt x="6307" y="13496"/>
                    <a:pt x="7308" y="13223"/>
                    <a:pt x="8310" y="12996"/>
                  </a:cubicBezTo>
                  <a:cubicBezTo>
                    <a:pt x="8716" y="12996"/>
                    <a:pt x="8998" y="12559"/>
                    <a:pt x="8810" y="12184"/>
                  </a:cubicBezTo>
                  <a:cubicBezTo>
                    <a:pt x="8685" y="11747"/>
                    <a:pt x="8560" y="11372"/>
                    <a:pt x="8404" y="10966"/>
                  </a:cubicBezTo>
                  <a:cubicBezTo>
                    <a:pt x="7623" y="9341"/>
                    <a:pt x="6873" y="7686"/>
                    <a:pt x="6061" y="6093"/>
                  </a:cubicBezTo>
                  <a:cubicBezTo>
                    <a:pt x="5374" y="4781"/>
                    <a:pt x="4687" y="3500"/>
                    <a:pt x="3906" y="2250"/>
                  </a:cubicBezTo>
                  <a:cubicBezTo>
                    <a:pt x="3375" y="1438"/>
                    <a:pt x="2562" y="844"/>
                    <a:pt x="1656" y="501"/>
                  </a:cubicBezTo>
                  <a:cubicBezTo>
                    <a:pt x="1125" y="313"/>
                    <a:pt x="563" y="126"/>
                    <a:pt x="1"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5"/>
            <p:cNvSpPr/>
            <p:nvPr/>
          </p:nvSpPr>
          <p:spPr>
            <a:xfrm flipH="1">
              <a:off x="12127875" y="3861450"/>
              <a:ext cx="1798600" cy="1901775"/>
            </a:xfrm>
            <a:custGeom>
              <a:rect b="b" l="l" r="r" t="t"/>
              <a:pathLst>
                <a:path extrusionOk="0" h="76071" w="71944">
                  <a:moveTo>
                    <a:pt x="4811" y="0"/>
                  </a:moveTo>
                  <a:lnTo>
                    <a:pt x="4811" y="0"/>
                  </a:lnTo>
                  <a:cubicBezTo>
                    <a:pt x="4374" y="344"/>
                    <a:pt x="3937" y="656"/>
                    <a:pt x="3499" y="1000"/>
                  </a:cubicBezTo>
                  <a:cubicBezTo>
                    <a:pt x="2687" y="1625"/>
                    <a:pt x="2031" y="2468"/>
                    <a:pt x="1688" y="3437"/>
                  </a:cubicBezTo>
                  <a:cubicBezTo>
                    <a:pt x="1313" y="4405"/>
                    <a:pt x="1032" y="5405"/>
                    <a:pt x="844" y="6404"/>
                  </a:cubicBezTo>
                  <a:cubicBezTo>
                    <a:pt x="594" y="7810"/>
                    <a:pt x="438" y="9247"/>
                    <a:pt x="344" y="10715"/>
                  </a:cubicBezTo>
                  <a:cubicBezTo>
                    <a:pt x="1" y="14932"/>
                    <a:pt x="251" y="19087"/>
                    <a:pt x="1625" y="23148"/>
                  </a:cubicBezTo>
                  <a:cubicBezTo>
                    <a:pt x="1969" y="24210"/>
                    <a:pt x="2281" y="25304"/>
                    <a:pt x="2562" y="26428"/>
                  </a:cubicBezTo>
                  <a:cubicBezTo>
                    <a:pt x="3250" y="29458"/>
                    <a:pt x="4093" y="32457"/>
                    <a:pt x="5155" y="35394"/>
                  </a:cubicBezTo>
                  <a:cubicBezTo>
                    <a:pt x="7498" y="41860"/>
                    <a:pt x="10185" y="48233"/>
                    <a:pt x="13183" y="54450"/>
                  </a:cubicBezTo>
                  <a:cubicBezTo>
                    <a:pt x="13277" y="54606"/>
                    <a:pt x="13340" y="54762"/>
                    <a:pt x="13402" y="54887"/>
                  </a:cubicBezTo>
                  <a:cubicBezTo>
                    <a:pt x="14620" y="56824"/>
                    <a:pt x="15901" y="58729"/>
                    <a:pt x="16995" y="60729"/>
                  </a:cubicBezTo>
                  <a:cubicBezTo>
                    <a:pt x="19056" y="64540"/>
                    <a:pt x="21712" y="67945"/>
                    <a:pt x="24336" y="71381"/>
                  </a:cubicBezTo>
                  <a:cubicBezTo>
                    <a:pt x="26335" y="73974"/>
                    <a:pt x="29084" y="75348"/>
                    <a:pt x="32145" y="75848"/>
                  </a:cubicBezTo>
                  <a:cubicBezTo>
                    <a:pt x="32208" y="75817"/>
                    <a:pt x="32239" y="75754"/>
                    <a:pt x="32270" y="75723"/>
                  </a:cubicBezTo>
                  <a:lnTo>
                    <a:pt x="33083" y="75973"/>
                  </a:lnTo>
                  <a:cubicBezTo>
                    <a:pt x="33551" y="76036"/>
                    <a:pt x="33988" y="76067"/>
                    <a:pt x="34457" y="76067"/>
                  </a:cubicBezTo>
                  <a:cubicBezTo>
                    <a:pt x="34613" y="76069"/>
                    <a:pt x="34769" y="76070"/>
                    <a:pt x="34926" y="76070"/>
                  </a:cubicBezTo>
                  <a:cubicBezTo>
                    <a:pt x="36956" y="76070"/>
                    <a:pt x="38984" y="75882"/>
                    <a:pt x="40986" y="75504"/>
                  </a:cubicBezTo>
                  <a:cubicBezTo>
                    <a:pt x="44016" y="74942"/>
                    <a:pt x="47015" y="74411"/>
                    <a:pt x="50045" y="73974"/>
                  </a:cubicBezTo>
                  <a:cubicBezTo>
                    <a:pt x="51045" y="73818"/>
                    <a:pt x="52076" y="73693"/>
                    <a:pt x="53075" y="73568"/>
                  </a:cubicBezTo>
                  <a:lnTo>
                    <a:pt x="54637" y="73380"/>
                  </a:lnTo>
                  <a:cubicBezTo>
                    <a:pt x="58511" y="72912"/>
                    <a:pt x="62353" y="72318"/>
                    <a:pt x="66196" y="71725"/>
                  </a:cubicBezTo>
                  <a:cubicBezTo>
                    <a:pt x="67601" y="71506"/>
                    <a:pt x="69007" y="71162"/>
                    <a:pt x="70382" y="70850"/>
                  </a:cubicBezTo>
                  <a:cubicBezTo>
                    <a:pt x="71069" y="70725"/>
                    <a:pt x="71569" y="70163"/>
                    <a:pt x="71662" y="69475"/>
                  </a:cubicBezTo>
                  <a:cubicBezTo>
                    <a:pt x="71756" y="68976"/>
                    <a:pt x="71850" y="68476"/>
                    <a:pt x="71944" y="67945"/>
                  </a:cubicBezTo>
                  <a:lnTo>
                    <a:pt x="71944" y="67945"/>
                  </a:lnTo>
                  <a:cubicBezTo>
                    <a:pt x="70350" y="68382"/>
                    <a:pt x="68757" y="68788"/>
                    <a:pt x="67164" y="69163"/>
                  </a:cubicBezTo>
                  <a:cubicBezTo>
                    <a:pt x="62759" y="70131"/>
                    <a:pt x="58323" y="70787"/>
                    <a:pt x="53825" y="71069"/>
                  </a:cubicBezTo>
                  <a:cubicBezTo>
                    <a:pt x="51871" y="71202"/>
                    <a:pt x="49858" y="71301"/>
                    <a:pt x="47835" y="71301"/>
                  </a:cubicBezTo>
                  <a:cubicBezTo>
                    <a:pt x="41352" y="71301"/>
                    <a:pt x="34758" y="70290"/>
                    <a:pt x="29615" y="66195"/>
                  </a:cubicBezTo>
                  <a:cubicBezTo>
                    <a:pt x="23680" y="61478"/>
                    <a:pt x="20431" y="54231"/>
                    <a:pt x="17026" y="47671"/>
                  </a:cubicBezTo>
                  <a:cubicBezTo>
                    <a:pt x="12902" y="39642"/>
                    <a:pt x="8779" y="31645"/>
                    <a:pt x="6061" y="23023"/>
                  </a:cubicBezTo>
                  <a:cubicBezTo>
                    <a:pt x="4655" y="18525"/>
                    <a:pt x="3593" y="13933"/>
                    <a:pt x="2937" y="9309"/>
                  </a:cubicBezTo>
                  <a:cubicBezTo>
                    <a:pt x="2750" y="8060"/>
                    <a:pt x="2656" y="6842"/>
                    <a:pt x="2594" y="5592"/>
                  </a:cubicBezTo>
                  <a:cubicBezTo>
                    <a:pt x="2906" y="4218"/>
                    <a:pt x="3374" y="2874"/>
                    <a:pt x="3968" y="1593"/>
                  </a:cubicBezTo>
                  <a:cubicBezTo>
                    <a:pt x="4218" y="1062"/>
                    <a:pt x="4499" y="531"/>
                    <a:pt x="4811"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5"/>
            <p:cNvSpPr/>
            <p:nvPr/>
          </p:nvSpPr>
          <p:spPr>
            <a:xfrm flipH="1">
              <a:off x="12800300" y="5140100"/>
              <a:ext cx="282725" cy="380500"/>
            </a:xfrm>
            <a:custGeom>
              <a:rect b="b" l="l" r="r" t="t"/>
              <a:pathLst>
                <a:path extrusionOk="0" h="15220" w="11309">
                  <a:moveTo>
                    <a:pt x="10632" y="0"/>
                  </a:moveTo>
                  <a:cubicBezTo>
                    <a:pt x="10592" y="0"/>
                    <a:pt x="10553" y="18"/>
                    <a:pt x="10528" y="55"/>
                  </a:cubicBezTo>
                  <a:cubicBezTo>
                    <a:pt x="9185" y="2866"/>
                    <a:pt x="8591" y="5740"/>
                    <a:pt x="6717" y="8302"/>
                  </a:cubicBezTo>
                  <a:cubicBezTo>
                    <a:pt x="5655" y="9832"/>
                    <a:pt x="4343" y="11144"/>
                    <a:pt x="2812" y="12207"/>
                  </a:cubicBezTo>
                  <a:cubicBezTo>
                    <a:pt x="1750" y="12925"/>
                    <a:pt x="750" y="13394"/>
                    <a:pt x="157" y="14581"/>
                  </a:cubicBezTo>
                  <a:cubicBezTo>
                    <a:pt x="1" y="14862"/>
                    <a:pt x="188" y="15206"/>
                    <a:pt x="532" y="15206"/>
                  </a:cubicBezTo>
                  <a:cubicBezTo>
                    <a:pt x="629" y="15215"/>
                    <a:pt x="726" y="15220"/>
                    <a:pt x="823" y="15220"/>
                  </a:cubicBezTo>
                  <a:cubicBezTo>
                    <a:pt x="3627" y="15220"/>
                    <a:pt x="6360" y="11386"/>
                    <a:pt x="7779" y="9333"/>
                  </a:cubicBezTo>
                  <a:cubicBezTo>
                    <a:pt x="9497" y="6802"/>
                    <a:pt x="11309" y="3179"/>
                    <a:pt x="10778" y="117"/>
                  </a:cubicBezTo>
                  <a:cubicBezTo>
                    <a:pt x="10759" y="42"/>
                    <a:pt x="10694" y="0"/>
                    <a:pt x="1063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5"/>
            <p:cNvSpPr/>
            <p:nvPr/>
          </p:nvSpPr>
          <p:spPr>
            <a:xfrm flipH="1">
              <a:off x="12887750" y="5103675"/>
              <a:ext cx="254625" cy="138375"/>
            </a:xfrm>
            <a:custGeom>
              <a:rect b="b" l="l" r="r" t="t"/>
              <a:pathLst>
                <a:path extrusionOk="0" h="5535" w="10185">
                  <a:moveTo>
                    <a:pt x="10079" y="1"/>
                  </a:moveTo>
                  <a:cubicBezTo>
                    <a:pt x="10061" y="1"/>
                    <a:pt x="10044" y="4"/>
                    <a:pt x="10028" y="12"/>
                  </a:cubicBezTo>
                  <a:cubicBezTo>
                    <a:pt x="8310" y="1449"/>
                    <a:pt x="6935" y="2449"/>
                    <a:pt x="4717" y="2980"/>
                  </a:cubicBezTo>
                  <a:cubicBezTo>
                    <a:pt x="3093" y="3386"/>
                    <a:pt x="1656" y="3698"/>
                    <a:pt x="188" y="4448"/>
                  </a:cubicBezTo>
                  <a:cubicBezTo>
                    <a:pt x="0" y="4542"/>
                    <a:pt x="0" y="4854"/>
                    <a:pt x="188" y="4979"/>
                  </a:cubicBezTo>
                  <a:cubicBezTo>
                    <a:pt x="911" y="5364"/>
                    <a:pt x="1676" y="5535"/>
                    <a:pt x="2452" y="5535"/>
                  </a:cubicBezTo>
                  <a:cubicBezTo>
                    <a:pt x="5260" y="5535"/>
                    <a:pt x="8198" y="3300"/>
                    <a:pt x="9716" y="949"/>
                  </a:cubicBezTo>
                  <a:lnTo>
                    <a:pt x="9716" y="949"/>
                  </a:lnTo>
                  <a:cubicBezTo>
                    <a:pt x="9372" y="1231"/>
                    <a:pt x="8997" y="1480"/>
                    <a:pt x="8622" y="1730"/>
                  </a:cubicBezTo>
                  <a:cubicBezTo>
                    <a:pt x="8529" y="1762"/>
                    <a:pt x="8466" y="1824"/>
                    <a:pt x="8372" y="1855"/>
                  </a:cubicBezTo>
                  <a:cubicBezTo>
                    <a:pt x="7966" y="2105"/>
                    <a:pt x="7498" y="2355"/>
                    <a:pt x="7029" y="2605"/>
                  </a:cubicBezTo>
                  <a:cubicBezTo>
                    <a:pt x="6842" y="2699"/>
                    <a:pt x="6654" y="2792"/>
                    <a:pt x="6467" y="2886"/>
                  </a:cubicBezTo>
                  <a:lnTo>
                    <a:pt x="6154" y="3042"/>
                  </a:lnTo>
                  <a:lnTo>
                    <a:pt x="5498" y="3324"/>
                  </a:lnTo>
                  <a:cubicBezTo>
                    <a:pt x="5311" y="3386"/>
                    <a:pt x="5092" y="3480"/>
                    <a:pt x="4874" y="3573"/>
                  </a:cubicBezTo>
                  <a:lnTo>
                    <a:pt x="4499" y="3698"/>
                  </a:lnTo>
                  <a:lnTo>
                    <a:pt x="4061" y="3855"/>
                  </a:lnTo>
                  <a:lnTo>
                    <a:pt x="3655" y="3980"/>
                  </a:lnTo>
                  <a:cubicBezTo>
                    <a:pt x="3267" y="4117"/>
                    <a:pt x="2861" y="4204"/>
                    <a:pt x="2451" y="4204"/>
                  </a:cubicBezTo>
                  <a:cubicBezTo>
                    <a:pt x="2301" y="4204"/>
                    <a:pt x="2150" y="4192"/>
                    <a:pt x="2000" y="4167"/>
                  </a:cubicBezTo>
                  <a:cubicBezTo>
                    <a:pt x="2218" y="4105"/>
                    <a:pt x="2437" y="4073"/>
                    <a:pt x="2656" y="3980"/>
                  </a:cubicBezTo>
                  <a:lnTo>
                    <a:pt x="3156" y="3855"/>
                  </a:lnTo>
                  <a:lnTo>
                    <a:pt x="3624" y="3698"/>
                  </a:lnTo>
                  <a:cubicBezTo>
                    <a:pt x="3812" y="3636"/>
                    <a:pt x="3999" y="3573"/>
                    <a:pt x="4155" y="3511"/>
                  </a:cubicBezTo>
                  <a:lnTo>
                    <a:pt x="4624" y="3355"/>
                  </a:lnTo>
                  <a:lnTo>
                    <a:pt x="5124" y="3167"/>
                  </a:lnTo>
                  <a:lnTo>
                    <a:pt x="5717" y="2917"/>
                  </a:lnTo>
                  <a:cubicBezTo>
                    <a:pt x="6186" y="2699"/>
                    <a:pt x="6685" y="2480"/>
                    <a:pt x="7154" y="2230"/>
                  </a:cubicBezTo>
                  <a:cubicBezTo>
                    <a:pt x="7310" y="2168"/>
                    <a:pt x="7435" y="2105"/>
                    <a:pt x="7591" y="2012"/>
                  </a:cubicBezTo>
                  <a:lnTo>
                    <a:pt x="8029" y="1762"/>
                  </a:lnTo>
                  <a:cubicBezTo>
                    <a:pt x="8122" y="1730"/>
                    <a:pt x="8216" y="1668"/>
                    <a:pt x="8310" y="1605"/>
                  </a:cubicBezTo>
                  <a:cubicBezTo>
                    <a:pt x="8529" y="1480"/>
                    <a:pt x="8685" y="1356"/>
                    <a:pt x="8903" y="1231"/>
                  </a:cubicBezTo>
                  <a:cubicBezTo>
                    <a:pt x="9122" y="1074"/>
                    <a:pt x="9372" y="918"/>
                    <a:pt x="9591" y="762"/>
                  </a:cubicBezTo>
                  <a:cubicBezTo>
                    <a:pt x="9716" y="668"/>
                    <a:pt x="9903" y="606"/>
                    <a:pt x="9966" y="481"/>
                  </a:cubicBezTo>
                  <a:cubicBezTo>
                    <a:pt x="10059" y="356"/>
                    <a:pt x="10122" y="231"/>
                    <a:pt x="10184" y="106"/>
                  </a:cubicBezTo>
                  <a:cubicBezTo>
                    <a:pt x="10184" y="36"/>
                    <a:pt x="10132" y="1"/>
                    <a:pt x="10079"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5"/>
            <p:cNvSpPr/>
            <p:nvPr/>
          </p:nvSpPr>
          <p:spPr>
            <a:xfrm flipH="1">
              <a:off x="12389500" y="5259075"/>
              <a:ext cx="84375" cy="325900"/>
            </a:xfrm>
            <a:custGeom>
              <a:rect b="b" l="l" r="r" t="t"/>
              <a:pathLst>
                <a:path extrusionOk="0" h="13036" w="3375">
                  <a:moveTo>
                    <a:pt x="2243" y="1"/>
                  </a:moveTo>
                  <a:cubicBezTo>
                    <a:pt x="2223" y="1"/>
                    <a:pt x="2204" y="4"/>
                    <a:pt x="2187" y="13"/>
                  </a:cubicBezTo>
                  <a:cubicBezTo>
                    <a:pt x="2219" y="106"/>
                    <a:pt x="2219" y="169"/>
                    <a:pt x="2250" y="263"/>
                  </a:cubicBezTo>
                  <a:cubicBezTo>
                    <a:pt x="2250" y="325"/>
                    <a:pt x="2281" y="388"/>
                    <a:pt x="2281" y="481"/>
                  </a:cubicBezTo>
                  <a:cubicBezTo>
                    <a:pt x="2312" y="606"/>
                    <a:pt x="2344" y="731"/>
                    <a:pt x="2344" y="856"/>
                  </a:cubicBezTo>
                  <a:cubicBezTo>
                    <a:pt x="2375" y="1044"/>
                    <a:pt x="2375" y="1262"/>
                    <a:pt x="2375" y="1450"/>
                  </a:cubicBezTo>
                  <a:cubicBezTo>
                    <a:pt x="2344" y="1668"/>
                    <a:pt x="2344" y="1918"/>
                    <a:pt x="2312" y="2168"/>
                  </a:cubicBezTo>
                  <a:cubicBezTo>
                    <a:pt x="2406" y="3824"/>
                    <a:pt x="2281" y="5511"/>
                    <a:pt x="1938" y="7135"/>
                  </a:cubicBezTo>
                  <a:cubicBezTo>
                    <a:pt x="1906" y="7291"/>
                    <a:pt x="1875" y="7416"/>
                    <a:pt x="1813" y="7541"/>
                  </a:cubicBezTo>
                  <a:cubicBezTo>
                    <a:pt x="1781" y="8104"/>
                    <a:pt x="1719" y="8635"/>
                    <a:pt x="1656" y="9197"/>
                  </a:cubicBezTo>
                  <a:cubicBezTo>
                    <a:pt x="1531" y="9884"/>
                    <a:pt x="1344" y="10540"/>
                    <a:pt x="1063" y="11196"/>
                  </a:cubicBezTo>
                  <a:cubicBezTo>
                    <a:pt x="1000" y="11384"/>
                    <a:pt x="907" y="11571"/>
                    <a:pt x="782" y="11727"/>
                  </a:cubicBezTo>
                  <a:lnTo>
                    <a:pt x="594" y="11696"/>
                  </a:lnTo>
                  <a:cubicBezTo>
                    <a:pt x="688" y="11446"/>
                    <a:pt x="719" y="11227"/>
                    <a:pt x="782" y="10978"/>
                  </a:cubicBezTo>
                  <a:cubicBezTo>
                    <a:pt x="844" y="10759"/>
                    <a:pt x="907" y="10540"/>
                    <a:pt x="969" y="10290"/>
                  </a:cubicBezTo>
                  <a:cubicBezTo>
                    <a:pt x="1094" y="9822"/>
                    <a:pt x="1188" y="9353"/>
                    <a:pt x="1282" y="8916"/>
                  </a:cubicBezTo>
                  <a:lnTo>
                    <a:pt x="1282" y="8916"/>
                  </a:lnTo>
                  <a:cubicBezTo>
                    <a:pt x="719" y="10134"/>
                    <a:pt x="32" y="11290"/>
                    <a:pt x="1" y="12664"/>
                  </a:cubicBezTo>
                  <a:cubicBezTo>
                    <a:pt x="26" y="12890"/>
                    <a:pt x="212" y="13035"/>
                    <a:pt x="414" y="13035"/>
                  </a:cubicBezTo>
                  <a:cubicBezTo>
                    <a:pt x="463" y="13035"/>
                    <a:pt x="514" y="13027"/>
                    <a:pt x="563" y="13008"/>
                  </a:cubicBezTo>
                  <a:cubicBezTo>
                    <a:pt x="2562" y="11821"/>
                    <a:pt x="2750" y="9197"/>
                    <a:pt x="3031" y="7104"/>
                  </a:cubicBezTo>
                  <a:cubicBezTo>
                    <a:pt x="3375" y="4730"/>
                    <a:pt x="3156" y="2324"/>
                    <a:pt x="2375" y="75"/>
                  </a:cubicBezTo>
                  <a:cubicBezTo>
                    <a:pt x="2352" y="30"/>
                    <a:pt x="2296" y="1"/>
                    <a:pt x="2243"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5"/>
            <p:cNvSpPr/>
            <p:nvPr/>
          </p:nvSpPr>
          <p:spPr>
            <a:xfrm flipH="1">
              <a:off x="13081450" y="2632200"/>
              <a:ext cx="3125" cy="3150"/>
            </a:xfrm>
            <a:custGeom>
              <a:rect b="b" l="l" r="r" t="t"/>
              <a:pathLst>
                <a:path extrusionOk="0" h="126" w="125">
                  <a:moveTo>
                    <a:pt x="125" y="0"/>
                  </a:moveTo>
                  <a:cubicBezTo>
                    <a:pt x="94" y="32"/>
                    <a:pt x="31" y="63"/>
                    <a:pt x="0" y="125"/>
                  </a:cubicBezTo>
                  <a:lnTo>
                    <a:pt x="31" y="125"/>
                  </a:lnTo>
                  <a:lnTo>
                    <a:pt x="63" y="63"/>
                  </a:lnTo>
                  <a:lnTo>
                    <a:pt x="125" y="0"/>
                  </a:ln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5"/>
            <p:cNvSpPr/>
            <p:nvPr/>
          </p:nvSpPr>
          <p:spPr>
            <a:xfrm flipH="1">
              <a:off x="13081425" y="2593925"/>
              <a:ext cx="143725" cy="495175"/>
            </a:xfrm>
            <a:custGeom>
              <a:rect b="b" l="l" r="r" t="t"/>
              <a:pathLst>
                <a:path extrusionOk="0" h="19807" w="5749">
                  <a:moveTo>
                    <a:pt x="4748" y="1"/>
                  </a:moveTo>
                  <a:cubicBezTo>
                    <a:pt x="4717" y="1"/>
                    <a:pt x="4655" y="32"/>
                    <a:pt x="4623" y="32"/>
                  </a:cubicBezTo>
                  <a:lnTo>
                    <a:pt x="4530" y="63"/>
                  </a:lnTo>
                  <a:cubicBezTo>
                    <a:pt x="4498" y="63"/>
                    <a:pt x="4436" y="94"/>
                    <a:pt x="4405" y="126"/>
                  </a:cubicBezTo>
                  <a:cubicBezTo>
                    <a:pt x="4342" y="157"/>
                    <a:pt x="4249" y="188"/>
                    <a:pt x="4186" y="219"/>
                  </a:cubicBezTo>
                  <a:cubicBezTo>
                    <a:pt x="4124" y="251"/>
                    <a:pt x="4061" y="282"/>
                    <a:pt x="3999" y="344"/>
                  </a:cubicBezTo>
                  <a:lnTo>
                    <a:pt x="3780" y="469"/>
                  </a:lnTo>
                  <a:cubicBezTo>
                    <a:pt x="3655" y="594"/>
                    <a:pt x="3499" y="719"/>
                    <a:pt x="3343" y="875"/>
                  </a:cubicBezTo>
                  <a:cubicBezTo>
                    <a:pt x="2249" y="1937"/>
                    <a:pt x="1468" y="3281"/>
                    <a:pt x="1125" y="4780"/>
                  </a:cubicBezTo>
                  <a:cubicBezTo>
                    <a:pt x="906" y="5530"/>
                    <a:pt x="719" y="6280"/>
                    <a:pt x="531" y="7029"/>
                  </a:cubicBezTo>
                  <a:cubicBezTo>
                    <a:pt x="500" y="7186"/>
                    <a:pt x="469" y="7342"/>
                    <a:pt x="469" y="7498"/>
                  </a:cubicBezTo>
                  <a:cubicBezTo>
                    <a:pt x="437" y="7654"/>
                    <a:pt x="406" y="7810"/>
                    <a:pt x="375" y="7935"/>
                  </a:cubicBezTo>
                  <a:cubicBezTo>
                    <a:pt x="344" y="8092"/>
                    <a:pt x="344" y="8185"/>
                    <a:pt x="312" y="8310"/>
                  </a:cubicBezTo>
                  <a:lnTo>
                    <a:pt x="281" y="8466"/>
                  </a:lnTo>
                  <a:lnTo>
                    <a:pt x="219" y="8872"/>
                  </a:lnTo>
                  <a:cubicBezTo>
                    <a:pt x="219" y="8935"/>
                    <a:pt x="219" y="8997"/>
                    <a:pt x="188" y="9091"/>
                  </a:cubicBezTo>
                  <a:cubicBezTo>
                    <a:pt x="156" y="9341"/>
                    <a:pt x="125" y="9591"/>
                    <a:pt x="125" y="9872"/>
                  </a:cubicBezTo>
                  <a:lnTo>
                    <a:pt x="125" y="9903"/>
                  </a:lnTo>
                  <a:cubicBezTo>
                    <a:pt x="94" y="9935"/>
                    <a:pt x="94" y="9935"/>
                    <a:pt x="125" y="9966"/>
                  </a:cubicBezTo>
                  <a:lnTo>
                    <a:pt x="125" y="9997"/>
                  </a:lnTo>
                  <a:cubicBezTo>
                    <a:pt x="125" y="9997"/>
                    <a:pt x="125" y="9997"/>
                    <a:pt x="125" y="10028"/>
                  </a:cubicBezTo>
                  <a:lnTo>
                    <a:pt x="125" y="10060"/>
                  </a:lnTo>
                  <a:lnTo>
                    <a:pt x="125" y="10216"/>
                  </a:lnTo>
                  <a:cubicBezTo>
                    <a:pt x="94" y="10466"/>
                    <a:pt x="63" y="10716"/>
                    <a:pt x="63" y="10965"/>
                  </a:cubicBezTo>
                  <a:cubicBezTo>
                    <a:pt x="0" y="12090"/>
                    <a:pt x="31" y="13246"/>
                    <a:pt x="156" y="14371"/>
                  </a:cubicBezTo>
                  <a:cubicBezTo>
                    <a:pt x="219" y="14777"/>
                    <a:pt x="250" y="15151"/>
                    <a:pt x="344" y="15558"/>
                  </a:cubicBezTo>
                  <a:lnTo>
                    <a:pt x="344" y="15651"/>
                  </a:lnTo>
                  <a:cubicBezTo>
                    <a:pt x="344" y="15683"/>
                    <a:pt x="344" y="15745"/>
                    <a:pt x="375" y="15808"/>
                  </a:cubicBezTo>
                  <a:cubicBezTo>
                    <a:pt x="406" y="15839"/>
                    <a:pt x="406" y="15995"/>
                    <a:pt x="437" y="16089"/>
                  </a:cubicBezTo>
                  <a:cubicBezTo>
                    <a:pt x="437" y="16214"/>
                    <a:pt x="437" y="16214"/>
                    <a:pt x="469" y="16276"/>
                  </a:cubicBezTo>
                  <a:cubicBezTo>
                    <a:pt x="500" y="16432"/>
                    <a:pt x="531" y="16588"/>
                    <a:pt x="562" y="16745"/>
                  </a:cubicBezTo>
                  <a:cubicBezTo>
                    <a:pt x="781" y="17401"/>
                    <a:pt x="1093" y="18057"/>
                    <a:pt x="1437" y="18650"/>
                  </a:cubicBezTo>
                  <a:cubicBezTo>
                    <a:pt x="1593" y="18869"/>
                    <a:pt x="1781" y="19056"/>
                    <a:pt x="1999" y="19244"/>
                  </a:cubicBezTo>
                  <a:cubicBezTo>
                    <a:pt x="2187" y="19431"/>
                    <a:pt x="2374" y="19619"/>
                    <a:pt x="2593" y="19806"/>
                  </a:cubicBezTo>
                  <a:lnTo>
                    <a:pt x="2687" y="19806"/>
                  </a:lnTo>
                  <a:cubicBezTo>
                    <a:pt x="2687" y="19775"/>
                    <a:pt x="2687" y="19775"/>
                    <a:pt x="2687" y="19744"/>
                  </a:cubicBezTo>
                  <a:cubicBezTo>
                    <a:pt x="1843" y="17494"/>
                    <a:pt x="750" y="15464"/>
                    <a:pt x="406" y="13058"/>
                  </a:cubicBezTo>
                  <a:cubicBezTo>
                    <a:pt x="281" y="12215"/>
                    <a:pt x="219" y="11403"/>
                    <a:pt x="250" y="10559"/>
                  </a:cubicBezTo>
                  <a:cubicBezTo>
                    <a:pt x="312" y="9341"/>
                    <a:pt x="500" y="8123"/>
                    <a:pt x="812" y="6967"/>
                  </a:cubicBezTo>
                  <a:cubicBezTo>
                    <a:pt x="1125" y="5592"/>
                    <a:pt x="1656" y="4280"/>
                    <a:pt x="2374" y="3062"/>
                  </a:cubicBezTo>
                  <a:cubicBezTo>
                    <a:pt x="3061" y="1875"/>
                    <a:pt x="4061" y="1094"/>
                    <a:pt x="4967" y="188"/>
                  </a:cubicBezTo>
                  <a:lnTo>
                    <a:pt x="5748" y="188"/>
                  </a:lnTo>
                  <a:lnTo>
                    <a:pt x="5654" y="126"/>
                  </a:lnTo>
                  <a:cubicBezTo>
                    <a:pt x="5623" y="94"/>
                    <a:pt x="5592" y="94"/>
                    <a:pt x="5561" y="94"/>
                  </a:cubicBezTo>
                  <a:lnTo>
                    <a:pt x="5529" y="94"/>
                  </a:lnTo>
                  <a:lnTo>
                    <a:pt x="5404" y="32"/>
                  </a:lnTo>
                  <a:lnTo>
                    <a:pt x="5311" y="32"/>
                  </a:lnTo>
                  <a:cubicBezTo>
                    <a:pt x="5248" y="32"/>
                    <a:pt x="5217" y="1"/>
                    <a:pt x="5154"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5"/>
            <p:cNvSpPr/>
            <p:nvPr/>
          </p:nvSpPr>
          <p:spPr>
            <a:xfrm flipH="1">
              <a:off x="13059575" y="2845400"/>
              <a:ext cx="13300" cy="23775"/>
            </a:xfrm>
            <a:custGeom>
              <a:rect b="b" l="l" r="r" t="t"/>
              <a:pathLst>
                <a:path extrusionOk="0" h="951" w="532">
                  <a:moveTo>
                    <a:pt x="532" y="1"/>
                  </a:moveTo>
                  <a:lnTo>
                    <a:pt x="532" y="1"/>
                  </a:lnTo>
                  <a:cubicBezTo>
                    <a:pt x="438" y="126"/>
                    <a:pt x="313" y="250"/>
                    <a:pt x="219" y="375"/>
                  </a:cubicBezTo>
                  <a:cubicBezTo>
                    <a:pt x="157" y="563"/>
                    <a:pt x="63" y="750"/>
                    <a:pt x="1" y="906"/>
                  </a:cubicBezTo>
                  <a:cubicBezTo>
                    <a:pt x="1" y="929"/>
                    <a:pt x="16" y="951"/>
                    <a:pt x="36" y="951"/>
                  </a:cubicBezTo>
                  <a:cubicBezTo>
                    <a:pt x="45" y="951"/>
                    <a:pt x="54" y="947"/>
                    <a:pt x="63" y="938"/>
                  </a:cubicBezTo>
                  <a:cubicBezTo>
                    <a:pt x="188" y="688"/>
                    <a:pt x="344" y="375"/>
                    <a:pt x="532" y="1"/>
                  </a:cubicBez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5"/>
            <p:cNvSpPr/>
            <p:nvPr/>
          </p:nvSpPr>
          <p:spPr>
            <a:xfrm flipH="1">
              <a:off x="13036925" y="2784475"/>
              <a:ext cx="15650" cy="33625"/>
            </a:xfrm>
            <a:custGeom>
              <a:rect b="b" l="l" r="r" t="t"/>
              <a:pathLst>
                <a:path extrusionOk="0" h="1345" w="626">
                  <a:moveTo>
                    <a:pt x="626" y="1"/>
                  </a:moveTo>
                  <a:cubicBezTo>
                    <a:pt x="407" y="470"/>
                    <a:pt x="188" y="907"/>
                    <a:pt x="1" y="1344"/>
                  </a:cubicBezTo>
                  <a:cubicBezTo>
                    <a:pt x="95" y="1250"/>
                    <a:pt x="126" y="1157"/>
                    <a:pt x="188" y="1032"/>
                  </a:cubicBezTo>
                  <a:cubicBezTo>
                    <a:pt x="251" y="907"/>
                    <a:pt x="313" y="813"/>
                    <a:pt x="376" y="688"/>
                  </a:cubicBezTo>
                  <a:lnTo>
                    <a:pt x="469" y="438"/>
                  </a:lnTo>
                  <a:cubicBezTo>
                    <a:pt x="532" y="282"/>
                    <a:pt x="594" y="157"/>
                    <a:pt x="626" y="1"/>
                  </a:cubicBez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5"/>
            <p:cNvSpPr/>
            <p:nvPr/>
          </p:nvSpPr>
          <p:spPr>
            <a:xfrm flipH="1">
              <a:off x="13026775" y="2624050"/>
              <a:ext cx="132000" cy="289325"/>
            </a:xfrm>
            <a:custGeom>
              <a:rect b="b" l="l" r="r" t="t"/>
              <a:pathLst>
                <a:path extrusionOk="0" h="11573" w="5280">
                  <a:moveTo>
                    <a:pt x="4262" y="1"/>
                  </a:moveTo>
                  <a:cubicBezTo>
                    <a:pt x="4147" y="1"/>
                    <a:pt x="4032" y="36"/>
                    <a:pt x="3936" y="108"/>
                  </a:cubicBezTo>
                  <a:cubicBezTo>
                    <a:pt x="3124" y="545"/>
                    <a:pt x="2468" y="1232"/>
                    <a:pt x="2093" y="2076"/>
                  </a:cubicBezTo>
                  <a:cubicBezTo>
                    <a:pt x="1125" y="4106"/>
                    <a:pt x="531" y="6324"/>
                    <a:pt x="282" y="8573"/>
                  </a:cubicBezTo>
                  <a:cubicBezTo>
                    <a:pt x="188" y="9542"/>
                    <a:pt x="94" y="10479"/>
                    <a:pt x="0" y="11572"/>
                  </a:cubicBezTo>
                  <a:cubicBezTo>
                    <a:pt x="94" y="11510"/>
                    <a:pt x="188" y="11447"/>
                    <a:pt x="282" y="11385"/>
                  </a:cubicBezTo>
                  <a:cubicBezTo>
                    <a:pt x="781" y="7824"/>
                    <a:pt x="1437" y="3107"/>
                    <a:pt x="4468" y="795"/>
                  </a:cubicBezTo>
                  <a:lnTo>
                    <a:pt x="4686" y="795"/>
                  </a:lnTo>
                  <a:cubicBezTo>
                    <a:pt x="4905" y="826"/>
                    <a:pt x="5092" y="889"/>
                    <a:pt x="5280" y="1014"/>
                  </a:cubicBezTo>
                  <a:lnTo>
                    <a:pt x="4749" y="264"/>
                  </a:lnTo>
                  <a:cubicBezTo>
                    <a:pt x="4633" y="91"/>
                    <a:pt x="4447" y="1"/>
                    <a:pt x="4262"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5"/>
            <p:cNvSpPr/>
            <p:nvPr/>
          </p:nvSpPr>
          <p:spPr>
            <a:xfrm flipH="1">
              <a:off x="13217325" y="2560350"/>
              <a:ext cx="124200" cy="470175"/>
            </a:xfrm>
            <a:custGeom>
              <a:rect b="b" l="l" r="r" t="t"/>
              <a:pathLst>
                <a:path extrusionOk="0" h="18807" w="4968">
                  <a:moveTo>
                    <a:pt x="2781" y="0"/>
                  </a:moveTo>
                  <a:cubicBezTo>
                    <a:pt x="2562" y="0"/>
                    <a:pt x="2343" y="63"/>
                    <a:pt x="2125" y="157"/>
                  </a:cubicBezTo>
                  <a:lnTo>
                    <a:pt x="2062" y="188"/>
                  </a:lnTo>
                  <a:cubicBezTo>
                    <a:pt x="2103" y="248"/>
                    <a:pt x="2169" y="283"/>
                    <a:pt x="2236" y="283"/>
                  </a:cubicBezTo>
                  <a:cubicBezTo>
                    <a:pt x="2273" y="283"/>
                    <a:pt x="2310" y="272"/>
                    <a:pt x="2343" y="250"/>
                  </a:cubicBezTo>
                  <a:cubicBezTo>
                    <a:pt x="2656" y="125"/>
                    <a:pt x="3031" y="125"/>
                    <a:pt x="3343" y="0"/>
                  </a:cubicBezTo>
                  <a:close/>
                  <a:moveTo>
                    <a:pt x="3343" y="0"/>
                  </a:moveTo>
                  <a:cubicBezTo>
                    <a:pt x="3531" y="125"/>
                    <a:pt x="3687" y="344"/>
                    <a:pt x="3780" y="594"/>
                  </a:cubicBezTo>
                  <a:cubicBezTo>
                    <a:pt x="32" y="4280"/>
                    <a:pt x="1" y="11496"/>
                    <a:pt x="1781" y="16432"/>
                  </a:cubicBezTo>
                  <a:cubicBezTo>
                    <a:pt x="1625" y="16245"/>
                    <a:pt x="1406" y="16120"/>
                    <a:pt x="1156" y="16057"/>
                  </a:cubicBezTo>
                  <a:cubicBezTo>
                    <a:pt x="1125" y="16057"/>
                    <a:pt x="1094" y="16088"/>
                    <a:pt x="1094" y="16120"/>
                  </a:cubicBezTo>
                  <a:cubicBezTo>
                    <a:pt x="1094" y="16120"/>
                    <a:pt x="1094" y="16151"/>
                    <a:pt x="1094" y="16151"/>
                  </a:cubicBezTo>
                  <a:lnTo>
                    <a:pt x="1063" y="16120"/>
                  </a:lnTo>
                  <a:lnTo>
                    <a:pt x="1000" y="16120"/>
                  </a:lnTo>
                  <a:cubicBezTo>
                    <a:pt x="1000" y="16151"/>
                    <a:pt x="1000" y="16151"/>
                    <a:pt x="1000" y="16151"/>
                  </a:cubicBezTo>
                  <a:cubicBezTo>
                    <a:pt x="1031" y="16245"/>
                    <a:pt x="1063" y="16338"/>
                    <a:pt x="1094" y="16401"/>
                  </a:cubicBezTo>
                  <a:cubicBezTo>
                    <a:pt x="1094" y="16463"/>
                    <a:pt x="1156" y="16526"/>
                    <a:pt x="1188" y="16588"/>
                  </a:cubicBezTo>
                  <a:cubicBezTo>
                    <a:pt x="1250" y="16713"/>
                    <a:pt x="1313" y="16838"/>
                    <a:pt x="1375" y="16963"/>
                  </a:cubicBezTo>
                  <a:lnTo>
                    <a:pt x="1344" y="16994"/>
                  </a:lnTo>
                  <a:cubicBezTo>
                    <a:pt x="1406" y="17151"/>
                    <a:pt x="1469" y="17307"/>
                    <a:pt x="1562" y="17463"/>
                  </a:cubicBezTo>
                  <a:cubicBezTo>
                    <a:pt x="1750" y="17900"/>
                    <a:pt x="2031" y="18338"/>
                    <a:pt x="2281" y="18806"/>
                  </a:cubicBezTo>
                  <a:cubicBezTo>
                    <a:pt x="2281" y="18806"/>
                    <a:pt x="2312" y="18806"/>
                    <a:pt x="2343" y="18775"/>
                  </a:cubicBezTo>
                  <a:cubicBezTo>
                    <a:pt x="2343" y="18791"/>
                    <a:pt x="2351" y="18798"/>
                    <a:pt x="2359" y="18798"/>
                  </a:cubicBezTo>
                  <a:cubicBezTo>
                    <a:pt x="2367" y="18798"/>
                    <a:pt x="2375" y="18791"/>
                    <a:pt x="2375" y="18775"/>
                  </a:cubicBezTo>
                  <a:lnTo>
                    <a:pt x="2500" y="18712"/>
                  </a:lnTo>
                  <a:cubicBezTo>
                    <a:pt x="2500" y="18587"/>
                    <a:pt x="2562" y="18494"/>
                    <a:pt x="2656" y="18463"/>
                  </a:cubicBezTo>
                  <a:cubicBezTo>
                    <a:pt x="2656" y="18494"/>
                    <a:pt x="2687" y="18494"/>
                    <a:pt x="2687" y="18525"/>
                  </a:cubicBezTo>
                  <a:cubicBezTo>
                    <a:pt x="2718" y="18525"/>
                    <a:pt x="2718" y="18556"/>
                    <a:pt x="2750" y="18556"/>
                  </a:cubicBezTo>
                  <a:cubicBezTo>
                    <a:pt x="2781" y="18556"/>
                    <a:pt x="2812" y="18525"/>
                    <a:pt x="2843" y="18494"/>
                  </a:cubicBezTo>
                  <a:cubicBezTo>
                    <a:pt x="2718" y="18181"/>
                    <a:pt x="2593" y="17963"/>
                    <a:pt x="2500" y="17682"/>
                  </a:cubicBezTo>
                  <a:cubicBezTo>
                    <a:pt x="2094" y="16526"/>
                    <a:pt x="1781" y="15370"/>
                    <a:pt x="1500" y="14183"/>
                  </a:cubicBezTo>
                  <a:cubicBezTo>
                    <a:pt x="1000" y="11465"/>
                    <a:pt x="1438" y="8779"/>
                    <a:pt x="1875" y="6092"/>
                  </a:cubicBezTo>
                  <a:cubicBezTo>
                    <a:pt x="2156" y="4530"/>
                    <a:pt x="2500" y="2999"/>
                    <a:pt x="3437" y="1687"/>
                  </a:cubicBezTo>
                  <a:cubicBezTo>
                    <a:pt x="3874" y="1094"/>
                    <a:pt x="4436" y="594"/>
                    <a:pt x="4967"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5"/>
            <p:cNvSpPr/>
            <p:nvPr/>
          </p:nvSpPr>
          <p:spPr>
            <a:xfrm flipH="1">
              <a:off x="12790925" y="2397200"/>
              <a:ext cx="487350" cy="155375"/>
            </a:xfrm>
            <a:custGeom>
              <a:rect b="b" l="l" r="r" t="t"/>
              <a:pathLst>
                <a:path extrusionOk="0" h="6215" w="19494">
                  <a:moveTo>
                    <a:pt x="15357" y="0"/>
                  </a:moveTo>
                  <a:cubicBezTo>
                    <a:pt x="13358" y="0"/>
                    <a:pt x="11368" y="345"/>
                    <a:pt x="9466" y="1028"/>
                  </a:cubicBezTo>
                  <a:cubicBezTo>
                    <a:pt x="8467" y="1434"/>
                    <a:pt x="7498" y="1934"/>
                    <a:pt x="6592" y="2528"/>
                  </a:cubicBezTo>
                  <a:cubicBezTo>
                    <a:pt x="5030" y="3590"/>
                    <a:pt x="3781" y="5433"/>
                    <a:pt x="1750" y="5558"/>
                  </a:cubicBezTo>
                  <a:cubicBezTo>
                    <a:pt x="1719" y="5527"/>
                    <a:pt x="1688" y="5496"/>
                    <a:pt x="1657" y="5464"/>
                  </a:cubicBezTo>
                  <a:lnTo>
                    <a:pt x="1594" y="5433"/>
                  </a:lnTo>
                  <a:cubicBezTo>
                    <a:pt x="1219" y="5121"/>
                    <a:pt x="657" y="5058"/>
                    <a:pt x="469" y="4496"/>
                  </a:cubicBezTo>
                  <a:cubicBezTo>
                    <a:pt x="438" y="4590"/>
                    <a:pt x="407" y="4683"/>
                    <a:pt x="376" y="4777"/>
                  </a:cubicBezTo>
                  <a:cubicBezTo>
                    <a:pt x="344" y="4871"/>
                    <a:pt x="282" y="4996"/>
                    <a:pt x="282" y="5089"/>
                  </a:cubicBezTo>
                  <a:cubicBezTo>
                    <a:pt x="251" y="5183"/>
                    <a:pt x="220" y="5246"/>
                    <a:pt x="188" y="5339"/>
                  </a:cubicBezTo>
                  <a:cubicBezTo>
                    <a:pt x="157" y="5433"/>
                    <a:pt x="188" y="5433"/>
                    <a:pt x="220" y="5496"/>
                  </a:cubicBezTo>
                  <a:lnTo>
                    <a:pt x="126" y="5527"/>
                  </a:lnTo>
                  <a:cubicBezTo>
                    <a:pt x="95" y="5652"/>
                    <a:pt x="63" y="5808"/>
                    <a:pt x="32" y="5964"/>
                  </a:cubicBezTo>
                  <a:cubicBezTo>
                    <a:pt x="63" y="5964"/>
                    <a:pt x="126" y="5995"/>
                    <a:pt x="157" y="6027"/>
                  </a:cubicBezTo>
                  <a:lnTo>
                    <a:pt x="1" y="6058"/>
                  </a:lnTo>
                  <a:cubicBezTo>
                    <a:pt x="1" y="6089"/>
                    <a:pt x="1" y="6120"/>
                    <a:pt x="1" y="6152"/>
                  </a:cubicBezTo>
                  <a:cubicBezTo>
                    <a:pt x="286" y="6139"/>
                    <a:pt x="570" y="6131"/>
                    <a:pt x="855" y="6131"/>
                  </a:cubicBezTo>
                  <a:cubicBezTo>
                    <a:pt x="1257" y="6131"/>
                    <a:pt x="1660" y="6146"/>
                    <a:pt x="2063" y="6183"/>
                  </a:cubicBezTo>
                  <a:cubicBezTo>
                    <a:pt x="2156" y="6214"/>
                    <a:pt x="2250" y="6214"/>
                    <a:pt x="2375" y="6214"/>
                  </a:cubicBezTo>
                  <a:lnTo>
                    <a:pt x="2531" y="6214"/>
                  </a:lnTo>
                  <a:lnTo>
                    <a:pt x="2687" y="6183"/>
                  </a:lnTo>
                  <a:cubicBezTo>
                    <a:pt x="2750" y="6183"/>
                    <a:pt x="2812" y="6152"/>
                    <a:pt x="2844" y="6152"/>
                  </a:cubicBezTo>
                  <a:lnTo>
                    <a:pt x="2969" y="6089"/>
                  </a:lnTo>
                  <a:cubicBezTo>
                    <a:pt x="3031" y="6058"/>
                    <a:pt x="3062" y="6027"/>
                    <a:pt x="3093" y="5995"/>
                  </a:cubicBezTo>
                  <a:cubicBezTo>
                    <a:pt x="3125" y="5964"/>
                    <a:pt x="3156" y="5933"/>
                    <a:pt x="3187" y="5933"/>
                  </a:cubicBezTo>
                  <a:cubicBezTo>
                    <a:pt x="3218" y="5902"/>
                    <a:pt x="3250" y="5870"/>
                    <a:pt x="3281" y="5839"/>
                  </a:cubicBezTo>
                  <a:lnTo>
                    <a:pt x="3062" y="5839"/>
                  </a:lnTo>
                  <a:lnTo>
                    <a:pt x="3437" y="5714"/>
                  </a:lnTo>
                  <a:lnTo>
                    <a:pt x="3500" y="5620"/>
                  </a:lnTo>
                  <a:cubicBezTo>
                    <a:pt x="4749" y="4059"/>
                    <a:pt x="6311" y="2809"/>
                    <a:pt x="8123" y="1966"/>
                  </a:cubicBezTo>
                  <a:cubicBezTo>
                    <a:pt x="10502" y="790"/>
                    <a:pt x="12976" y="45"/>
                    <a:pt x="15609" y="45"/>
                  </a:cubicBezTo>
                  <a:cubicBezTo>
                    <a:pt x="15984" y="45"/>
                    <a:pt x="16363" y="60"/>
                    <a:pt x="16745" y="91"/>
                  </a:cubicBezTo>
                  <a:cubicBezTo>
                    <a:pt x="17651" y="154"/>
                    <a:pt x="18588" y="310"/>
                    <a:pt x="19494" y="497"/>
                  </a:cubicBezTo>
                  <a:cubicBezTo>
                    <a:pt x="18127" y="165"/>
                    <a:pt x="16740" y="0"/>
                    <a:pt x="15357"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5"/>
            <p:cNvSpPr/>
            <p:nvPr/>
          </p:nvSpPr>
          <p:spPr>
            <a:xfrm flipH="1">
              <a:off x="12501175" y="2404500"/>
              <a:ext cx="679475" cy="195700"/>
            </a:xfrm>
            <a:custGeom>
              <a:rect b="b" l="l" r="r" t="t"/>
              <a:pathLst>
                <a:path extrusionOk="0" h="7828" w="27179">
                  <a:moveTo>
                    <a:pt x="11831" y="1"/>
                  </a:moveTo>
                  <a:cubicBezTo>
                    <a:pt x="11174" y="1"/>
                    <a:pt x="10511" y="46"/>
                    <a:pt x="9841" y="143"/>
                  </a:cubicBezTo>
                  <a:cubicBezTo>
                    <a:pt x="6061" y="580"/>
                    <a:pt x="2562" y="2330"/>
                    <a:pt x="1" y="5141"/>
                  </a:cubicBezTo>
                  <a:cubicBezTo>
                    <a:pt x="1500" y="4360"/>
                    <a:pt x="2812" y="2954"/>
                    <a:pt x="4312" y="2173"/>
                  </a:cubicBezTo>
                  <a:cubicBezTo>
                    <a:pt x="6506" y="1047"/>
                    <a:pt x="8942" y="536"/>
                    <a:pt x="11394" y="536"/>
                  </a:cubicBezTo>
                  <a:cubicBezTo>
                    <a:pt x="12887" y="536"/>
                    <a:pt x="14385" y="725"/>
                    <a:pt x="15839" y="1080"/>
                  </a:cubicBezTo>
                  <a:cubicBezTo>
                    <a:pt x="19244" y="1923"/>
                    <a:pt x="22243" y="3235"/>
                    <a:pt x="24836" y="5641"/>
                  </a:cubicBezTo>
                  <a:cubicBezTo>
                    <a:pt x="25679" y="6422"/>
                    <a:pt x="26366" y="7328"/>
                    <a:pt x="27178" y="7828"/>
                  </a:cubicBezTo>
                  <a:cubicBezTo>
                    <a:pt x="27053" y="7671"/>
                    <a:pt x="26929" y="7515"/>
                    <a:pt x="26804" y="7359"/>
                  </a:cubicBezTo>
                  <a:cubicBezTo>
                    <a:pt x="26397" y="6922"/>
                    <a:pt x="26085" y="6422"/>
                    <a:pt x="25648" y="5984"/>
                  </a:cubicBezTo>
                  <a:cubicBezTo>
                    <a:pt x="23961" y="4266"/>
                    <a:pt x="21962" y="2892"/>
                    <a:pt x="19744" y="1923"/>
                  </a:cubicBezTo>
                  <a:cubicBezTo>
                    <a:pt x="17198" y="789"/>
                    <a:pt x="14572" y="1"/>
                    <a:pt x="11831"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5"/>
            <p:cNvSpPr/>
            <p:nvPr/>
          </p:nvSpPr>
          <p:spPr>
            <a:xfrm flipH="1">
              <a:off x="13118150" y="2581425"/>
              <a:ext cx="182775" cy="438075"/>
            </a:xfrm>
            <a:custGeom>
              <a:rect b="b" l="l" r="r" t="t"/>
              <a:pathLst>
                <a:path extrusionOk="0" h="17523" w="7311">
                  <a:moveTo>
                    <a:pt x="6998" y="1"/>
                  </a:moveTo>
                  <a:cubicBezTo>
                    <a:pt x="4905" y="1157"/>
                    <a:pt x="3687" y="4031"/>
                    <a:pt x="3094" y="6124"/>
                  </a:cubicBezTo>
                  <a:cubicBezTo>
                    <a:pt x="2219" y="9154"/>
                    <a:pt x="1907" y="12715"/>
                    <a:pt x="2625" y="15870"/>
                  </a:cubicBezTo>
                  <a:lnTo>
                    <a:pt x="2563" y="15870"/>
                  </a:lnTo>
                  <a:cubicBezTo>
                    <a:pt x="2364" y="15974"/>
                    <a:pt x="2154" y="16022"/>
                    <a:pt x="1949" y="16022"/>
                  </a:cubicBezTo>
                  <a:cubicBezTo>
                    <a:pt x="1409" y="16022"/>
                    <a:pt x="900" y="15686"/>
                    <a:pt x="719" y="15120"/>
                  </a:cubicBezTo>
                  <a:cubicBezTo>
                    <a:pt x="376" y="13777"/>
                    <a:pt x="126" y="12434"/>
                    <a:pt x="1" y="11091"/>
                  </a:cubicBezTo>
                  <a:lnTo>
                    <a:pt x="1" y="11091"/>
                  </a:lnTo>
                  <a:cubicBezTo>
                    <a:pt x="1" y="11341"/>
                    <a:pt x="1" y="11590"/>
                    <a:pt x="32" y="11872"/>
                  </a:cubicBezTo>
                  <a:cubicBezTo>
                    <a:pt x="32" y="11997"/>
                    <a:pt x="32" y="12122"/>
                    <a:pt x="63" y="12246"/>
                  </a:cubicBezTo>
                  <a:cubicBezTo>
                    <a:pt x="95" y="12403"/>
                    <a:pt x="95" y="12559"/>
                    <a:pt x="126" y="12715"/>
                  </a:cubicBezTo>
                  <a:cubicBezTo>
                    <a:pt x="126" y="12840"/>
                    <a:pt x="157" y="12996"/>
                    <a:pt x="188" y="13152"/>
                  </a:cubicBezTo>
                  <a:cubicBezTo>
                    <a:pt x="220" y="13309"/>
                    <a:pt x="220" y="13434"/>
                    <a:pt x="251" y="13590"/>
                  </a:cubicBezTo>
                  <a:lnTo>
                    <a:pt x="251" y="13621"/>
                  </a:lnTo>
                  <a:lnTo>
                    <a:pt x="282" y="13777"/>
                  </a:lnTo>
                  <a:lnTo>
                    <a:pt x="345" y="14090"/>
                  </a:lnTo>
                  <a:lnTo>
                    <a:pt x="345" y="14152"/>
                  </a:lnTo>
                  <a:lnTo>
                    <a:pt x="345" y="14183"/>
                  </a:lnTo>
                  <a:cubicBezTo>
                    <a:pt x="345" y="14215"/>
                    <a:pt x="345" y="14215"/>
                    <a:pt x="345" y="14215"/>
                  </a:cubicBezTo>
                  <a:cubicBezTo>
                    <a:pt x="345" y="14215"/>
                    <a:pt x="345" y="14246"/>
                    <a:pt x="345" y="14246"/>
                  </a:cubicBezTo>
                  <a:cubicBezTo>
                    <a:pt x="345" y="14339"/>
                    <a:pt x="407" y="14433"/>
                    <a:pt x="407" y="14527"/>
                  </a:cubicBezTo>
                  <a:cubicBezTo>
                    <a:pt x="438" y="14621"/>
                    <a:pt x="501" y="14777"/>
                    <a:pt x="532" y="14902"/>
                  </a:cubicBezTo>
                  <a:cubicBezTo>
                    <a:pt x="563" y="15058"/>
                    <a:pt x="594" y="15152"/>
                    <a:pt x="626" y="15277"/>
                  </a:cubicBezTo>
                  <a:cubicBezTo>
                    <a:pt x="626" y="15308"/>
                    <a:pt x="657" y="15370"/>
                    <a:pt x="688" y="15402"/>
                  </a:cubicBezTo>
                  <a:cubicBezTo>
                    <a:pt x="751" y="15620"/>
                    <a:pt x="813" y="15808"/>
                    <a:pt x="907" y="16026"/>
                  </a:cubicBezTo>
                  <a:cubicBezTo>
                    <a:pt x="1063" y="16370"/>
                    <a:pt x="1219" y="16745"/>
                    <a:pt x="1375" y="17120"/>
                  </a:cubicBezTo>
                  <a:cubicBezTo>
                    <a:pt x="1469" y="17245"/>
                    <a:pt x="1625" y="17495"/>
                    <a:pt x="1750" y="17495"/>
                  </a:cubicBezTo>
                  <a:cubicBezTo>
                    <a:pt x="1907" y="17515"/>
                    <a:pt x="2059" y="17522"/>
                    <a:pt x="2213" y="17522"/>
                  </a:cubicBezTo>
                  <a:cubicBezTo>
                    <a:pt x="2521" y="17522"/>
                    <a:pt x="2833" y="17495"/>
                    <a:pt x="3187" y="17495"/>
                  </a:cubicBezTo>
                  <a:cubicBezTo>
                    <a:pt x="3125" y="17276"/>
                    <a:pt x="3062" y="17026"/>
                    <a:pt x="3031" y="16776"/>
                  </a:cubicBezTo>
                  <a:cubicBezTo>
                    <a:pt x="2906" y="15901"/>
                    <a:pt x="2719" y="14995"/>
                    <a:pt x="2656" y="14058"/>
                  </a:cubicBezTo>
                  <a:cubicBezTo>
                    <a:pt x="2531" y="11622"/>
                    <a:pt x="2750" y="9154"/>
                    <a:pt x="3375" y="6780"/>
                  </a:cubicBezTo>
                  <a:cubicBezTo>
                    <a:pt x="3999" y="4187"/>
                    <a:pt x="4843" y="1719"/>
                    <a:pt x="7311" y="220"/>
                  </a:cubicBezTo>
                  <a:cubicBezTo>
                    <a:pt x="7311" y="188"/>
                    <a:pt x="7311" y="126"/>
                    <a:pt x="7280" y="95"/>
                  </a:cubicBezTo>
                  <a:lnTo>
                    <a:pt x="6998"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5"/>
            <p:cNvSpPr/>
            <p:nvPr/>
          </p:nvSpPr>
          <p:spPr>
            <a:xfrm flipH="1">
              <a:off x="13197800" y="2565825"/>
              <a:ext cx="79675" cy="108575"/>
            </a:xfrm>
            <a:custGeom>
              <a:rect b="b" l="l" r="r" t="t"/>
              <a:pathLst>
                <a:path extrusionOk="0" h="4343" w="3187">
                  <a:moveTo>
                    <a:pt x="2968" y="0"/>
                  </a:moveTo>
                  <a:cubicBezTo>
                    <a:pt x="2937" y="0"/>
                    <a:pt x="2874" y="31"/>
                    <a:pt x="2874" y="31"/>
                  </a:cubicBezTo>
                  <a:lnTo>
                    <a:pt x="2749" y="94"/>
                  </a:lnTo>
                  <a:lnTo>
                    <a:pt x="2718" y="94"/>
                  </a:lnTo>
                  <a:cubicBezTo>
                    <a:pt x="2687" y="94"/>
                    <a:pt x="2624" y="125"/>
                    <a:pt x="2593" y="156"/>
                  </a:cubicBezTo>
                  <a:cubicBezTo>
                    <a:pt x="2530" y="188"/>
                    <a:pt x="2468" y="219"/>
                    <a:pt x="2405" y="281"/>
                  </a:cubicBezTo>
                  <a:cubicBezTo>
                    <a:pt x="1187" y="1218"/>
                    <a:pt x="344" y="2593"/>
                    <a:pt x="63" y="4092"/>
                  </a:cubicBezTo>
                  <a:cubicBezTo>
                    <a:pt x="63" y="4186"/>
                    <a:pt x="31" y="4249"/>
                    <a:pt x="0" y="4342"/>
                  </a:cubicBezTo>
                  <a:cubicBezTo>
                    <a:pt x="719" y="2655"/>
                    <a:pt x="1812" y="1187"/>
                    <a:pt x="3186"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5"/>
            <p:cNvSpPr/>
            <p:nvPr/>
          </p:nvSpPr>
          <p:spPr>
            <a:xfrm flipH="1">
              <a:off x="13057225" y="2606425"/>
              <a:ext cx="19550" cy="21900"/>
            </a:xfrm>
            <a:custGeom>
              <a:rect b="b" l="l" r="r" t="t"/>
              <a:pathLst>
                <a:path extrusionOk="0" h="876" w="782">
                  <a:moveTo>
                    <a:pt x="250" y="0"/>
                  </a:moveTo>
                  <a:cubicBezTo>
                    <a:pt x="250" y="219"/>
                    <a:pt x="250" y="438"/>
                    <a:pt x="219" y="657"/>
                  </a:cubicBezTo>
                  <a:cubicBezTo>
                    <a:pt x="250" y="688"/>
                    <a:pt x="219" y="719"/>
                    <a:pt x="219" y="719"/>
                  </a:cubicBezTo>
                  <a:cubicBezTo>
                    <a:pt x="157" y="781"/>
                    <a:pt x="63" y="813"/>
                    <a:pt x="0" y="875"/>
                  </a:cubicBezTo>
                  <a:lnTo>
                    <a:pt x="94" y="844"/>
                  </a:lnTo>
                  <a:cubicBezTo>
                    <a:pt x="125" y="813"/>
                    <a:pt x="157" y="781"/>
                    <a:pt x="219" y="750"/>
                  </a:cubicBezTo>
                  <a:cubicBezTo>
                    <a:pt x="282" y="719"/>
                    <a:pt x="344" y="657"/>
                    <a:pt x="407" y="625"/>
                  </a:cubicBezTo>
                  <a:lnTo>
                    <a:pt x="469" y="594"/>
                  </a:lnTo>
                  <a:cubicBezTo>
                    <a:pt x="563" y="563"/>
                    <a:pt x="688" y="500"/>
                    <a:pt x="781" y="438"/>
                  </a:cubicBezTo>
                  <a:cubicBezTo>
                    <a:pt x="625" y="282"/>
                    <a:pt x="438" y="125"/>
                    <a:pt x="250"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5"/>
            <p:cNvSpPr/>
            <p:nvPr/>
          </p:nvSpPr>
          <p:spPr>
            <a:xfrm flipH="1">
              <a:off x="12705000" y="2750125"/>
              <a:ext cx="15650" cy="9725"/>
            </a:xfrm>
            <a:custGeom>
              <a:rect b="b" l="l" r="r" t="t"/>
              <a:pathLst>
                <a:path extrusionOk="0" h="389" w="626">
                  <a:moveTo>
                    <a:pt x="219" y="0"/>
                  </a:moveTo>
                  <a:cubicBezTo>
                    <a:pt x="125" y="157"/>
                    <a:pt x="63" y="282"/>
                    <a:pt x="0" y="375"/>
                  </a:cubicBezTo>
                  <a:cubicBezTo>
                    <a:pt x="46" y="384"/>
                    <a:pt x="92" y="388"/>
                    <a:pt x="138" y="388"/>
                  </a:cubicBezTo>
                  <a:cubicBezTo>
                    <a:pt x="248" y="388"/>
                    <a:pt x="358" y="366"/>
                    <a:pt x="469" y="344"/>
                  </a:cubicBezTo>
                  <a:cubicBezTo>
                    <a:pt x="531" y="313"/>
                    <a:pt x="594" y="282"/>
                    <a:pt x="625" y="188"/>
                  </a:cubicBezTo>
                  <a:lnTo>
                    <a:pt x="219" y="0"/>
                  </a:ln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5"/>
            <p:cNvSpPr/>
            <p:nvPr/>
          </p:nvSpPr>
          <p:spPr>
            <a:xfrm flipH="1">
              <a:off x="12521475" y="2509925"/>
              <a:ext cx="580300" cy="225375"/>
            </a:xfrm>
            <a:custGeom>
              <a:rect b="b" l="l" r="r" t="t"/>
              <a:pathLst>
                <a:path extrusionOk="0" h="9015" w="23212">
                  <a:moveTo>
                    <a:pt x="21607" y="3790"/>
                  </a:moveTo>
                  <a:cubicBezTo>
                    <a:pt x="21611" y="3793"/>
                    <a:pt x="21614" y="3795"/>
                    <a:pt x="21618" y="3798"/>
                  </a:cubicBezTo>
                  <a:lnTo>
                    <a:pt x="21648" y="3810"/>
                  </a:lnTo>
                  <a:lnTo>
                    <a:pt x="21648" y="3810"/>
                  </a:lnTo>
                  <a:cubicBezTo>
                    <a:pt x="21634" y="3803"/>
                    <a:pt x="21621" y="3797"/>
                    <a:pt x="21607" y="3790"/>
                  </a:cubicBezTo>
                  <a:close/>
                  <a:moveTo>
                    <a:pt x="21648" y="3810"/>
                  </a:moveTo>
                  <a:lnTo>
                    <a:pt x="21648" y="3810"/>
                  </a:lnTo>
                  <a:cubicBezTo>
                    <a:pt x="21699" y="3835"/>
                    <a:pt x="21750" y="3861"/>
                    <a:pt x="21800" y="3886"/>
                  </a:cubicBezTo>
                  <a:lnTo>
                    <a:pt x="21800" y="3886"/>
                  </a:lnTo>
                  <a:lnTo>
                    <a:pt x="21774" y="3860"/>
                  </a:lnTo>
                  <a:lnTo>
                    <a:pt x="21648" y="3810"/>
                  </a:lnTo>
                  <a:close/>
                  <a:moveTo>
                    <a:pt x="21800" y="3886"/>
                  </a:moveTo>
                  <a:lnTo>
                    <a:pt x="21805" y="3892"/>
                  </a:lnTo>
                  <a:lnTo>
                    <a:pt x="21810" y="3892"/>
                  </a:lnTo>
                  <a:cubicBezTo>
                    <a:pt x="21807" y="3890"/>
                    <a:pt x="21804" y="3888"/>
                    <a:pt x="21800" y="3886"/>
                  </a:cubicBezTo>
                  <a:close/>
                  <a:moveTo>
                    <a:pt x="21810" y="3892"/>
                  </a:moveTo>
                  <a:cubicBezTo>
                    <a:pt x="21851" y="3912"/>
                    <a:pt x="21891" y="3933"/>
                    <a:pt x="21930" y="3954"/>
                  </a:cubicBezTo>
                  <a:lnTo>
                    <a:pt x="21837" y="3892"/>
                  </a:lnTo>
                  <a:close/>
                  <a:moveTo>
                    <a:pt x="8826" y="1"/>
                  </a:moveTo>
                  <a:cubicBezTo>
                    <a:pt x="6566" y="1"/>
                    <a:pt x="4374" y="532"/>
                    <a:pt x="2250" y="1455"/>
                  </a:cubicBezTo>
                  <a:cubicBezTo>
                    <a:pt x="1469" y="1861"/>
                    <a:pt x="719" y="2299"/>
                    <a:pt x="1" y="2767"/>
                  </a:cubicBezTo>
                  <a:lnTo>
                    <a:pt x="2344" y="4048"/>
                  </a:lnTo>
                  <a:cubicBezTo>
                    <a:pt x="3774" y="3034"/>
                    <a:pt x="5728" y="2503"/>
                    <a:pt x="7648" y="2503"/>
                  </a:cubicBezTo>
                  <a:cubicBezTo>
                    <a:pt x="9041" y="2503"/>
                    <a:pt x="10416" y="2783"/>
                    <a:pt x="11559" y="3361"/>
                  </a:cubicBezTo>
                  <a:cubicBezTo>
                    <a:pt x="13371" y="4298"/>
                    <a:pt x="14995" y="5454"/>
                    <a:pt x="16495" y="6828"/>
                  </a:cubicBezTo>
                  <a:cubicBezTo>
                    <a:pt x="17401" y="7672"/>
                    <a:pt x="18494" y="8296"/>
                    <a:pt x="19712" y="8671"/>
                  </a:cubicBezTo>
                  <a:cubicBezTo>
                    <a:pt x="20525" y="8890"/>
                    <a:pt x="21399" y="9015"/>
                    <a:pt x="22243" y="9015"/>
                  </a:cubicBezTo>
                  <a:lnTo>
                    <a:pt x="22555" y="9015"/>
                  </a:lnTo>
                  <a:cubicBezTo>
                    <a:pt x="22618" y="8984"/>
                    <a:pt x="22680" y="8984"/>
                    <a:pt x="22743" y="8952"/>
                  </a:cubicBezTo>
                  <a:cubicBezTo>
                    <a:pt x="22868" y="8921"/>
                    <a:pt x="22993" y="8859"/>
                    <a:pt x="23086" y="8796"/>
                  </a:cubicBezTo>
                  <a:cubicBezTo>
                    <a:pt x="23149" y="8765"/>
                    <a:pt x="23180" y="8734"/>
                    <a:pt x="23211" y="8703"/>
                  </a:cubicBezTo>
                  <a:cubicBezTo>
                    <a:pt x="20150" y="8421"/>
                    <a:pt x="18088" y="7484"/>
                    <a:pt x="15683" y="5579"/>
                  </a:cubicBezTo>
                  <a:cubicBezTo>
                    <a:pt x="14402" y="4579"/>
                    <a:pt x="13121" y="3548"/>
                    <a:pt x="11590" y="2923"/>
                  </a:cubicBezTo>
                  <a:cubicBezTo>
                    <a:pt x="10262" y="2407"/>
                    <a:pt x="8868" y="2152"/>
                    <a:pt x="7467" y="2152"/>
                  </a:cubicBezTo>
                  <a:cubicBezTo>
                    <a:pt x="6496" y="2152"/>
                    <a:pt x="5521" y="2274"/>
                    <a:pt x="4562" y="2517"/>
                  </a:cubicBezTo>
                  <a:lnTo>
                    <a:pt x="4530" y="2517"/>
                  </a:lnTo>
                  <a:cubicBezTo>
                    <a:pt x="4124" y="2517"/>
                    <a:pt x="3749" y="2517"/>
                    <a:pt x="3343" y="2580"/>
                  </a:cubicBezTo>
                  <a:cubicBezTo>
                    <a:pt x="3156" y="2611"/>
                    <a:pt x="2968" y="2642"/>
                    <a:pt x="2750" y="2642"/>
                  </a:cubicBezTo>
                  <a:cubicBezTo>
                    <a:pt x="2703" y="2658"/>
                    <a:pt x="2648" y="2666"/>
                    <a:pt x="2594" y="2666"/>
                  </a:cubicBezTo>
                  <a:cubicBezTo>
                    <a:pt x="2539" y="2666"/>
                    <a:pt x="2484" y="2658"/>
                    <a:pt x="2437" y="2642"/>
                  </a:cubicBezTo>
                  <a:cubicBezTo>
                    <a:pt x="2406" y="2548"/>
                    <a:pt x="2406" y="2455"/>
                    <a:pt x="2437" y="2330"/>
                  </a:cubicBezTo>
                  <a:cubicBezTo>
                    <a:pt x="2656" y="2267"/>
                    <a:pt x="2906" y="2174"/>
                    <a:pt x="3156" y="2080"/>
                  </a:cubicBezTo>
                  <a:cubicBezTo>
                    <a:pt x="4749" y="1361"/>
                    <a:pt x="6374" y="830"/>
                    <a:pt x="8092" y="455"/>
                  </a:cubicBezTo>
                  <a:cubicBezTo>
                    <a:pt x="10028" y="705"/>
                    <a:pt x="12028" y="612"/>
                    <a:pt x="13996" y="1049"/>
                  </a:cubicBezTo>
                  <a:cubicBezTo>
                    <a:pt x="16182" y="1518"/>
                    <a:pt x="18182" y="2392"/>
                    <a:pt x="20275" y="3173"/>
                  </a:cubicBezTo>
                  <a:cubicBezTo>
                    <a:pt x="20700" y="3373"/>
                    <a:pt x="21166" y="3574"/>
                    <a:pt x="21607" y="3790"/>
                  </a:cubicBezTo>
                  <a:lnTo>
                    <a:pt x="21607" y="3790"/>
                  </a:lnTo>
                  <a:cubicBezTo>
                    <a:pt x="21488" y="3701"/>
                    <a:pt x="21396" y="3640"/>
                    <a:pt x="21274" y="3579"/>
                  </a:cubicBezTo>
                  <a:cubicBezTo>
                    <a:pt x="20306" y="2986"/>
                    <a:pt x="19338" y="2455"/>
                    <a:pt x="18338" y="1955"/>
                  </a:cubicBezTo>
                  <a:cubicBezTo>
                    <a:pt x="16058" y="987"/>
                    <a:pt x="13652" y="643"/>
                    <a:pt x="11247" y="206"/>
                  </a:cubicBezTo>
                  <a:cubicBezTo>
                    <a:pt x="10431" y="67"/>
                    <a:pt x="9624" y="1"/>
                    <a:pt x="8826"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5"/>
            <p:cNvSpPr/>
            <p:nvPr/>
          </p:nvSpPr>
          <p:spPr>
            <a:xfrm flipH="1">
              <a:off x="13020525" y="2718100"/>
              <a:ext cx="5500" cy="24250"/>
            </a:xfrm>
            <a:custGeom>
              <a:rect b="b" l="l" r="r" t="t"/>
              <a:pathLst>
                <a:path extrusionOk="0" h="970" w="220">
                  <a:moveTo>
                    <a:pt x="220" y="1"/>
                  </a:moveTo>
                  <a:lnTo>
                    <a:pt x="220" y="1"/>
                  </a:lnTo>
                  <a:cubicBezTo>
                    <a:pt x="63" y="251"/>
                    <a:pt x="1" y="532"/>
                    <a:pt x="1" y="844"/>
                  </a:cubicBezTo>
                  <a:cubicBezTo>
                    <a:pt x="1" y="875"/>
                    <a:pt x="1" y="907"/>
                    <a:pt x="32" y="969"/>
                  </a:cubicBezTo>
                  <a:cubicBezTo>
                    <a:pt x="95" y="625"/>
                    <a:pt x="157" y="313"/>
                    <a:pt x="220" y="1"/>
                  </a:cubicBez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5"/>
            <p:cNvSpPr/>
            <p:nvPr/>
          </p:nvSpPr>
          <p:spPr>
            <a:xfrm flipH="1">
              <a:off x="12466825" y="2632975"/>
              <a:ext cx="39075" cy="91400"/>
            </a:xfrm>
            <a:custGeom>
              <a:rect b="b" l="l" r="r" t="t"/>
              <a:pathLst>
                <a:path extrusionOk="0" h="3656" w="1563">
                  <a:moveTo>
                    <a:pt x="32" y="1"/>
                  </a:moveTo>
                  <a:lnTo>
                    <a:pt x="32" y="1"/>
                  </a:lnTo>
                  <a:cubicBezTo>
                    <a:pt x="1" y="344"/>
                    <a:pt x="32" y="657"/>
                    <a:pt x="126" y="1000"/>
                  </a:cubicBezTo>
                  <a:lnTo>
                    <a:pt x="188" y="1625"/>
                  </a:lnTo>
                  <a:cubicBezTo>
                    <a:pt x="220" y="1563"/>
                    <a:pt x="220" y="1531"/>
                    <a:pt x="282" y="1469"/>
                  </a:cubicBezTo>
                  <a:cubicBezTo>
                    <a:pt x="844" y="1719"/>
                    <a:pt x="1251" y="2250"/>
                    <a:pt x="1344" y="2875"/>
                  </a:cubicBezTo>
                  <a:cubicBezTo>
                    <a:pt x="1344" y="3000"/>
                    <a:pt x="1344" y="3156"/>
                    <a:pt x="1375" y="3312"/>
                  </a:cubicBezTo>
                  <a:lnTo>
                    <a:pt x="1375" y="3406"/>
                  </a:lnTo>
                  <a:cubicBezTo>
                    <a:pt x="1375" y="3531"/>
                    <a:pt x="1438" y="3624"/>
                    <a:pt x="1563" y="3656"/>
                  </a:cubicBezTo>
                  <a:cubicBezTo>
                    <a:pt x="1375" y="2562"/>
                    <a:pt x="1032" y="1531"/>
                    <a:pt x="470" y="625"/>
                  </a:cubicBezTo>
                  <a:cubicBezTo>
                    <a:pt x="313" y="438"/>
                    <a:pt x="188" y="219"/>
                    <a:pt x="32"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5"/>
            <p:cNvSpPr/>
            <p:nvPr/>
          </p:nvSpPr>
          <p:spPr>
            <a:xfrm flipH="1">
              <a:off x="12507425" y="2485400"/>
              <a:ext cx="691975" cy="137450"/>
            </a:xfrm>
            <a:custGeom>
              <a:rect b="b" l="l" r="r" t="t"/>
              <a:pathLst>
                <a:path extrusionOk="0" h="5498" w="27679">
                  <a:moveTo>
                    <a:pt x="12628" y="1"/>
                  </a:moveTo>
                  <a:cubicBezTo>
                    <a:pt x="12001" y="1"/>
                    <a:pt x="11373" y="49"/>
                    <a:pt x="10747" y="156"/>
                  </a:cubicBezTo>
                  <a:cubicBezTo>
                    <a:pt x="8029" y="593"/>
                    <a:pt x="5718" y="2311"/>
                    <a:pt x="3125" y="2905"/>
                  </a:cubicBezTo>
                  <a:cubicBezTo>
                    <a:pt x="2250" y="2592"/>
                    <a:pt x="1313" y="2405"/>
                    <a:pt x="407" y="2311"/>
                  </a:cubicBezTo>
                  <a:cubicBezTo>
                    <a:pt x="282" y="2467"/>
                    <a:pt x="188" y="2624"/>
                    <a:pt x="1" y="2780"/>
                  </a:cubicBezTo>
                  <a:cubicBezTo>
                    <a:pt x="407" y="2873"/>
                    <a:pt x="782" y="2967"/>
                    <a:pt x="1157" y="3030"/>
                  </a:cubicBezTo>
                  <a:lnTo>
                    <a:pt x="1251" y="3030"/>
                  </a:lnTo>
                  <a:lnTo>
                    <a:pt x="1750" y="3155"/>
                  </a:lnTo>
                  <a:cubicBezTo>
                    <a:pt x="1907" y="3186"/>
                    <a:pt x="2031" y="3217"/>
                    <a:pt x="2156" y="3248"/>
                  </a:cubicBezTo>
                  <a:lnTo>
                    <a:pt x="2250" y="3280"/>
                  </a:lnTo>
                  <a:cubicBezTo>
                    <a:pt x="2375" y="3342"/>
                    <a:pt x="2531" y="3373"/>
                    <a:pt x="2656" y="3436"/>
                  </a:cubicBezTo>
                  <a:cubicBezTo>
                    <a:pt x="2899" y="3517"/>
                    <a:pt x="3112" y="3555"/>
                    <a:pt x="3311" y="3555"/>
                  </a:cubicBezTo>
                  <a:cubicBezTo>
                    <a:pt x="3726" y="3555"/>
                    <a:pt x="4077" y="3388"/>
                    <a:pt x="4499" y="3092"/>
                  </a:cubicBezTo>
                  <a:cubicBezTo>
                    <a:pt x="6847" y="1510"/>
                    <a:pt x="9617" y="662"/>
                    <a:pt x="12435" y="662"/>
                  </a:cubicBezTo>
                  <a:cubicBezTo>
                    <a:pt x="12954" y="662"/>
                    <a:pt x="13475" y="691"/>
                    <a:pt x="13996" y="749"/>
                  </a:cubicBezTo>
                  <a:cubicBezTo>
                    <a:pt x="16089" y="968"/>
                    <a:pt x="18151" y="1343"/>
                    <a:pt x="20181" y="1874"/>
                  </a:cubicBezTo>
                  <a:cubicBezTo>
                    <a:pt x="21524" y="2249"/>
                    <a:pt x="22805" y="2780"/>
                    <a:pt x="24024" y="3436"/>
                  </a:cubicBezTo>
                  <a:cubicBezTo>
                    <a:pt x="24961" y="3967"/>
                    <a:pt x="25867" y="4529"/>
                    <a:pt x="26710" y="5185"/>
                  </a:cubicBezTo>
                  <a:cubicBezTo>
                    <a:pt x="26866" y="5279"/>
                    <a:pt x="27054" y="5341"/>
                    <a:pt x="27241" y="5373"/>
                  </a:cubicBezTo>
                  <a:cubicBezTo>
                    <a:pt x="27366" y="5435"/>
                    <a:pt x="27554" y="5435"/>
                    <a:pt x="27679" y="5498"/>
                  </a:cubicBezTo>
                  <a:cubicBezTo>
                    <a:pt x="25367" y="3311"/>
                    <a:pt x="21493" y="2217"/>
                    <a:pt x="18838" y="1280"/>
                  </a:cubicBezTo>
                  <a:cubicBezTo>
                    <a:pt x="16860" y="557"/>
                    <a:pt x="14751" y="1"/>
                    <a:pt x="12628"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5"/>
            <p:cNvSpPr/>
            <p:nvPr/>
          </p:nvSpPr>
          <p:spPr>
            <a:xfrm flipH="1">
              <a:off x="12669075" y="2578275"/>
              <a:ext cx="371000" cy="172650"/>
            </a:xfrm>
            <a:custGeom>
              <a:rect b="b" l="l" r="r" t="t"/>
              <a:pathLst>
                <a:path extrusionOk="0" h="6906" w="14840">
                  <a:moveTo>
                    <a:pt x="5039" y="0"/>
                  </a:moveTo>
                  <a:cubicBezTo>
                    <a:pt x="3549" y="0"/>
                    <a:pt x="2035" y="396"/>
                    <a:pt x="500" y="1126"/>
                  </a:cubicBezTo>
                  <a:cubicBezTo>
                    <a:pt x="313" y="1251"/>
                    <a:pt x="157" y="1345"/>
                    <a:pt x="1" y="1470"/>
                  </a:cubicBezTo>
                  <a:lnTo>
                    <a:pt x="1281" y="3126"/>
                  </a:lnTo>
                  <a:cubicBezTo>
                    <a:pt x="1500" y="3032"/>
                    <a:pt x="1688" y="2938"/>
                    <a:pt x="1875" y="2845"/>
                  </a:cubicBezTo>
                  <a:lnTo>
                    <a:pt x="1750" y="2720"/>
                  </a:lnTo>
                  <a:lnTo>
                    <a:pt x="1750" y="2720"/>
                  </a:lnTo>
                  <a:cubicBezTo>
                    <a:pt x="1844" y="2751"/>
                    <a:pt x="1969" y="2751"/>
                    <a:pt x="2062" y="2782"/>
                  </a:cubicBezTo>
                  <a:cubicBezTo>
                    <a:pt x="2281" y="2688"/>
                    <a:pt x="2500" y="2595"/>
                    <a:pt x="2718" y="2532"/>
                  </a:cubicBezTo>
                  <a:lnTo>
                    <a:pt x="2843" y="2501"/>
                  </a:lnTo>
                  <a:lnTo>
                    <a:pt x="2906" y="2501"/>
                  </a:lnTo>
                  <a:lnTo>
                    <a:pt x="3125" y="2439"/>
                  </a:lnTo>
                  <a:cubicBezTo>
                    <a:pt x="3218" y="2439"/>
                    <a:pt x="3281" y="2407"/>
                    <a:pt x="3374" y="2407"/>
                  </a:cubicBezTo>
                  <a:cubicBezTo>
                    <a:pt x="3468" y="2376"/>
                    <a:pt x="3593" y="2345"/>
                    <a:pt x="3718" y="2345"/>
                  </a:cubicBezTo>
                  <a:cubicBezTo>
                    <a:pt x="3812" y="2345"/>
                    <a:pt x="3874" y="2314"/>
                    <a:pt x="3999" y="2314"/>
                  </a:cubicBezTo>
                  <a:lnTo>
                    <a:pt x="5249" y="2314"/>
                  </a:lnTo>
                  <a:cubicBezTo>
                    <a:pt x="5311" y="2314"/>
                    <a:pt x="5405" y="2314"/>
                    <a:pt x="5499" y="2345"/>
                  </a:cubicBezTo>
                  <a:lnTo>
                    <a:pt x="5999" y="2345"/>
                  </a:lnTo>
                  <a:lnTo>
                    <a:pt x="6155" y="2376"/>
                  </a:lnTo>
                  <a:lnTo>
                    <a:pt x="6342" y="2407"/>
                  </a:lnTo>
                  <a:cubicBezTo>
                    <a:pt x="6405" y="2407"/>
                    <a:pt x="6467" y="2439"/>
                    <a:pt x="6530" y="2470"/>
                  </a:cubicBezTo>
                  <a:lnTo>
                    <a:pt x="6717" y="2501"/>
                  </a:lnTo>
                  <a:lnTo>
                    <a:pt x="6811" y="2532"/>
                  </a:lnTo>
                  <a:lnTo>
                    <a:pt x="6842" y="2532"/>
                  </a:lnTo>
                  <a:cubicBezTo>
                    <a:pt x="6936" y="2532"/>
                    <a:pt x="6998" y="2595"/>
                    <a:pt x="7092" y="2595"/>
                  </a:cubicBezTo>
                  <a:cubicBezTo>
                    <a:pt x="7154" y="2626"/>
                    <a:pt x="7248" y="2657"/>
                    <a:pt x="7311" y="2688"/>
                  </a:cubicBezTo>
                  <a:lnTo>
                    <a:pt x="7373" y="2688"/>
                  </a:lnTo>
                  <a:lnTo>
                    <a:pt x="7467" y="2720"/>
                  </a:lnTo>
                  <a:cubicBezTo>
                    <a:pt x="7529" y="2751"/>
                    <a:pt x="7623" y="2782"/>
                    <a:pt x="7717" y="2813"/>
                  </a:cubicBezTo>
                  <a:cubicBezTo>
                    <a:pt x="7779" y="2845"/>
                    <a:pt x="7904" y="2907"/>
                    <a:pt x="8029" y="2938"/>
                  </a:cubicBezTo>
                  <a:lnTo>
                    <a:pt x="8154" y="3001"/>
                  </a:lnTo>
                  <a:lnTo>
                    <a:pt x="8216" y="3032"/>
                  </a:lnTo>
                  <a:lnTo>
                    <a:pt x="8591" y="3188"/>
                  </a:lnTo>
                  <a:cubicBezTo>
                    <a:pt x="9747" y="3782"/>
                    <a:pt x="10747" y="4625"/>
                    <a:pt x="11809" y="5406"/>
                  </a:cubicBezTo>
                  <a:cubicBezTo>
                    <a:pt x="11909" y="5471"/>
                    <a:pt x="12006" y="5538"/>
                    <a:pt x="12102" y="5607"/>
                  </a:cubicBezTo>
                  <a:lnTo>
                    <a:pt x="12102" y="5607"/>
                  </a:lnTo>
                  <a:cubicBezTo>
                    <a:pt x="11115" y="4659"/>
                    <a:pt x="10008" y="3833"/>
                    <a:pt x="8810" y="3157"/>
                  </a:cubicBezTo>
                  <a:cubicBezTo>
                    <a:pt x="8435" y="2845"/>
                    <a:pt x="8060" y="2595"/>
                    <a:pt x="7623" y="2376"/>
                  </a:cubicBezTo>
                  <a:cubicBezTo>
                    <a:pt x="6842" y="2001"/>
                    <a:pt x="6030" y="1783"/>
                    <a:pt x="5155" y="1751"/>
                  </a:cubicBezTo>
                  <a:cubicBezTo>
                    <a:pt x="5110" y="1749"/>
                    <a:pt x="5064" y="1748"/>
                    <a:pt x="5017" y="1748"/>
                  </a:cubicBezTo>
                  <a:cubicBezTo>
                    <a:pt x="4143" y="1748"/>
                    <a:pt x="3055" y="2127"/>
                    <a:pt x="2099" y="2127"/>
                  </a:cubicBezTo>
                  <a:cubicBezTo>
                    <a:pt x="1702" y="2127"/>
                    <a:pt x="1327" y="2062"/>
                    <a:pt x="1000" y="1876"/>
                  </a:cubicBezTo>
                  <a:cubicBezTo>
                    <a:pt x="969" y="1876"/>
                    <a:pt x="938" y="1845"/>
                    <a:pt x="938" y="1845"/>
                  </a:cubicBezTo>
                  <a:cubicBezTo>
                    <a:pt x="938" y="1689"/>
                    <a:pt x="875" y="1564"/>
                    <a:pt x="875" y="1439"/>
                  </a:cubicBezTo>
                  <a:cubicBezTo>
                    <a:pt x="875" y="1314"/>
                    <a:pt x="907" y="1220"/>
                    <a:pt x="938" y="1095"/>
                  </a:cubicBezTo>
                  <a:cubicBezTo>
                    <a:pt x="2470" y="806"/>
                    <a:pt x="4002" y="464"/>
                    <a:pt x="5584" y="464"/>
                  </a:cubicBezTo>
                  <a:cubicBezTo>
                    <a:pt x="5711" y="464"/>
                    <a:pt x="5839" y="466"/>
                    <a:pt x="5967" y="470"/>
                  </a:cubicBezTo>
                  <a:cubicBezTo>
                    <a:pt x="7560" y="564"/>
                    <a:pt x="9122" y="1064"/>
                    <a:pt x="10466" y="1939"/>
                  </a:cubicBezTo>
                  <a:cubicBezTo>
                    <a:pt x="10309" y="1814"/>
                    <a:pt x="10185" y="1720"/>
                    <a:pt x="10028" y="1626"/>
                  </a:cubicBezTo>
                  <a:cubicBezTo>
                    <a:pt x="8399" y="512"/>
                    <a:pt x="6734" y="0"/>
                    <a:pt x="5039" y="0"/>
                  </a:cubicBezTo>
                  <a:close/>
                  <a:moveTo>
                    <a:pt x="12102" y="5607"/>
                  </a:moveTo>
                  <a:cubicBezTo>
                    <a:pt x="12119" y="5623"/>
                    <a:pt x="12136" y="5640"/>
                    <a:pt x="12153" y="5656"/>
                  </a:cubicBezTo>
                  <a:cubicBezTo>
                    <a:pt x="12201" y="5689"/>
                    <a:pt x="12250" y="5720"/>
                    <a:pt x="12298" y="5752"/>
                  </a:cubicBezTo>
                  <a:lnTo>
                    <a:pt x="12298" y="5752"/>
                  </a:lnTo>
                  <a:cubicBezTo>
                    <a:pt x="12233" y="5703"/>
                    <a:pt x="12168" y="5655"/>
                    <a:pt x="12102" y="5607"/>
                  </a:cubicBezTo>
                  <a:close/>
                  <a:moveTo>
                    <a:pt x="12298" y="5752"/>
                  </a:moveTo>
                  <a:cubicBezTo>
                    <a:pt x="12729" y="6077"/>
                    <a:pt x="13141" y="6430"/>
                    <a:pt x="13621" y="6749"/>
                  </a:cubicBezTo>
                  <a:lnTo>
                    <a:pt x="13683" y="6781"/>
                  </a:lnTo>
                  <a:cubicBezTo>
                    <a:pt x="13714" y="6812"/>
                    <a:pt x="13746" y="6812"/>
                    <a:pt x="13777" y="6812"/>
                  </a:cubicBezTo>
                  <a:cubicBezTo>
                    <a:pt x="13839" y="6843"/>
                    <a:pt x="13902" y="6874"/>
                    <a:pt x="13964" y="6874"/>
                  </a:cubicBezTo>
                  <a:cubicBezTo>
                    <a:pt x="13996" y="6906"/>
                    <a:pt x="14027" y="6906"/>
                    <a:pt x="14089" y="6906"/>
                  </a:cubicBezTo>
                  <a:lnTo>
                    <a:pt x="14121" y="6906"/>
                  </a:lnTo>
                  <a:cubicBezTo>
                    <a:pt x="14370" y="6874"/>
                    <a:pt x="14652" y="6781"/>
                    <a:pt x="14839" y="6625"/>
                  </a:cubicBezTo>
                  <a:lnTo>
                    <a:pt x="14839" y="6468"/>
                  </a:lnTo>
                  <a:cubicBezTo>
                    <a:pt x="14696" y="6571"/>
                    <a:pt x="14525" y="6618"/>
                    <a:pt x="14331" y="6618"/>
                  </a:cubicBezTo>
                  <a:cubicBezTo>
                    <a:pt x="13794" y="6618"/>
                    <a:pt x="13080" y="6261"/>
                    <a:pt x="12298" y="575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5"/>
            <p:cNvSpPr/>
            <p:nvPr/>
          </p:nvSpPr>
          <p:spPr>
            <a:xfrm flipH="1">
              <a:off x="12637850" y="2714200"/>
              <a:ext cx="21900" cy="16425"/>
            </a:xfrm>
            <a:custGeom>
              <a:rect b="b" l="l" r="r" t="t"/>
              <a:pathLst>
                <a:path extrusionOk="0" h="657" w="876">
                  <a:moveTo>
                    <a:pt x="1" y="0"/>
                  </a:moveTo>
                  <a:cubicBezTo>
                    <a:pt x="1" y="250"/>
                    <a:pt x="1" y="469"/>
                    <a:pt x="1" y="656"/>
                  </a:cubicBezTo>
                  <a:cubicBezTo>
                    <a:pt x="32" y="625"/>
                    <a:pt x="95" y="563"/>
                    <a:pt x="126" y="532"/>
                  </a:cubicBezTo>
                  <a:cubicBezTo>
                    <a:pt x="247" y="471"/>
                    <a:pt x="381" y="437"/>
                    <a:pt x="520" y="437"/>
                  </a:cubicBezTo>
                  <a:cubicBezTo>
                    <a:pt x="596" y="437"/>
                    <a:pt x="673" y="447"/>
                    <a:pt x="751" y="469"/>
                  </a:cubicBezTo>
                  <a:cubicBezTo>
                    <a:pt x="760" y="478"/>
                    <a:pt x="772" y="482"/>
                    <a:pt x="785" y="482"/>
                  </a:cubicBezTo>
                  <a:cubicBezTo>
                    <a:pt x="816" y="482"/>
                    <a:pt x="854" y="460"/>
                    <a:pt x="876" y="438"/>
                  </a:cubicBezTo>
                  <a:cubicBezTo>
                    <a:pt x="594" y="313"/>
                    <a:pt x="313" y="157"/>
                    <a:pt x="1"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5"/>
            <p:cNvSpPr/>
            <p:nvPr/>
          </p:nvSpPr>
          <p:spPr>
            <a:xfrm flipH="1">
              <a:off x="12919000" y="2672025"/>
              <a:ext cx="106225" cy="107800"/>
            </a:xfrm>
            <a:custGeom>
              <a:rect b="b" l="l" r="r" t="t"/>
              <a:pathLst>
                <a:path extrusionOk="0" h="4312" w="4249">
                  <a:moveTo>
                    <a:pt x="906" y="1"/>
                  </a:moveTo>
                  <a:cubicBezTo>
                    <a:pt x="719" y="1031"/>
                    <a:pt x="469" y="1969"/>
                    <a:pt x="344" y="2875"/>
                  </a:cubicBezTo>
                  <a:cubicBezTo>
                    <a:pt x="250" y="3343"/>
                    <a:pt x="156" y="3843"/>
                    <a:pt x="0" y="4312"/>
                  </a:cubicBezTo>
                  <a:cubicBezTo>
                    <a:pt x="156" y="4030"/>
                    <a:pt x="344" y="3780"/>
                    <a:pt x="500" y="3562"/>
                  </a:cubicBezTo>
                  <a:cubicBezTo>
                    <a:pt x="563" y="3531"/>
                    <a:pt x="594" y="3499"/>
                    <a:pt x="625" y="3468"/>
                  </a:cubicBezTo>
                  <a:lnTo>
                    <a:pt x="625" y="3406"/>
                  </a:lnTo>
                  <a:cubicBezTo>
                    <a:pt x="1187" y="2718"/>
                    <a:pt x="1781" y="2250"/>
                    <a:pt x="2468" y="2250"/>
                  </a:cubicBezTo>
                  <a:cubicBezTo>
                    <a:pt x="3218" y="2562"/>
                    <a:pt x="3936" y="3031"/>
                    <a:pt x="4124" y="3093"/>
                  </a:cubicBezTo>
                  <a:cubicBezTo>
                    <a:pt x="4186" y="3093"/>
                    <a:pt x="4217" y="3124"/>
                    <a:pt x="4249" y="3124"/>
                  </a:cubicBezTo>
                  <a:cubicBezTo>
                    <a:pt x="3155" y="2375"/>
                    <a:pt x="2156" y="1438"/>
                    <a:pt x="1312" y="407"/>
                  </a:cubicBezTo>
                  <a:cubicBezTo>
                    <a:pt x="1219" y="282"/>
                    <a:pt x="1094" y="157"/>
                    <a:pt x="906"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5"/>
            <p:cNvSpPr/>
            <p:nvPr/>
          </p:nvSpPr>
          <p:spPr>
            <a:xfrm flipH="1">
              <a:off x="12462900" y="2632200"/>
              <a:ext cx="35950" cy="64050"/>
            </a:xfrm>
            <a:custGeom>
              <a:rect b="b" l="l" r="r" t="t"/>
              <a:pathLst>
                <a:path extrusionOk="0" h="2562" w="1438">
                  <a:moveTo>
                    <a:pt x="0" y="0"/>
                  </a:moveTo>
                  <a:cubicBezTo>
                    <a:pt x="219" y="282"/>
                    <a:pt x="406" y="563"/>
                    <a:pt x="594" y="875"/>
                  </a:cubicBezTo>
                  <a:cubicBezTo>
                    <a:pt x="875" y="1437"/>
                    <a:pt x="1125" y="2000"/>
                    <a:pt x="1375" y="2562"/>
                  </a:cubicBezTo>
                  <a:lnTo>
                    <a:pt x="1437" y="2562"/>
                  </a:lnTo>
                  <a:cubicBezTo>
                    <a:pt x="1218" y="1594"/>
                    <a:pt x="719" y="719"/>
                    <a:pt x="0" y="0"/>
                  </a:cubicBez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5"/>
            <p:cNvSpPr/>
            <p:nvPr/>
          </p:nvSpPr>
          <p:spPr>
            <a:xfrm flipH="1">
              <a:off x="13012700" y="2668125"/>
              <a:ext cx="2375" cy="13300"/>
            </a:xfrm>
            <a:custGeom>
              <a:rect b="b" l="l" r="r" t="t"/>
              <a:pathLst>
                <a:path extrusionOk="0" h="532" w="95">
                  <a:moveTo>
                    <a:pt x="63" y="0"/>
                  </a:moveTo>
                  <a:cubicBezTo>
                    <a:pt x="32" y="94"/>
                    <a:pt x="0" y="188"/>
                    <a:pt x="32" y="250"/>
                  </a:cubicBezTo>
                  <a:cubicBezTo>
                    <a:pt x="63" y="344"/>
                    <a:pt x="63" y="438"/>
                    <a:pt x="63" y="531"/>
                  </a:cubicBezTo>
                  <a:lnTo>
                    <a:pt x="63" y="469"/>
                  </a:lnTo>
                  <a:cubicBezTo>
                    <a:pt x="94" y="406"/>
                    <a:pt x="94" y="344"/>
                    <a:pt x="63" y="282"/>
                  </a:cubicBezTo>
                  <a:cubicBezTo>
                    <a:pt x="94" y="250"/>
                    <a:pt x="94" y="188"/>
                    <a:pt x="63" y="157"/>
                  </a:cubicBezTo>
                  <a:cubicBezTo>
                    <a:pt x="63" y="157"/>
                    <a:pt x="63" y="125"/>
                    <a:pt x="63" y="125"/>
                  </a:cubicBezTo>
                  <a:cubicBezTo>
                    <a:pt x="94" y="94"/>
                    <a:pt x="94" y="94"/>
                    <a:pt x="63" y="63"/>
                  </a:cubicBezTo>
                  <a:cubicBezTo>
                    <a:pt x="63" y="63"/>
                    <a:pt x="63" y="32"/>
                    <a:pt x="63" y="0"/>
                  </a:cubicBez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5"/>
            <p:cNvSpPr/>
            <p:nvPr/>
          </p:nvSpPr>
          <p:spPr>
            <a:xfrm flipH="1">
              <a:off x="12444950" y="2514275"/>
              <a:ext cx="126550" cy="92950"/>
            </a:xfrm>
            <a:custGeom>
              <a:rect b="b" l="l" r="r" t="t"/>
              <a:pathLst>
                <a:path extrusionOk="0" h="3718" w="5062">
                  <a:moveTo>
                    <a:pt x="1" y="0"/>
                  </a:moveTo>
                  <a:lnTo>
                    <a:pt x="1" y="0"/>
                  </a:lnTo>
                  <a:cubicBezTo>
                    <a:pt x="157" y="125"/>
                    <a:pt x="282" y="219"/>
                    <a:pt x="438" y="344"/>
                  </a:cubicBezTo>
                  <a:cubicBezTo>
                    <a:pt x="501" y="438"/>
                    <a:pt x="594" y="500"/>
                    <a:pt x="688" y="563"/>
                  </a:cubicBezTo>
                  <a:cubicBezTo>
                    <a:pt x="751" y="656"/>
                    <a:pt x="876" y="750"/>
                    <a:pt x="1001" y="844"/>
                  </a:cubicBezTo>
                  <a:cubicBezTo>
                    <a:pt x="1094" y="969"/>
                    <a:pt x="1188" y="1062"/>
                    <a:pt x="1313" y="1156"/>
                  </a:cubicBezTo>
                  <a:cubicBezTo>
                    <a:pt x="1407" y="1281"/>
                    <a:pt x="1594" y="1437"/>
                    <a:pt x="1688" y="1593"/>
                  </a:cubicBezTo>
                  <a:lnTo>
                    <a:pt x="1906" y="1812"/>
                  </a:lnTo>
                  <a:lnTo>
                    <a:pt x="2094" y="2031"/>
                  </a:lnTo>
                  <a:lnTo>
                    <a:pt x="2250" y="2250"/>
                  </a:lnTo>
                  <a:lnTo>
                    <a:pt x="2313" y="2343"/>
                  </a:lnTo>
                  <a:lnTo>
                    <a:pt x="2406" y="2437"/>
                  </a:lnTo>
                  <a:cubicBezTo>
                    <a:pt x="2531" y="2593"/>
                    <a:pt x="2625" y="2718"/>
                    <a:pt x="2719" y="2843"/>
                  </a:cubicBezTo>
                  <a:cubicBezTo>
                    <a:pt x="2937" y="3093"/>
                    <a:pt x="3187" y="3343"/>
                    <a:pt x="3468" y="3562"/>
                  </a:cubicBezTo>
                  <a:cubicBezTo>
                    <a:pt x="3562" y="3655"/>
                    <a:pt x="3687" y="3718"/>
                    <a:pt x="3843" y="3718"/>
                  </a:cubicBezTo>
                  <a:lnTo>
                    <a:pt x="4093" y="3686"/>
                  </a:lnTo>
                  <a:lnTo>
                    <a:pt x="4312" y="3655"/>
                  </a:lnTo>
                  <a:lnTo>
                    <a:pt x="4437" y="3655"/>
                  </a:lnTo>
                  <a:cubicBezTo>
                    <a:pt x="4468" y="3624"/>
                    <a:pt x="4531" y="3624"/>
                    <a:pt x="4562" y="3593"/>
                  </a:cubicBezTo>
                  <a:lnTo>
                    <a:pt x="4593" y="3593"/>
                  </a:lnTo>
                  <a:cubicBezTo>
                    <a:pt x="4655" y="3593"/>
                    <a:pt x="4687" y="3562"/>
                    <a:pt x="4718" y="3530"/>
                  </a:cubicBezTo>
                  <a:lnTo>
                    <a:pt x="4749" y="3530"/>
                  </a:lnTo>
                  <a:lnTo>
                    <a:pt x="4843" y="3499"/>
                  </a:lnTo>
                  <a:cubicBezTo>
                    <a:pt x="4874" y="3468"/>
                    <a:pt x="4874" y="3468"/>
                    <a:pt x="4905" y="3437"/>
                  </a:cubicBezTo>
                  <a:cubicBezTo>
                    <a:pt x="4937" y="3405"/>
                    <a:pt x="4968" y="3374"/>
                    <a:pt x="4968" y="3374"/>
                  </a:cubicBezTo>
                  <a:cubicBezTo>
                    <a:pt x="4999" y="3343"/>
                    <a:pt x="4999" y="3312"/>
                    <a:pt x="4999" y="3312"/>
                  </a:cubicBezTo>
                  <a:cubicBezTo>
                    <a:pt x="5030" y="3280"/>
                    <a:pt x="5062" y="3249"/>
                    <a:pt x="5062" y="3218"/>
                  </a:cubicBezTo>
                  <a:lnTo>
                    <a:pt x="5062" y="3218"/>
                  </a:lnTo>
                  <a:cubicBezTo>
                    <a:pt x="4925" y="3253"/>
                    <a:pt x="4787" y="3270"/>
                    <a:pt x="4650" y="3270"/>
                  </a:cubicBezTo>
                  <a:cubicBezTo>
                    <a:pt x="3090" y="3270"/>
                    <a:pt x="1498" y="1145"/>
                    <a:pt x="407" y="313"/>
                  </a:cubicBezTo>
                  <a:cubicBezTo>
                    <a:pt x="282" y="188"/>
                    <a:pt x="157" y="94"/>
                    <a:pt x="1"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5"/>
            <p:cNvSpPr/>
            <p:nvPr/>
          </p:nvSpPr>
          <p:spPr>
            <a:xfrm flipH="1">
              <a:off x="12726100" y="2642350"/>
              <a:ext cx="271025" cy="132475"/>
            </a:xfrm>
            <a:custGeom>
              <a:rect b="b" l="l" r="r" t="t"/>
              <a:pathLst>
                <a:path extrusionOk="0" h="5299" w="10841">
                  <a:moveTo>
                    <a:pt x="2714" y="98"/>
                  </a:moveTo>
                  <a:cubicBezTo>
                    <a:pt x="2819" y="98"/>
                    <a:pt x="2925" y="107"/>
                    <a:pt x="3031" y="125"/>
                  </a:cubicBezTo>
                  <a:cubicBezTo>
                    <a:pt x="3625" y="125"/>
                    <a:pt x="4249" y="188"/>
                    <a:pt x="4843" y="375"/>
                  </a:cubicBezTo>
                  <a:cubicBezTo>
                    <a:pt x="5624" y="625"/>
                    <a:pt x="6405" y="969"/>
                    <a:pt x="7123" y="1406"/>
                  </a:cubicBezTo>
                  <a:cubicBezTo>
                    <a:pt x="7561" y="1656"/>
                    <a:pt x="7967" y="1937"/>
                    <a:pt x="8404" y="2218"/>
                  </a:cubicBezTo>
                  <a:cubicBezTo>
                    <a:pt x="9123" y="2843"/>
                    <a:pt x="9872" y="3406"/>
                    <a:pt x="10653" y="3905"/>
                  </a:cubicBezTo>
                  <a:lnTo>
                    <a:pt x="10622" y="3937"/>
                  </a:lnTo>
                  <a:cubicBezTo>
                    <a:pt x="10220" y="4579"/>
                    <a:pt x="9518" y="4827"/>
                    <a:pt x="8685" y="4827"/>
                  </a:cubicBezTo>
                  <a:cubicBezTo>
                    <a:pt x="6602" y="4827"/>
                    <a:pt x="3705" y="3281"/>
                    <a:pt x="2656" y="2500"/>
                  </a:cubicBezTo>
                  <a:cubicBezTo>
                    <a:pt x="2188" y="2156"/>
                    <a:pt x="1750" y="1781"/>
                    <a:pt x="1344" y="1375"/>
                  </a:cubicBezTo>
                  <a:cubicBezTo>
                    <a:pt x="1313" y="1344"/>
                    <a:pt x="1313" y="1313"/>
                    <a:pt x="1282" y="1281"/>
                  </a:cubicBezTo>
                  <a:cubicBezTo>
                    <a:pt x="1219" y="1156"/>
                    <a:pt x="1188" y="1031"/>
                    <a:pt x="1157" y="875"/>
                  </a:cubicBezTo>
                  <a:cubicBezTo>
                    <a:pt x="1529" y="396"/>
                    <a:pt x="2107" y="98"/>
                    <a:pt x="2714" y="98"/>
                  </a:cubicBezTo>
                  <a:close/>
                  <a:moveTo>
                    <a:pt x="2948" y="0"/>
                  </a:moveTo>
                  <a:cubicBezTo>
                    <a:pt x="2607" y="0"/>
                    <a:pt x="2260" y="21"/>
                    <a:pt x="1906" y="63"/>
                  </a:cubicBezTo>
                  <a:cubicBezTo>
                    <a:pt x="1813" y="63"/>
                    <a:pt x="1719" y="94"/>
                    <a:pt x="1625" y="125"/>
                  </a:cubicBezTo>
                  <a:cubicBezTo>
                    <a:pt x="1532" y="125"/>
                    <a:pt x="1438" y="157"/>
                    <a:pt x="1344" y="157"/>
                  </a:cubicBezTo>
                  <a:lnTo>
                    <a:pt x="1094" y="250"/>
                  </a:lnTo>
                  <a:cubicBezTo>
                    <a:pt x="875" y="282"/>
                    <a:pt x="657" y="375"/>
                    <a:pt x="438" y="438"/>
                  </a:cubicBezTo>
                  <a:lnTo>
                    <a:pt x="407" y="469"/>
                  </a:lnTo>
                  <a:cubicBezTo>
                    <a:pt x="282" y="500"/>
                    <a:pt x="157" y="532"/>
                    <a:pt x="1" y="563"/>
                  </a:cubicBezTo>
                  <a:cubicBezTo>
                    <a:pt x="1" y="656"/>
                    <a:pt x="1" y="750"/>
                    <a:pt x="1" y="813"/>
                  </a:cubicBezTo>
                  <a:cubicBezTo>
                    <a:pt x="188" y="1031"/>
                    <a:pt x="376" y="1250"/>
                    <a:pt x="594" y="1469"/>
                  </a:cubicBezTo>
                  <a:lnTo>
                    <a:pt x="626" y="1500"/>
                  </a:lnTo>
                  <a:cubicBezTo>
                    <a:pt x="875" y="1750"/>
                    <a:pt x="1125" y="1937"/>
                    <a:pt x="1375" y="2156"/>
                  </a:cubicBezTo>
                  <a:cubicBezTo>
                    <a:pt x="1407" y="2281"/>
                    <a:pt x="1469" y="2375"/>
                    <a:pt x="1532" y="2468"/>
                  </a:cubicBezTo>
                  <a:cubicBezTo>
                    <a:pt x="1719" y="2625"/>
                    <a:pt x="1875" y="2812"/>
                    <a:pt x="2063" y="2968"/>
                  </a:cubicBezTo>
                  <a:cubicBezTo>
                    <a:pt x="3799" y="4569"/>
                    <a:pt x="5842" y="5298"/>
                    <a:pt x="8110" y="5298"/>
                  </a:cubicBezTo>
                  <a:cubicBezTo>
                    <a:pt x="8453" y="5298"/>
                    <a:pt x="8801" y="5281"/>
                    <a:pt x="9154" y="5249"/>
                  </a:cubicBezTo>
                  <a:cubicBezTo>
                    <a:pt x="9591" y="5217"/>
                    <a:pt x="9997" y="5092"/>
                    <a:pt x="10372" y="4936"/>
                  </a:cubicBezTo>
                  <a:lnTo>
                    <a:pt x="10435" y="4905"/>
                  </a:lnTo>
                  <a:cubicBezTo>
                    <a:pt x="10591" y="4780"/>
                    <a:pt x="10716" y="4624"/>
                    <a:pt x="10809" y="4468"/>
                  </a:cubicBezTo>
                  <a:cubicBezTo>
                    <a:pt x="10809" y="4436"/>
                    <a:pt x="10809" y="4405"/>
                    <a:pt x="10809" y="4405"/>
                  </a:cubicBezTo>
                  <a:cubicBezTo>
                    <a:pt x="10841" y="4218"/>
                    <a:pt x="10809" y="4030"/>
                    <a:pt x="10684" y="3905"/>
                  </a:cubicBezTo>
                  <a:cubicBezTo>
                    <a:pt x="10060" y="3343"/>
                    <a:pt x="9466" y="2781"/>
                    <a:pt x="8841" y="2281"/>
                  </a:cubicBezTo>
                  <a:cubicBezTo>
                    <a:pt x="7084" y="848"/>
                    <a:pt x="5140" y="0"/>
                    <a:pt x="2948"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5"/>
            <p:cNvSpPr/>
            <p:nvPr/>
          </p:nvSpPr>
          <p:spPr>
            <a:xfrm flipH="1">
              <a:off x="12510550" y="2709525"/>
              <a:ext cx="7825" cy="14075"/>
            </a:xfrm>
            <a:custGeom>
              <a:rect b="b" l="l" r="r" t="t"/>
              <a:pathLst>
                <a:path extrusionOk="0" h="563" w="313">
                  <a:moveTo>
                    <a:pt x="313" y="0"/>
                  </a:moveTo>
                  <a:lnTo>
                    <a:pt x="313" y="0"/>
                  </a:lnTo>
                  <a:cubicBezTo>
                    <a:pt x="188" y="156"/>
                    <a:pt x="94" y="312"/>
                    <a:pt x="0" y="500"/>
                  </a:cubicBezTo>
                  <a:cubicBezTo>
                    <a:pt x="0" y="500"/>
                    <a:pt x="0" y="531"/>
                    <a:pt x="0" y="562"/>
                  </a:cubicBezTo>
                  <a:cubicBezTo>
                    <a:pt x="156" y="406"/>
                    <a:pt x="250" y="219"/>
                    <a:pt x="313" y="0"/>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5"/>
            <p:cNvSpPr/>
            <p:nvPr/>
          </p:nvSpPr>
          <p:spPr>
            <a:xfrm flipH="1">
              <a:off x="11405475" y="5199250"/>
              <a:ext cx="840350" cy="297275"/>
            </a:xfrm>
            <a:custGeom>
              <a:rect b="b" l="l" r="r" t="t"/>
              <a:pathLst>
                <a:path extrusionOk="0" h="11891" w="33614">
                  <a:moveTo>
                    <a:pt x="4780" y="0"/>
                  </a:moveTo>
                  <a:cubicBezTo>
                    <a:pt x="3999" y="1531"/>
                    <a:pt x="3249" y="2874"/>
                    <a:pt x="1656" y="3405"/>
                  </a:cubicBezTo>
                  <a:cubicBezTo>
                    <a:pt x="2156" y="4405"/>
                    <a:pt x="2593" y="5373"/>
                    <a:pt x="3062" y="6279"/>
                  </a:cubicBezTo>
                  <a:cubicBezTo>
                    <a:pt x="3218" y="6592"/>
                    <a:pt x="3406" y="6873"/>
                    <a:pt x="3624" y="7154"/>
                  </a:cubicBezTo>
                  <a:cubicBezTo>
                    <a:pt x="3801" y="7369"/>
                    <a:pt x="4050" y="7471"/>
                    <a:pt x="4296" y="7471"/>
                  </a:cubicBezTo>
                  <a:cubicBezTo>
                    <a:pt x="4657" y="7471"/>
                    <a:pt x="5012" y="7251"/>
                    <a:pt x="5124" y="6842"/>
                  </a:cubicBezTo>
                  <a:cubicBezTo>
                    <a:pt x="5686" y="5280"/>
                    <a:pt x="5623" y="3718"/>
                    <a:pt x="5342" y="2125"/>
                  </a:cubicBezTo>
                  <a:cubicBezTo>
                    <a:pt x="5249" y="1469"/>
                    <a:pt x="5030" y="813"/>
                    <a:pt x="4811" y="0"/>
                  </a:cubicBezTo>
                  <a:close/>
                  <a:moveTo>
                    <a:pt x="11715" y="7310"/>
                  </a:moveTo>
                  <a:cubicBezTo>
                    <a:pt x="11684" y="7404"/>
                    <a:pt x="11653" y="7529"/>
                    <a:pt x="11653" y="7654"/>
                  </a:cubicBezTo>
                  <a:cubicBezTo>
                    <a:pt x="11653" y="8031"/>
                    <a:pt x="11814" y="8220"/>
                    <a:pt x="12162" y="8220"/>
                  </a:cubicBezTo>
                  <a:cubicBezTo>
                    <a:pt x="12189" y="8220"/>
                    <a:pt x="12217" y="8218"/>
                    <a:pt x="12246" y="8216"/>
                  </a:cubicBezTo>
                  <a:cubicBezTo>
                    <a:pt x="12715" y="8154"/>
                    <a:pt x="13121" y="7841"/>
                    <a:pt x="13277" y="7373"/>
                  </a:cubicBezTo>
                  <a:lnTo>
                    <a:pt x="13246" y="7373"/>
                  </a:lnTo>
                  <a:cubicBezTo>
                    <a:pt x="12746" y="7373"/>
                    <a:pt x="12215" y="7373"/>
                    <a:pt x="11715" y="7310"/>
                  </a:cubicBezTo>
                  <a:close/>
                  <a:moveTo>
                    <a:pt x="9528" y="6842"/>
                  </a:moveTo>
                  <a:cubicBezTo>
                    <a:pt x="9122" y="7029"/>
                    <a:pt x="8841" y="7435"/>
                    <a:pt x="8747" y="7873"/>
                  </a:cubicBezTo>
                  <a:cubicBezTo>
                    <a:pt x="8698" y="8292"/>
                    <a:pt x="8902" y="8555"/>
                    <a:pt x="9236" y="8555"/>
                  </a:cubicBezTo>
                  <a:cubicBezTo>
                    <a:pt x="9325" y="8555"/>
                    <a:pt x="9423" y="8537"/>
                    <a:pt x="9528" y="8497"/>
                  </a:cubicBezTo>
                  <a:cubicBezTo>
                    <a:pt x="10028" y="8279"/>
                    <a:pt x="10372" y="7810"/>
                    <a:pt x="10403" y="7279"/>
                  </a:cubicBezTo>
                  <a:cubicBezTo>
                    <a:pt x="10403" y="7217"/>
                    <a:pt x="10403" y="7154"/>
                    <a:pt x="10403" y="7092"/>
                  </a:cubicBezTo>
                  <a:cubicBezTo>
                    <a:pt x="10091" y="7029"/>
                    <a:pt x="9809" y="6935"/>
                    <a:pt x="9528" y="6842"/>
                  </a:cubicBezTo>
                  <a:close/>
                  <a:moveTo>
                    <a:pt x="5530" y="1000"/>
                  </a:moveTo>
                  <a:lnTo>
                    <a:pt x="5530" y="1000"/>
                  </a:lnTo>
                  <a:cubicBezTo>
                    <a:pt x="5748" y="1812"/>
                    <a:pt x="5873" y="2687"/>
                    <a:pt x="5905" y="3530"/>
                  </a:cubicBezTo>
                  <a:cubicBezTo>
                    <a:pt x="5936" y="4155"/>
                    <a:pt x="5905" y="4780"/>
                    <a:pt x="5842" y="5405"/>
                  </a:cubicBezTo>
                  <a:cubicBezTo>
                    <a:pt x="5655" y="7029"/>
                    <a:pt x="4842" y="8435"/>
                    <a:pt x="4093" y="9872"/>
                  </a:cubicBezTo>
                  <a:cubicBezTo>
                    <a:pt x="3874" y="10278"/>
                    <a:pt x="3655" y="10715"/>
                    <a:pt x="3374" y="11278"/>
                  </a:cubicBezTo>
                  <a:cubicBezTo>
                    <a:pt x="5061" y="10309"/>
                    <a:pt x="6904" y="9622"/>
                    <a:pt x="8841" y="9247"/>
                  </a:cubicBezTo>
                  <a:cubicBezTo>
                    <a:pt x="10403" y="8966"/>
                    <a:pt x="12027" y="8810"/>
                    <a:pt x="13621" y="8622"/>
                  </a:cubicBezTo>
                  <a:cubicBezTo>
                    <a:pt x="16151" y="8341"/>
                    <a:pt x="18681" y="8247"/>
                    <a:pt x="21212" y="7841"/>
                  </a:cubicBezTo>
                  <a:cubicBezTo>
                    <a:pt x="24054" y="7404"/>
                    <a:pt x="26866" y="6748"/>
                    <a:pt x="29677" y="6092"/>
                  </a:cubicBezTo>
                  <a:cubicBezTo>
                    <a:pt x="30271" y="5967"/>
                    <a:pt x="30833" y="5748"/>
                    <a:pt x="31364" y="5498"/>
                  </a:cubicBezTo>
                  <a:cubicBezTo>
                    <a:pt x="31583" y="5373"/>
                    <a:pt x="31833" y="5248"/>
                    <a:pt x="32020" y="5092"/>
                  </a:cubicBezTo>
                  <a:cubicBezTo>
                    <a:pt x="32114" y="5030"/>
                    <a:pt x="32208" y="4967"/>
                    <a:pt x="32270" y="4905"/>
                  </a:cubicBezTo>
                  <a:cubicBezTo>
                    <a:pt x="32426" y="4780"/>
                    <a:pt x="32582" y="4655"/>
                    <a:pt x="32739" y="4530"/>
                  </a:cubicBezTo>
                  <a:lnTo>
                    <a:pt x="32832" y="4436"/>
                  </a:lnTo>
                  <a:cubicBezTo>
                    <a:pt x="33114" y="4155"/>
                    <a:pt x="33363" y="3843"/>
                    <a:pt x="33613" y="3530"/>
                  </a:cubicBezTo>
                  <a:lnTo>
                    <a:pt x="33613" y="3530"/>
                  </a:lnTo>
                  <a:cubicBezTo>
                    <a:pt x="32864" y="3999"/>
                    <a:pt x="32051" y="4343"/>
                    <a:pt x="31177" y="4530"/>
                  </a:cubicBezTo>
                  <a:cubicBezTo>
                    <a:pt x="28678" y="5124"/>
                    <a:pt x="26085" y="5467"/>
                    <a:pt x="23523" y="5873"/>
                  </a:cubicBezTo>
                  <a:cubicBezTo>
                    <a:pt x="21305" y="6248"/>
                    <a:pt x="17276" y="7279"/>
                    <a:pt x="13652" y="7373"/>
                  </a:cubicBezTo>
                  <a:cubicBezTo>
                    <a:pt x="13464" y="7966"/>
                    <a:pt x="12996" y="8435"/>
                    <a:pt x="12371" y="8591"/>
                  </a:cubicBezTo>
                  <a:cubicBezTo>
                    <a:pt x="12284" y="8617"/>
                    <a:pt x="12198" y="8629"/>
                    <a:pt x="12114" y="8629"/>
                  </a:cubicBezTo>
                  <a:cubicBezTo>
                    <a:pt x="11595" y="8629"/>
                    <a:pt x="11166" y="8161"/>
                    <a:pt x="11246" y="7623"/>
                  </a:cubicBezTo>
                  <a:lnTo>
                    <a:pt x="11246" y="7498"/>
                  </a:lnTo>
                  <a:cubicBezTo>
                    <a:pt x="11246" y="7404"/>
                    <a:pt x="11278" y="7341"/>
                    <a:pt x="11309" y="7248"/>
                  </a:cubicBezTo>
                  <a:cubicBezTo>
                    <a:pt x="11121" y="7248"/>
                    <a:pt x="10903" y="7217"/>
                    <a:pt x="10747" y="7185"/>
                  </a:cubicBezTo>
                  <a:cubicBezTo>
                    <a:pt x="10747" y="7185"/>
                    <a:pt x="10747" y="7217"/>
                    <a:pt x="10747" y="7248"/>
                  </a:cubicBezTo>
                  <a:cubicBezTo>
                    <a:pt x="10747" y="7341"/>
                    <a:pt x="10747" y="7435"/>
                    <a:pt x="10715" y="7560"/>
                  </a:cubicBezTo>
                  <a:cubicBezTo>
                    <a:pt x="10590" y="8185"/>
                    <a:pt x="10091" y="8685"/>
                    <a:pt x="9466" y="8872"/>
                  </a:cubicBezTo>
                  <a:cubicBezTo>
                    <a:pt x="9361" y="8915"/>
                    <a:pt x="9255" y="8935"/>
                    <a:pt x="9152" y="8935"/>
                  </a:cubicBezTo>
                  <a:cubicBezTo>
                    <a:pt x="8733" y="8935"/>
                    <a:pt x="8366" y="8605"/>
                    <a:pt x="8341" y="8154"/>
                  </a:cubicBezTo>
                  <a:cubicBezTo>
                    <a:pt x="8341" y="8091"/>
                    <a:pt x="8341" y="8029"/>
                    <a:pt x="8341" y="7998"/>
                  </a:cubicBezTo>
                  <a:cubicBezTo>
                    <a:pt x="8341" y="7466"/>
                    <a:pt x="8622" y="6967"/>
                    <a:pt x="9060" y="6685"/>
                  </a:cubicBezTo>
                  <a:cubicBezTo>
                    <a:pt x="7498" y="6061"/>
                    <a:pt x="6404" y="4624"/>
                    <a:pt x="6248" y="2937"/>
                  </a:cubicBezTo>
                  <a:lnTo>
                    <a:pt x="6248" y="3062"/>
                  </a:lnTo>
                  <a:cubicBezTo>
                    <a:pt x="6217" y="3031"/>
                    <a:pt x="6217" y="3031"/>
                    <a:pt x="6217" y="2999"/>
                  </a:cubicBezTo>
                  <a:cubicBezTo>
                    <a:pt x="6030" y="2312"/>
                    <a:pt x="5780" y="1656"/>
                    <a:pt x="5530" y="1000"/>
                  </a:cubicBezTo>
                  <a:close/>
                  <a:moveTo>
                    <a:pt x="5405" y="10590"/>
                  </a:moveTo>
                  <a:cubicBezTo>
                    <a:pt x="5186" y="10715"/>
                    <a:pt x="4967" y="10840"/>
                    <a:pt x="4749" y="10965"/>
                  </a:cubicBezTo>
                  <a:cubicBezTo>
                    <a:pt x="4905" y="11184"/>
                    <a:pt x="5124" y="11278"/>
                    <a:pt x="5374" y="11309"/>
                  </a:cubicBezTo>
                  <a:lnTo>
                    <a:pt x="5405" y="11090"/>
                  </a:lnTo>
                  <a:cubicBezTo>
                    <a:pt x="5436" y="10934"/>
                    <a:pt x="5436" y="10747"/>
                    <a:pt x="5405" y="10590"/>
                  </a:cubicBezTo>
                  <a:close/>
                  <a:moveTo>
                    <a:pt x="0" y="2906"/>
                  </a:moveTo>
                  <a:cubicBezTo>
                    <a:pt x="875" y="3812"/>
                    <a:pt x="1531" y="4905"/>
                    <a:pt x="1906" y="6123"/>
                  </a:cubicBezTo>
                  <a:cubicBezTo>
                    <a:pt x="2187" y="6935"/>
                    <a:pt x="3093" y="10215"/>
                    <a:pt x="1531" y="10465"/>
                  </a:cubicBezTo>
                  <a:cubicBezTo>
                    <a:pt x="1469" y="10465"/>
                    <a:pt x="1406" y="10497"/>
                    <a:pt x="1375" y="10528"/>
                  </a:cubicBezTo>
                  <a:cubicBezTo>
                    <a:pt x="1469" y="10778"/>
                    <a:pt x="1531" y="11028"/>
                    <a:pt x="1625" y="11278"/>
                  </a:cubicBezTo>
                  <a:cubicBezTo>
                    <a:pt x="1744" y="11687"/>
                    <a:pt x="1919" y="11891"/>
                    <a:pt x="2130" y="11891"/>
                  </a:cubicBezTo>
                  <a:cubicBezTo>
                    <a:pt x="2305" y="11891"/>
                    <a:pt x="2505" y="11749"/>
                    <a:pt x="2718" y="11465"/>
                  </a:cubicBezTo>
                  <a:cubicBezTo>
                    <a:pt x="3187" y="10778"/>
                    <a:pt x="3624" y="10028"/>
                    <a:pt x="4030" y="9278"/>
                  </a:cubicBezTo>
                  <a:cubicBezTo>
                    <a:pt x="4280" y="8841"/>
                    <a:pt x="4468" y="8310"/>
                    <a:pt x="4749" y="7748"/>
                  </a:cubicBezTo>
                  <a:lnTo>
                    <a:pt x="4749" y="7748"/>
                  </a:lnTo>
                  <a:cubicBezTo>
                    <a:pt x="4615" y="7771"/>
                    <a:pt x="4490" y="7783"/>
                    <a:pt x="4373" y="7783"/>
                  </a:cubicBezTo>
                  <a:cubicBezTo>
                    <a:pt x="3570" y="7783"/>
                    <a:pt x="3171" y="7247"/>
                    <a:pt x="2843" y="6592"/>
                  </a:cubicBezTo>
                  <a:cubicBezTo>
                    <a:pt x="2437" y="5748"/>
                    <a:pt x="2062" y="4905"/>
                    <a:pt x="1625" y="4061"/>
                  </a:cubicBezTo>
                  <a:cubicBezTo>
                    <a:pt x="1500" y="3812"/>
                    <a:pt x="1313" y="3593"/>
                    <a:pt x="1063" y="3437"/>
                  </a:cubicBezTo>
                  <a:cubicBezTo>
                    <a:pt x="750" y="3218"/>
                    <a:pt x="375" y="3031"/>
                    <a:pt x="0" y="2906"/>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5"/>
            <p:cNvSpPr/>
            <p:nvPr/>
          </p:nvSpPr>
          <p:spPr>
            <a:xfrm flipH="1">
              <a:off x="11382825" y="4811575"/>
              <a:ext cx="108250" cy="188275"/>
            </a:xfrm>
            <a:custGeom>
              <a:rect b="b" l="l" r="r" t="t"/>
              <a:pathLst>
                <a:path extrusionOk="0" h="7531" w="4330">
                  <a:moveTo>
                    <a:pt x="147" y="0"/>
                  </a:moveTo>
                  <a:cubicBezTo>
                    <a:pt x="35" y="0"/>
                    <a:pt x="0" y="151"/>
                    <a:pt x="81" y="232"/>
                  </a:cubicBezTo>
                  <a:cubicBezTo>
                    <a:pt x="456" y="731"/>
                    <a:pt x="987" y="1075"/>
                    <a:pt x="1393" y="1575"/>
                  </a:cubicBezTo>
                  <a:cubicBezTo>
                    <a:pt x="1924" y="2262"/>
                    <a:pt x="2361" y="3043"/>
                    <a:pt x="2611" y="3887"/>
                  </a:cubicBezTo>
                  <a:cubicBezTo>
                    <a:pt x="3048" y="5042"/>
                    <a:pt x="2830" y="6417"/>
                    <a:pt x="3330" y="7479"/>
                  </a:cubicBezTo>
                  <a:cubicBezTo>
                    <a:pt x="3348" y="7516"/>
                    <a:pt x="3377" y="7531"/>
                    <a:pt x="3410" y="7531"/>
                  </a:cubicBezTo>
                  <a:cubicBezTo>
                    <a:pt x="3434" y="7531"/>
                    <a:pt x="3460" y="7523"/>
                    <a:pt x="3486" y="7510"/>
                  </a:cubicBezTo>
                  <a:cubicBezTo>
                    <a:pt x="4329" y="6417"/>
                    <a:pt x="3736" y="4324"/>
                    <a:pt x="3205" y="3199"/>
                  </a:cubicBezTo>
                  <a:cubicBezTo>
                    <a:pt x="2642" y="2043"/>
                    <a:pt x="1487" y="419"/>
                    <a:pt x="206" y="13"/>
                  </a:cubicBezTo>
                  <a:cubicBezTo>
                    <a:pt x="184" y="4"/>
                    <a:pt x="164" y="0"/>
                    <a:pt x="147"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5"/>
            <p:cNvSpPr/>
            <p:nvPr/>
          </p:nvSpPr>
          <p:spPr>
            <a:xfrm flipH="1">
              <a:off x="12325450" y="3600600"/>
              <a:ext cx="157000" cy="156225"/>
            </a:xfrm>
            <a:custGeom>
              <a:rect b="b" l="l" r="r" t="t"/>
              <a:pathLst>
                <a:path extrusionOk="0" h="6249" w="6280">
                  <a:moveTo>
                    <a:pt x="0" y="1"/>
                  </a:moveTo>
                  <a:cubicBezTo>
                    <a:pt x="63" y="157"/>
                    <a:pt x="125" y="282"/>
                    <a:pt x="156" y="407"/>
                  </a:cubicBezTo>
                  <a:cubicBezTo>
                    <a:pt x="500" y="844"/>
                    <a:pt x="875" y="1250"/>
                    <a:pt x="1218" y="1687"/>
                  </a:cubicBezTo>
                  <a:cubicBezTo>
                    <a:pt x="2749" y="3093"/>
                    <a:pt x="4311" y="4436"/>
                    <a:pt x="5811" y="5842"/>
                  </a:cubicBezTo>
                  <a:lnTo>
                    <a:pt x="6279" y="6248"/>
                  </a:lnTo>
                  <a:cubicBezTo>
                    <a:pt x="4374" y="4030"/>
                    <a:pt x="2281" y="1937"/>
                    <a:pt x="63"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5"/>
            <p:cNvSpPr/>
            <p:nvPr/>
          </p:nvSpPr>
          <p:spPr>
            <a:xfrm flipH="1">
              <a:off x="12359825" y="3563125"/>
              <a:ext cx="814575" cy="1277775"/>
            </a:xfrm>
            <a:custGeom>
              <a:rect b="b" l="l" r="r" t="t"/>
              <a:pathLst>
                <a:path extrusionOk="0" h="51111" w="32583">
                  <a:moveTo>
                    <a:pt x="5061" y="0"/>
                  </a:moveTo>
                  <a:cubicBezTo>
                    <a:pt x="4843" y="500"/>
                    <a:pt x="4593" y="968"/>
                    <a:pt x="4405" y="1437"/>
                  </a:cubicBezTo>
                  <a:cubicBezTo>
                    <a:pt x="3468" y="4124"/>
                    <a:pt x="2125" y="6654"/>
                    <a:pt x="469" y="8966"/>
                  </a:cubicBezTo>
                  <a:cubicBezTo>
                    <a:pt x="1" y="9434"/>
                    <a:pt x="32" y="10184"/>
                    <a:pt x="532" y="10652"/>
                  </a:cubicBezTo>
                  <a:cubicBezTo>
                    <a:pt x="907" y="11090"/>
                    <a:pt x="1344" y="11527"/>
                    <a:pt x="1750" y="11965"/>
                  </a:cubicBezTo>
                  <a:cubicBezTo>
                    <a:pt x="3624" y="13933"/>
                    <a:pt x="5624" y="15807"/>
                    <a:pt x="7342" y="17931"/>
                  </a:cubicBezTo>
                  <a:cubicBezTo>
                    <a:pt x="12746" y="24679"/>
                    <a:pt x="17494" y="31864"/>
                    <a:pt x="22024" y="39236"/>
                  </a:cubicBezTo>
                  <a:cubicBezTo>
                    <a:pt x="24304" y="42891"/>
                    <a:pt x="26647" y="46515"/>
                    <a:pt x="28990" y="50170"/>
                  </a:cubicBezTo>
                  <a:lnTo>
                    <a:pt x="29084" y="50263"/>
                  </a:lnTo>
                  <a:cubicBezTo>
                    <a:pt x="29084" y="50263"/>
                    <a:pt x="29084" y="50295"/>
                    <a:pt x="29084" y="50295"/>
                  </a:cubicBezTo>
                  <a:cubicBezTo>
                    <a:pt x="29178" y="50482"/>
                    <a:pt x="29303" y="50669"/>
                    <a:pt x="29396" y="50794"/>
                  </a:cubicBezTo>
                  <a:cubicBezTo>
                    <a:pt x="29483" y="50939"/>
                    <a:pt x="29650" y="51110"/>
                    <a:pt x="29798" y="51110"/>
                  </a:cubicBezTo>
                  <a:cubicBezTo>
                    <a:pt x="29810" y="51110"/>
                    <a:pt x="29822" y="51109"/>
                    <a:pt x="29834" y="51107"/>
                  </a:cubicBezTo>
                  <a:cubicBezTo>
                    <a:pt x="29959" y="51076"/>
                    <a:pt x="30084" y="51076"/>
                    <a:pt x="30208" y="51076"/>
                  </a:cubicBezTo>
                  <a:lnTo>
                    <a:pt x="30396" y="51076"/>
                  </a:lnTo>
                  <a:cubicBezTo>
                    <a:pt x="30615" y="51076"/>
                    <a:pt x="30833" y="51044"/>
                    <a:pt x="31052" y="51044"/>
                  </a:cubicBezTo>
                  <a:lnTo>
                    <a:pt x="31739" y="50951"/>
                  </a:lnTo>
                  <a:lnTo>
                    <a:pt x="32301" y="50919"/>
                  </a:lnTo>
                  <a:lnTo>
                    <a:pt x="32301" y="50857"/>
                  </a:lnTo>
                  <a:cubicBezTo>
                    <a:pt x="32364" y="50295"/>
                    <a:pt x="32426" y="49701"/>
                    <a:pt x="32458" y="49107"/>
                  </a:cubicBezTo>
                  <a:lnTo>
                    <a:pt x="32458" y="48920"/>
                  </a:lnTo>
                  <a:cubicBezTo>
                    <a:pt x="32551" y="48264"/>
                    <a:pt x="32583" y="47608"/>
                    <a:pt x="32551" y="46952"/>
                  </a:cubicBezTo>
                  <a:cubicBezTo>
                    <a:pt x="32520" y="46827"/>
                    <a:pt x="32520" y="46733"/>
                    <a:pt x="32489" y="46608"/>
                  </a:cubicBezTo>
                  <a:cubicBezTo>
                    <a:pt x="32458" y="46983"/>
                    <a:pt x="32426" y="47327"/>
                    <a:pt x="32395" y="47670"/>
                  </a:cubicBezTo>
                  <a:cubicBezTo>
                    <a:pt x="32301" y="48139"/>
                    <a:pt x="32270" y="48639"/>
                    <a:pt x="32301" y="49139"/>
                  </a:cubicBezTo>
                  <a:cubicBezTo>
                    <a:pt x="31948" y="49243"/>
                    <a:pt x="31614" y="49291"/>
                    <a:pt x="31299" y="49291"/>
                  </a:cubicBezTo>
                  <a:cubicBezTo>
                    <a:pt x="28971" y="49291"/>
                    <a:pt x="27643" y="46679"/>
                    <a:pt x="26460" y="44890"/>
                  </a:cubicBezTo>
                  <a:cubicBezTo>
                    <a:pt x="25835" y="44016"/>
                    <a:pt x="25242" y="43078"/>
                    <a:pt x="24554" y="42235"/>
                  </a:cubicBezTo>
                  <a:cubicBezTo>
                    <a:pt x="23898" y="40985"/>
                    <a:pt x="23149" y="39767"/>
                    <a:pt x="22461" y="38549"/>
                  </a:cubicBezTo>
                  <a:cubicBezTo>
                    <a:pt x="21056" y="36050"/>
                    <a:pt x="19525" y="33613"/>
                    <a:pt x="17963" y="31239"/>
                  </a:cubicBezTo>
                  <a:cubicBezTo>
                    <a:pt x="16214" y="28584"/>
                    <a:pt x="14402" y="25835"/>
                    <a:pt x="12371" y="23304"/>
                  </a:cubicBezTo>
                  <a:cubicBezTo>
                    <a:pt x="11340" y="21399"/>
                    <a:pt x="9685" y="19743"/>
                    <a:pt x="8154" y="18306"/>
                  </a:cubicBezTo>
                  <a:cubicBezTo>
                    <a:pt x="7779" y="17962"/>
                    <a:pt x="7404" y="17587"/>
                    <a:pt x="6998" y="17244"/>
                  </a:cubicBezTo>
                  <a:cubicBezTo>
                    <a:pt x="6561" y="16463"/>
                    <a:pt x="5998" y="15713"/>
                    <a:pt x="5374" y="15057"/>
                  </a:cubicBezTo>
                  <a:cubicBezTo>
                    <a:pt x="4686" y="14245"/>
                    <a:pt x="3624" y="13277"/>
                    <a:pt x="2875" y="12246"/>
                  </a:cubicBezTo>
                  <a:cubicBezTo>
                    <a:pt x="2625" y="11715"/>
                    <a:pt x="2344" y="11184"/>
                    <a:pt x="2094" y="10652"/>
                  </a:cubicBezTo>
                  <a:cubicBezTo>
                    <a:pt x="2094" y="10559"/>
                    <a:pt x="2062" y="10496"/>
                    <a:pt x="2062" y="10434"/>
                  </a:cubicBezTo>
                  <a:cubicBezTo>
                    <a:pt x="1781" y="8466"/>
                    <a:pt x="3156" y="6092"/>
                    <a:pt x="3843" y="4280"/>
                  </a:cubicBezTo>
                  <a:cubicBezTo>
                    <a:pt x="4343" y="2874"/>
                    <a:pt x="4905" y="1500"/>
                    <a:pt x="5061"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5"/>
            <p:cNvSpPr/>
            <p:nvPr/>
          </p:nvSpPr>
          <p:spPr>
            <a:xfrm flipH="1">
              <a:off x="12184875" y="3690400"/>
              <a:ext cx="225725" cy="576400"/>
            </a:xfrm>
            <a:custGeom>
              <a:rect b="b" l="l" r="r" t="t"/>
              <a:pathLst>
                <a:path extrusionOk="0" h="23056" w="9029">
                  <a:moveTo>
                    <a:pt x="0" y="1"/>
                  </a:moveTo>
                  <a:lnTo>
                    <a:pt x="0" y="1"/>
                  </a:lnTo>
                  <a:cubicBezTo>
                    <a:pt x="2687" y="3156"/>
                    <a:pt x="5279" y="6249"/>
                    <a:pt x="6748" y="10341"/>
                  </a:cubicBezTo>
                  <a:cubicBezTo>
                    <a:pt x="7654" y="12996"/>
                    <a:pt x="8278" y="15745"/>
                    <a:pt x="8591" y="18557"/>
                  </a:cubicBezTo>
                  <a:cubicBezTo>
                    <a:pt x="8778" y="19931"/>
                    <a:pt x="8809" y="21556"/>
                    <a:pt x="9028" y="23055"/>
                  </a:cubicBezTo>
                  <a:cubicBezTo>
                    <a:pt x="8966" y="21806"/>
                    <a:pt x="8841" y="20525"/>
                    <a:pt x="8747" y="19244"/>
                  </a:cubicBezTo>
                  <a:cubicBezTo>
                    <a:pt x="8435" y="14902"/>
                    <a:pt x="7435" y="10622"/>
                    <a:pt x="5779" y="6592"/>
                  </a:cubicBezTo>
                  <a:cubicBezTo>
                    <a:pt x="5373" y="5530"/>
                    <a:pt x="4748" y="4562"/>
                    <a:pt x="3967" y="3781"/>
                  </a:cubicBezTo>
                  <a:cubicBezTo>
                    <a:pt x="2655" y="2500"/>
                    <a:pt x="1312" y="1251"/>
                    <a:pt x="0"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5"/>
            <p:cNvSpPr/>
            <p:nvPr/>
          </p:nvSpPr>
          <p:spPr>
            <a:xfrm flipH="1">
              <a:off x="12176300" y="4305825"/>
              <a:ext cx="181200" cy="542600"/>
            </a:xfrm>
            <a:custGeom>
              <a:rect b="b" l="l" r="r" t="t"/>
              <a:pathLst>
                <a:path extrusionOk="0" h="21704" w="7248">
                  <a:moveTo>
                    <a:pt x="7029" y="0"/>
                  </a:moveTo>
                  <a:cubicBezTo>
                    <a:pt x="7029" y="812"/>
                    <a:pt x="7092" y="1625"/>
                    <a:pt x="7092" y="2406"/>
                  </a:cubicBezTo>
                  <a:cubicBezTo>
                    <a:pt x="7092" y="4499"/>
                    <a:pt x="7029" y="6592"/>
                    <a:pt x="6904" y="8653"/>
                  </a:cubicBezTo>
                  <a:cubicBezTo>
                    <a:pt x="6592" y="12839"/>
                    <a:pt x="5655" y="16932"/>
                    <a:pt x="4124" y="20805"/>
                  </a:cubicBezTo>
                  <a:cubicBezTo>
                    <a:pt x="3799" y="20864"/>
                    <a:pt x="3461" y="20895"/>
                    <a:pt x="3122" y="20895"/>
                  </a:cubicBezTo>
                  <a:cubicBezTo>
                    <a:pt x="2743" y="20895"/>
                    <a:pt x="2362" y="20856"/>
                    <a:pt x="2000" y="20774"/>
                  </a:cubicBezTo>
                  <a:cubicBezTo>
                    <a:pt x="1437" y="20587"/>
                    <a:pt x="906" y="20305"/>
                    <a:pt x="500" y="19899"/>
                  </a:cubicBezTo>
                  <a:cubicBezTo>
                    <a:pt x="594" y="19243"/>
                    <a:pt x="594" y="18618"/>
                    <a:pt x="531" y="17962"/>
                  </a:cubicBezTo>
                  <a:cubicBezTo>
                    <a:pt x="531" y="17275"/>
                    <a:pt x="469" y="16588"/>
                    <a:pt x="344" y="15932"/>
                  </a:cubicBezTo>
                  <a:cubicBezTo>
                    <a:pt x="281" y="17713"/>
                    <a:pt x="157" y="19493"/>
                    <a:pt x="0" y="21274"/>
                  </a:cubicBezTo>
                  <a:cubicBezTo>
                    <a:pt x="531" y="21430"/>
                    <a:pt x="969" y="21555"/>
                    <a:pt x="1437" y="21680"/>
                  </a:cubicBezTo>
                  <a:cubicBezTo>
                    <a:pt x="1500" y="21696"/>
                    <a:pt x="1570" y="21703"/>
                    <a:pt x="1640" y="21703"/>
                  </a:cubicBezTo>
                  <a:cubicBezTo>
                    <a:pt x="1711" y="21703"/>
                    <a:pt x="1781" y="21696"/>
                    <a:pt x="1843" y="21680"/>
                  </a:cubicBezTo>
                  <a:cubicBezTo>
                    <a:pt x="2531" y="21524"/>
                    <a:pt x="3187" y="21399"/>
                    <a:pt x="3874" y="21243"/>
                  </a:cubicBezTo>
                  <a:cubicBezTo>
                    <a:pt x="4030" y="21211"/>
                    <a:pt x="4218" y="21086"/>
                    <a:pt x="4311" y="20930"/>
                  </a:cubicBezTo>
                  <a:cubicBezTo>
                    <a:pt x="4905" y="19618"/>
                    <a:pt x="5561" y="18306"/>
                    <a:pt x="5842" y="16838"/>
                  </a:cubicBezTo>
                  <a:cubicBezTo>
                    <a:pt x="6810" y="11840"/>
                    <a:pt x="7248" y="6717"/>
                    <a:pt x="7092" y="1625"/>
                  </a:cubicBezTo>
                  <a:cubicBezTo>
                    <a:pt x="7060" y="1094"/>
                    <a:pt x="7060" y="531"/>
                    <a:pt x="7029"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5"/>
            <p:cNvSpPr/>
            <p:nvPr/>
          </p:nvSpPr>
          <p:spPr>
            <a:xfrm flipH="1">
              <a:off x="12142725" y="4433125"/>
              <a:ext cx="97625" cy="403000"/>
            </a:xfrm>
            <a:custGeom>
              <a:rect b="b" l="l" r="r" t="t"/>
              <a:pathLst>
                <a:path extrusionOk="0" h="16120" w="3905">
                  <a:moveTo>
                    <a:pt x="3905" y="0"/>
                  </a:moveTo>
                  <a:lnTo>
                    <a:pt x="3280" y="219"/>
                  </a:lnTo>
                  <a:cubicBezTo>
                    <a:pt x="2968" y="250"/>
                    <a:pt x="2749" y="531"/>
                    <a:pt x="2749" y="844"/>
                  </a:cubicBezTo>
                  <a:cubicBezTo>
                    <a:pt x="2562" y="3436"/>
                    <a:pt x="2374" y="6029"/>
                    <a:pt x="2062" y="8591"/>
                  </a:cubicBezTo>
                  <a:cubicBezTo>
                    <a:pt x="1781" y="11059"/>
                    <a:pt x="1343" y="13526"/>
                    <a:pt x="94" y="15744"/>
                  </a:cubicBezTo>
                  <a:cubicBezTo>
                    <a:pt x="63" y="15869"/>
                    <a:pt x="31" y="15963"/>
                    <a:pt x="0" y="16057"/>
                  </a:cubicBezTo>
                  <a:lnTo>
                    <a:pt x="281" y="16119"/>
                  </a:lnTo>
                  <a:cubicBezTo>
                    <a:pt x="1843" y="14370"/>
                    <a:pt x="2187" y="11402"/>
                    <a:pt x="2624" y="9247"/>
                  </a:cubicBezTo>
                  <a:cubicBezTo>
                    <a:pt x="3030" y="7185"/>
                    <a:pt x="3530" y="4873"/>
                    <a:pt x="3499" y="2655"/>
                  </a:cubicBezTo>
                  <a:cubicBezTo>
                    <a:pt x="3655" y="1843"/>
                    <a:pt x="3780" y="937"/>
                    <a:pt x="3905"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5"/>
            <p:cNvSpPr/>
            <p:nvPr/>
          </p:nvSpPr>
          <p:spPr>
            <a:xfrm flipH="1">
              <a:off x="12141150" y="3859100"/>
              <a:ext cx="114050" cy="460800"/>
            </a:xfrm>
            <a:custGeom>
              <a:rect b="b" l="l" r="r" t="t"/>
              <a:pathLst>
                <a:path extrusionOk="0" h="18432" w="4562">
                  <a:moveTo>
                    <a:pt x="1" y="1"/>
                  </a:moveTo>
                  <a:cubicBezTo>
                    <a:pt x="1812" y="4405"/>
                    <a:pt x="2687" y="9029"/>
                    <a:pt x="3031" y="13777"/>
                  </a:cubicBezTo>
                  <a:cubicBezTo>
                    <a:pt x="3124" y="15308"/>
                    <a:pt x="3281" y="16838"/>
                    <a:pt x="3437" y="18431"/>
                  </a:cubicBezTo>
                  <a:lnTo>
                    <a:pt x="4124" y="18244"/>
                  </a:lnTo>
                  <a:lnTo>
                    <a:pt x="4561" y="18119"/>
                  </a:lnTo>
                  <a:cubicBezTo>
                    <a:pt x="4499" y="17494"/>
                    <a:pt x="4374" y="16901"/>
                    <a:pt x="4187" y="16307"/>
                  </a:cubicBezTo>
                  <a:cubicBezTo>
                    <a:pt x="4062" y="14589"/>
                    <a:pt x="3874" y="12902"/>
                    <a:pt x="3531" y="11215"/>
                  </a:cubicBezTo>
                  <a:cubicBezTo>
                    <a:pt x="3093" y="8248"/>
                    <a:pt x="2312" y="5311"/>
                    <a:pt x="1219" y="2500"/>
                  </a:cubicBezTo>
                  <a:cubicBezTo>
                    <a:pt x="875" y="1625"/>
                    <a:pt x="469" y="813"/>
                    <a:pt x="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5"/>
            <p:cNvSpPr/>
            <p:nvPr/>
          </p:nvSpPr>
          <p:spPr>
            <a:xfrm flipH="1">
              <a:off x="12137250" y="4319875"/>
              <a:ext cx="33600" cy="112475"/>
            </a:xfrm>
            <a:custGeom>
              <a:rect b="b" l="l" r="r" t="t"/>
              <a:pathLst>
                <a:path extrusionOk="0" h="4499" w="1344">
                  <a:moveTo>
                    <a:pt x="1219" y="0"/>
                  </a:moveTo>
                  <a:lnTo>
                    <a:pt x="313" y="282"/>
                  </a:lnTo>
                  <a:cubicBezTo>
                    <a:pt x="157" y="313"/>
                    <a:pt x="63" y="438"/>
                    <a:pt x="0" y="563"/>
                  </a:cubicBezTo>
                  <a:lnTo>
                    <a:pt x="0" y="4436"/>
                  </a:lnTo>
                  <a:cubicBezTo>
                    <a:pt x="125" y="4499"/>
                    <a:pt x="188" y="4499"/>
                    <a:pt x="188" y="4499"/>
                  </a:cubicBezTo>
                  <a:lnTo>
                    <a:pt x="1156" y="4186"/>
                  </a:lnTo>
                  <a:cubicBezTo>
                    <a:pt x="1312" y="2781"/>
                    <a:pt x="1344" y="1406"/>
                    <a:pt x="1219"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5"/>
            <p:cNvSpPr/>
            <p:nvPr/>
          </p:nvSpPr>
          <p:spPr>
            <a:xfrm flipH="1">
              <a:off x="12043525" y="4849375"/>
              <a:ext cx="192150" cy="28425"/>
            </a:xfrm>
            <a:custGeom>
              <a:rect b="b" l="l" r="r" t="t"/>
              <a:pathLst>
                <a:path extrusionOk="0" h="1137" w="7686">
                  <a:moveTo>
                    <a:pt x="1" y="0"/>
                  </a:moveTo>
                  <a:cubicBezTo>
                    <a:pt x="1381" y="700"/>
                    <a:pt x="3036" y="1136"/>
                    <a:pt x="4647" y="1136"/>
                  </a:cubicBezTo>
                  <a:cubicBezTo>
                    <a:pt x="5697" y="1136"/>
                    <a:pt x="6729" y="951"/>
                    <a:pt x="7654" y="531"/>
                  </a:cubicBezTo>
                  <a:cubicBezTo>
                    <a:pt x="7685" y="531"/>
                    <a:pt x="7685" y="500"/>
                    <a:pt x="7685" y="469"/>
                  </a:cubicBezTo>
                  <a:lnTo>
                    <a:pt x="7685" y="469"/>
                  </a:lnTo>
                  <a:cubicBezTo>
                    <a:pt x="6873" y="594"/>
                    <a:pt x="6061" y="656"/>
                    <a:pt x="5249" y="656"/>
                  </a:cubicBezTo>
                  <a:cubicBezTo>
                    <a:pt x="4686" y="594"/>
                    <a:pt x="4124" y="531"/>
                    <a:pt x="3562" y="469"/>
                  </a:cubicBezTo>
                  <a:cubicBezTo>
                    <a:pt x="3218" y="438"/>
                    <a:pt x="2875" y="375"/>
                    <a:pt x="2531" y="313"/>
                  </a:cubicBezTo>
                  <a:cubicBezTo>
                    <a:pt x="1687" y="219"/>
                    <a:pt x="844" y="94"/>
                    <a:pt x="1"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5"/>
            <p:cNvSpPr/>
            <p:nvPr/>
          </p:nvSpPr>
          <p:spPr>
            <a:xfrm flipH="1">
              <a:off x="11923250" y="4854050"/>
              <a:ext cx="43775" cy="825"/>
            </a:xfrm>
            <a:custGeom>
              <a:rect b="b" l="l" r="r" t="t"/>
              <a:pathLst>
                <a:path extrusionOk="0" h="33" w="1751">
                  <a:moveTo>
                    <a:pt x="1344" y="1"/>
                  </a:moveTo>
                  <a:cubicBezTo>
                    <a:pt x="907" y="1"/>
                    <a:pt x="438" y="1"/>
                    <a:pt x="1" y="32"/>
                  </a:cubicBezTo>
                  <a:cubicBezTo>
                    <a:pt x="563" y="32"/>
                    <a:pt x="1157" y="32"/>
                    <a:pt x="1750" y="1"/>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5"/>
            <p:cNvSpPr/>
            <p:nvPr/>
          </p:nvSpPr>
          <p:spPr>
            <a:xfrm flipH="1">
              <a:off x="11742850" y="4843900"/>
              <a:ext cx="52350" cy="4725"/>
            </a:xfrm>
            <a:custGeom>
              <a:rect b="b" l="l" r="r" t="t"/>
              <a:pathLst>
                <a:path extrusionOk="0" h="189" w="2094">
                  <a:moveTo>
                    <a:pt x="2093" y="1"/>
                  </a:moveTo>
                  <a:cubicBezTo>
                    <a:pt x="1375" y="94"/>
                    <a:pt x="687" y="157"/>
                    <a:pt x="0" y="188"/>
                  </a:cubicBezTo>
                  <a:lnTo>
                    <a:pt x="500" y="188"/>
                  </a:lnTo>
                  <a:cubicBezTo>
                    <a:pt x="1031" y="188"/>
                    <a:pt x="1562" y="126"/>
                    <a:pt x="2093" y="1"/>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flipH="1">
              <a:off x="12077100" y="4802525"/>
              <a:ext cx="26600" cy="45300"/>
            </a:xfrm>
            <a:custGeom>
              <a:rect b="b" l="l" r="r" t="t"/>
              <a:pathLst>
                <a:path extrusionOk="0" h="1812" w="1064">
                  <a:moveTo>
                    <a:pt x="1063" y="0"/>
                  </a:moveTo>
                  <a:lnTo>
                    <a:pt x="1063" y="0"/>
                  </a:lnTo>
                  <a:cubicBezTo>
                    <a:pt x="719" y="562"/>
                    <a:pt x="376" y="1093"/>
                    <a:pt x="63" y="1656"/>
                  </a:cubicBezTo>
                  <a:cubicBezTo>
                    <a:pt x="32" y="1718"/>
                    <a:pt x="1" y="1781"/>
                    <a:pt x="1" y="1812"/>
                  </a:cubicBezTo>
                  <a:cubicBezTo>
                    <a:pt x="282" y="1531"/>
                    <a:pt x="470" y="1187"/>
                    <a:pt x="626" y="812"/>
                  </a:cubicBezTo>
                  <a:cubicBezTo>
                    <a:pt x="657" y="750"/>
                    <a:pt x="688" y="687"/>
                    <a:pt x="719" y="625"/>
                  </a:cubicBezTo>
                  <a:lnTo>
                    <a:pt x="1063" y="0"/>
                  </a:ln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5"/>
            <p:cNvSpPr/>
            <p:nvPr/>
          </p:nvSpPr>
          <p:spPr>
            <a:xfrm flipH="1">
              <a:off x="11999800" y="3941025"/>
              <a:ext cx="27050" cy="146150"/>
            </a:xfrm>
            <a:custGeom>
              <a:rect b="b" l="l" r="r" t="t"/>
              <a:pathLst>
                <a:path extrusionOk="0" h="5846" w="1082">
                  <a:moveTo>
                    <a:pt x="68" y="1"/>
                  </a:moveTo>
                  <a:cubicBezTo>
                    <a:pt x="29" y="1"/>
                    <a:pt x="0" y="27"/>
                    <a:pt x="20" y="66"/>
                  </a:cubicBezTo>
                  <a:cubicBezTo>
                    <a:pt x="394" y="2034"/>
                    <a:pt x="863" y="3877"/>
                    <a:pt x="1082" y="5845"/>
                  </a:cubicBezTo>
                  <a:cubicBezTo>
                    <a:pt x="957" y="4065"/>
                    <a:pt x="644" y="2315"/>
                    <a:pt x="145" y="597"/>
                  </a:cubicBezTo>
                  <a:cubicBezTo>
                    <a:pt x="113" y="441"/>
                    <a:pt x="113" y="285"/>
                    <a:pt x="145" y="160"/>
                  </a:cubicBezTo>
                  <a:lnTo>
                    <a:pt x="207" y="160"/>
                  </a:lnTo>
                  <a:lnTo>
                    <a:pt x="145" y="35"/>
                  </a:lnTo>
                  <a:cubicBezTo>
                    <a:pt x="121" y="11"/>
                    <a:pt x="92" y="1"/>
                    <a:pt x="68" y="1"/>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5"/>
            <p:cNvSpPr/>
            <p:nvPr/>
          </p:nvSpPr>
          <p:spPr>
            <a:xfrm flipH="1">
              <a:off x="11993550" y="4162900"/>
              <a:ext cx="2375" cy="97650"/>
            </a:xfrm>
            <a:custGeom>
              <a:rect b="b" l="l" r="r" t="t"/>
              <a:pathLst>
                <a:path extrusionOk="0" h="3906" w="95">
                  <a:moveTo>
                    <a:pt x="32" y="0"/>
                  </a:moveTo>
                  <a:cubicBezTo>
                    <a:pt x="32" y="1312"/>
                    <a:pt x="1" y="2625"/>
                    <a:pt x="1" y="3905"/>
                  </a:cubicBezTo>
                  <a:cubicBezTo>
                    <a:pt x="63" y="3749"/>
                    <a:pt x="95" y="3593"/>
                    <a:pt x="95" y="3405"/>
                  </a:cubicBezTo>
                  <a:cubicBezTo>
                    <a:pt x="63" y="2281"/>
                    <a:pt x="63" y="1156"/>
                    <a:pt x="32" y="0"/>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5"/>
            <p:cNvSpPr/>
            <p:nvPr/>
          </p:nvSpPr>
          <p:spPr>
            <a:xfrm flipH="1">
              <a:off x="11989650" y="4576825"/>
              <a:ext cx="72650" cy="195250"/>
            </a:xfrm>
            <a:custGeom>
              <a:rect b="b" l="l" r="r" t="t"/>
              <a:pathLst>
                <a:path extrusionOk="0" h="7810" w="2906">
                  <a:moveTo>
                    <a:pt x="2656" y="0"/>
                  </a:moveTo>
                  <a:cubicBezTo>
                    <a:pt x="2468" y="2312"/>
                    <a:pt x="1563" y="4217"/>
                    <a:pt x="375" y="6373"/>
                  </a:cubicBezTo>
                  <a:cubicBezTo>
                    <a:pt x="344" y="6435"/>
                    <a:pt x="375" y="6529"/>
                    <a:pt x="438" y="6560"/>
                  </a:cubicBezTo>
                  <a:cubicBezTo>
                    <a:pt x="250" y="6966"/>
                    <a:pt x="126" y="7372"/>
                    <a:pt x="1" y="7810"/>
                  </a:cubicBezTo>
                  <a:cubicBezTo>
                    <a:pt x="500" y="6716"/>
                    <a:pt x="1094" y="5685"/>
                    <a:pt x="1781" y="4717"/>
                  </a:cubicBezTo>
                  <a:cubicBezTo>
                    <a:pt x="2531" y="3780"/>
                    <a:pt x="2906" y="2530"/>
                    <a:pt x="2781" y="1312"/>
                  </a:cubicBezTo>
                  <a:cubicBezTo>
                    <a:pt x="2750" y="1062"/>
                    <a:pt x="2781" y="781"/>
                    <a:pt x="2750" y="531"/>
                  </a:cubicBezTo>
                  <a:cubicBezTo>
                    <a:pt x="2718" y="375"/>
                    <a:pt x="2687" y="187"/>
                    <a:pt x="2656"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5"/>
            <p:cNvSpPr/>
            <p:nvPr/>
          </p:nvSpPr>
          <p:spPr>
            <a:xfrm flipH="1">
              <a:off x="11924050" y="3954375"/>
              <a:ext cx="92175" cy="694300"/>
            </a:xfrm>
            <a:custGeom>
              <a:rect b="b" l="l" r="r" t="t"/>
              <a:pathLst>
                <a:path extrusionOk="0" h="27772" w="3687">
                  <a:moveTo>
                    <a:pt x="1" y="1"/>
                  </a:moveTo>
                  <a:cubicBezTo>
                    <a:pt x="1" y="63"/>
                    <a:pt x="32" y="126"/>
                    <a:pt x="63" y="188"/>
                  </a:cubicBezTo>
                  <a:cubicBezTo>
                    <a:pt x="813" y="2937"/>
                    <a:pt x="1188" y="5780"/>
                    <a:pt x="1157" y="8623"/>
                  </a:cubicBezTo>
                  <a:lnTo>
                    <a:pt x="1157" y="9435"/>
                  </a:lnTo>
                  <a:lnTo>
                    <a:pt x="1157" y="10466"/>
                  </a:lnTo>
                  <a:cubicBezTo>
                    <a:pt x="1125" y="13590"/>
                    <a:pt x="1063" y="16682"/>
                    <a:pt x="1094" y="19806"/>
                  </a:cubicBezTo>
                  <a:cubicBezTo>
                    <a:pt x="1125" y="22430"/>
                    <a:pt x="1281" y="25085"/>
                    <a:pt x="1375" y="27710"/>
                  </a:cubicBezTo>
                  <a:cubicBezTo>
                    <a:pt x="1375" y="27741"/>
                    <a:pt x="1406" y="27741"/>
                    <a:pt x="1438" y="27772"/>
                  </a:cubicBezTo>
                  <a:cubicBezTo>
                    <a:pt x="2156" y="27147"/>
                    <a:pt x="2906" y="26554"/>
                    <a:pt x="3687" y="25991"/>
                  </a:cubicBezTo>
                  <a:cubicBezTo>
                    <a:pt x="3656" y="25898"/>
                    <a:pt x="3624" y="25835"/>
                    <a:pt x="3562" y="25773"/>
                  </a:cubicBezTo>
                  <a:cubicBezTo>
                    <a:pt x="2219" y="24304"/>
                    <a:pt x="1781" y="22524"/>
                    <a:pt x="1656" y="20618"/>
                  </a:cubicBezTo>
                  <a:cubicBezTo>
                    <a:pt x="1750" y="17901"/>
                    <a:pt x="1906" y="15152"/>
                    <a:pt x="1875" y="12434"/>
                  </a:cubicBezTo>
                  <a:cubicBezTo>
                    <a:pt x="1844" y="8466"/>
                    <a:pt x="1844" y="3656"/>
                    <a:pt x="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flipH="1">
              <a:off x="11743650" y="4680675"/>
              <a:ext cx="353000" cy="176525"/>
            </a:xfrm>
            <a:custGeom>
              <a:rect b="b" l="l" r="r" t="t"/>
              <a:pathLst>
                <a:path extrusionOk="0" h="7061" w="14120">
                  <a:moveTo>
                    <a:pt x="3905" y="1"/>
                  </a:moveTo>
                  <a:cubicBezTo>
                    <a:pt x="3405" y="563"/>
                    <a:pt x="2968" y="1188"/>
                    <a:pt x="2624" y="1844"/>
                  </a:cubicBezTo>
                  <a:cubicBezTo>
                    <a:pt x="1718" y="3531"/>
                    <a:pt x="906" y="5280"/>
                    <a:pt x="0" y="7061"/>
                  </a:cubicBezTo>
                  <a:cubicBezTo>
                    <a:pt x="437" y="7030"/>
                    <a:pt x="875" y="6998"/>
                    <a:pt x="1343" y="6936"/>
                  </a:cubicBezTo>
                  <a:cubicBezTo>
                    <a:pt x="2031" y="6873"/>
                    <a:pt x="2718" y="6780"/>
                    <a:pt x="3436" y="6686"/>
                  </a:cubicBezTo>
                  <a:lnTo>
                    <a:pt x="3436" y="6655"/>
                  </a:lnTo>
                  <a:cubicBezTo>
                    <a:pt x="3468" y="6655"/>
                    <a:pt x="3499" y="6655"/>
                    <a:pt x="3530" y="6686"/>
                  </a:cubicBezTo>
                  <a:cubicBezTo>
                    <a:pt x="4030" y="6623"/>
                    <a:pt x="4498" y="6592"/>
                    <a:pt x="4998" y="6561"/>
                  </a:cubicBezTo>
                  <a:cubicBezTo>
                    <a:pt x="6904" y="6467"/>
                    <a:pt x="8809" y="6530"/>
                    <a:pt x="10684" y="6436"/>
                  </a:cubicBezTo>
                  <a:cubicBezTo>
                    <a:pt x="11840" y="6405"/>
                    <a:pt x="12964" y="6311"/>
                    <a:pt x="14120" y="6155"/>
                  </a:cubicBezTo>
                  <a:cubicBezTo>
                    <a:pt x="13589" y="6155"/>
                    <a:pt x="13058" y="6186"/>
                    <a:pt x="12527" y="6186"/>
                  </a:cubicBezTo>
                  <a:cubicBezTo>
                    <a:pt x="12277" y="6170"/>
                    <a:pt x="12027" y="6163"/>
                    <a:pt x="11773" y="6163"/>
                  </a:cubicBezTo>
                  <a:cubicBezTo>
                    <a:pt x="11519" y="6163"/>
                    <a:pt x="11262" y="6170"/>
                    <a:pt x="10996" y="6186"/>
                  </a:cubicBezTo>
                  <a:cubicBezTo>
                    <a:pt x="10735" y="6165"/>
                    <a:pt x="10465" y="6156"/>
                    <a:pt x="10187" y="6156"/>
                  </a:cubicBezTo>
                  <a:cubicBezTo>
                    <a:pt x="8913" y="6156"/>
                    <a:pt x="7484" y="6338"/>
                    <a:pt x="6109" y="6338"/>
                  </a:cubicBezTo>
                  <a:cubicBezTo>
                    <a:pt x="4661" y="6338"/>
                    <a:pt x="3273" y="6137"/>
                    <a:pt x="2187" y="5311"/>
                  </a:cubicBezTo>
                  <a:cubicBezTo>
                    <a:pt x="1874" y="4468"/>
                    <a:pt x="2249" y="3218"/>
                    <a:pt x="2562" y="2469"/>
                  </a:cubicBezTo>
                  <a:cubicBezTo>
                    <a:pt x="2937" y="1719"/>
                    <a:pt x="3374" y="1000"/>
                    <a:pt x="3905" y="344"/>
                  </a:cubicBezTo>
                  <a:cubicBezTo>
                    <a:pt x="3967" y="219"/>
                    <a:pt x="3967" y="95"/>
                    <a:pt x="3905"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flipH="1">
              <a:off x="11346125" y="2301875"/>
              <a:ext cx="2590500" cy="3470625"/>
            </a:xfrm>
            <a:custGeom>
              <a:rect b="b" l="l" r="r" t="t"/>
              <a:pathLst>
                <a:path extrusionOk="0" h="138825" w="103620">
                  <a:moveTo>
                    <a:pt x="41284" y="300"/>
                  </a:moveTo>
                  <a:cubicBezTo>
                    <a:pt x="43212" y="300"/>
                    <a:pt x="45137" y="598"/>
                    <a:pt x="46984" y="1186"/>
                  </a:cubicBezTo>
                  <a:cubicBezTo>
                    <a:pt x="50701" y="2311"/>
                    <a:pt x="54012" y="4092"/>
                    <a:pt x="56761" y="6872"/>
                  </a:cubicBezTo>
                  <a:cubicBezTo>
                    <a:pt x="57574" y="7778"/>
                    <a:pt x="58355" y="8746"/>
                    <a:pt x="59104" y="9715"/>
                  </a:cubicBezTo>
                  <a:cubicBezTo>
                    <a:pt x="59260" y="9965"/>
                    <a:pt x="59417" y="10214"/>
                    <a:pt x="59510" y="10496"/>
                  </a:cubicBezTo>
                  <a:cubicBezTo>
                    <a:pt x="59760" y="11027"/>
                    <a:pt x="59823" y="11433"/>
                    <a:pt x="59698" y="11714"/>
                  </a:cubicBezTo>
                  <a:cubicBezTo>
                    <a:pt x="59667" y="11745"/>
                    <a:pt x="59667" y="11776"/>
                    <a:pt x="59635" y="11808"/>
                  </a:cubicBezTo>
                  <a:cubicBezTo>
                    <a:pt x="59635" y="11839"/>
                    <a:pt x="59604" y="11839"/>
                    <a:pt x="59604" y="11870"/>
                  </a:cubicBezTo>
                  <a:cubicBezTo>
                    <a:pt x="59573" y="11901"/>
                    <a:pt x="59542" y="11901"/>
                    <a:pt x="59542" y="11933"/>
                  </a:cubicBezTo>
                  <a:cubicBezTo>
                    <a:pt x="59510" y="11964"/>
                    <a:pt x="59479" y="11964"/>
                    <a:pt x="59448" y="11995"/>
                  </a:cubicBezTo>
                  <a:lnTo>
                    <a:pt x="59385" y="12026"/>
                  </a:lnTo>
                  <a:lnTo>
                    <a:pt x="59354" y="12026"/>
                  </a:lnTo>
                  <a:cubicBezTo>
                    <a:pt x="59292" y="12058"/>
                    <a:pt x="59260" y="12089"/>
                    <a:pt x="59229" y="12089"/>
                  </a:cubicBezTo>
                  <a:lnTo>
                    <a:pt x="59198" y="12089"/>
                  </a:lnTo>
                  <a:cubicBezTo>
                    <a:pt x="59136" y="12120"/>
                    <a:pt x="59104" y="12120"/>
                    <a:pt x="59042" y="12151"/>
                  </a:cubicBezTo>
                  <a:lnTo>
                    <a:pt x="58948" y="12151"/>
                  </a:lnTo>
                  <a:lnTo>
                    <a:pt x="58729" y="12182"/>
                  </a:lnTo>
                  <a:lnTo>
                    <a:pt x="58480" y="12214"/>
                  </a:lnTo>
                  <a:cubicBezTo>
                    <a:pt x="58323" y="12214"/>
                    <a:pt x="58167" y="12151"/>
                    <a:pt x="58073" y="12058"/>
                  </a:cubicBezTo>
                  <a:cubicBezTo>
                    <a:pt x="57792" y="11839"/>
                    <a:pt x="57574" y="11620"/>
                    <a:pt x="57355" y="11339"/>
                  </a:cubicBezTo>
                  <a:cubicBezTo>
                    <a:pt x="57261" y="11214"/>
                    <a:pt x="57136" y="11058"/>
                    <a:pt x="57043" y="10964"/>
                  </a:cubicBezTo>
                  <a:lnTo>
                    <a:pt x="56949" y="10839"/>
                  </a:lnTo>
                  <a:lnTo>
                    <a:pt x="56886" y="10746"/>
                  </a:lnTo>
                  <a:lnTo>
                    <a:pt x="56699" y="10558"/>
                  </a:lnTo>
                  <a:cubicBezTo>
                    <a:pt x="56574" y="10402"/>
                    <a:pt x="56449" y="10246"/>
                    <a:pt x="56324" y="10089"/>
                  </a:cubicBezTo>
                  <a:cubicBezTo>
                    <a:pt x="56262" y="10027"/>
                    <a:pt x="56168" y="9965"/>
                    <a:pt x="56105" y="9902"/>
                  </a:cubicBezTo>
                  <a:cubicBezTo>
                    <a:pt x="56043" y="9808"/>
                    <a:pt x="55980" y="9746"/>
                    <a:pt x="55918" y="9683"/>
                  </a:cubicBezTo>
                  <a:cubicBezTo>
                    <a:pt x="55824" y="9621"/>
                    <a:pt x="55699" y="9465"/>
                    <a:pt x="55574" y="9371"/>
                  </a:cubicBezTo>
                  <a:cubicBezTo>
                    <a:pt x="55481" y="9277"/>
                    <a:pt x="55387" y="9184"/>
                    <a:pt x="55262" y="9090"/>
                  </a:cubicBezTo>
                  <a:cubicBezTo>
                    <a:pt x="55168" y="8996"/>
                    <a:pt x="55106" y="8934"/>
                    <a:pt x="55012" y="8871"/>
                  </a:cubicBezTo>
                  <a:cubicBezTo>
                    <a:pt x="54887" y="8746"/>
                    <a:pt x="54731" y="8621"/>
                    <a:pt x="54606" y="8496"/>
                  </a:cubicBezTo>
                  <a:lnTo>
                    <a:pt x="54575" y="8496"/>
                  </a:lnTo>
                  <a:cubicBezTo>
                    <a:pt x="54356" y="8309"/>
                    <a:pt x="54137" y="8153"/>
                    <a:pt x="53887" y="7965"/>
                  </a:cubicBezTo>
                  <a:lnTo>
                    <a:pt x="53544" y="7747"/>
                  </a:lnTo>
                  <a:cubicBezTo>
                    <a:pt x="53450" y="7653"/>
                    <a:pt x="53325" y="7559"/>
                    <a:pt x="53200" y="7497"/>
                  </a:cubicBezTo>
                  <a:cubicBezTo>
                    <a:pt x="53075" y="7403"/>
                    <a:pt x="52888" y="7278"/>
                    <a:pt x="52732" y="7184"/>
                  </a:cubicBezTo>
                  <a:cubicBezTo>
                    <a:pt x="52669" y="7153"/>
                    <a:pt x="52575" y="7091"/>
                    <a:pt x="52513" y="7059"/>
                  </a:cubicBezTo>
                  <a:cubicBezTo>
                    <a:pt x="52169" y="6841"/>
                    <a:pt x="51826" y="6653"/>
                    <a:pt x="51482" y="6435"/>
                  </a:cubicBezTo>
                  <a:lnTo>
                    <a:pt x="51013" y="6185"/>
                  </a:lnTo>
                  <a:lnTo>
                    <a:pt x="50826" y="6091"/>
                  </a:lnTo>
                  <a:cubicBezTo>
                    <a:pt x="50639" y="5997"/>
                    <a:pt x="50451" y="5903"/>
                    <a:pt x="50264" y="5810"/>
                  </a:cubicBezTo>
                  <a:lnTo>
                    <a:pt x="50139" y="5747"/>
                  </a:lnTo>
                  <a:lnTo>
                    <a:pt x="49576" y="5497"/>
                  </a:lnTo>
                  <a:lnTo>
                    <a:pt x="49420" y="5435"/>
                  </a:lnTo>
                  <a:cubicBezTo>
                    <a:pt x="49264" y="5372"/>
                    <a:pt x="49077" y="5310"/>
                    <a:pt x="48920" y="5247"/>
                  </a:cubicBezTo>
                  <a:lnTo>
                    <a:pt x="48702" y="5154"/>
                  </a:lnTo>
                  <a:cubicBezTo>
                    <a:pt x="48514" y="5091"/>
                    <a:pt x="48327" y="5029"/>
                    <a:pt x="48140" y="4966"/>
                  </a:cubicBezTo>
                  <a:cubicBezTo>
                    <a:pt x="47921" y="4904"/>
                    <a:pt x="47671" y="4810"/>
                    <a:pt x="47421" y="4748"/>
                  </a:cubicBezTo>
                  <a:cubicBezTo>
                    <a:pt x="47202" y="4654"/>
                    <a:pt x="46952" y="4591"/>
                    <a:pt x="46734" y="4529"/>
                  </a:cubicBezTo>
                  <a:cubicBezTo>
                    <a:pt x="46484" y="4498"/>
                    <a:pt x="46265" y="4435"/>
                    <a:pt x="46015" y="4373"/>
                  </a:cubicBezTo>
                  <a:lnTo>
                    <a:pt x="45828" y="4310"/>
                  </a:lnTo>
                  <a:cubicBezTo>
                    <a:pt x="44922" y="4123"/>
                    <a:pt x="44016" y="3998"/>
                    <a:pt x="43079" y="3935"/>
                  </a:cubicBezTo>
                  <a:cubicBezTo>
                    <a:pt x="42670" y="3898"/>
                    <a:pt x="42266" y="3880"/>
                    <a:pt x="41865" y="3880"/>
                  </a:cubicBezTo>
                  <a:cubicBezTo>
                    <a:pt x="39261" y="3880"/>
                    <a:pt x="36812" y="4642"/>
                    <a:pt x="34457" y="5779"/>
                  </a:cubicBezTo>
                  <a:cubicBezTo>
                    <a:pt x="32676" y="6622"/>
                    <a:pt x="31083" y="7872"/>
                    <a:pt x="29834" y="9371"/>
                  </a:cubicBezTo>
                  <a:lnTo>
                    <a:pt x="29771" y="9465"/>
                  </a:lnTo>
                  <a:cubicBezTo>
                    <a:pt x="29709" y="9527"/>
                    <a:pt x="29677" y="9558"/>
                    <a:pt x="29615" y="9621"/>
                  </a:cubicBezTo>
                  <a:cubicBezTo>
                    <a:pt x="29584" y="9652"/>
                    <a:pt x="29552" y="9683"/>
                    <a:pt x="29521" y="9715"/>
                  </a:cubicBezTo>
                  <a:cubicBezTo>
                    <a:pt x="29490" y="9715"/>
                    <a:pt x="29459" y="9746"/>
                    <a:pt x="29427" y="9777"/>
                  </a:cubicBezTo>
                  <a:cubicBezTo>
                    <a:pt x="29396" y="9808"/>
                    <a:pt x="29365" y="9840"/>
                    <a:pt x="29303" y="9840"/>
                  </a:cubicBezTo>
                  <a:lnTo>
                    <a:pt x="29178" y="9902"/>
                  </a:lnTo>
                  <a:cubicBezTo>
                    <a:pt x="29146" y="9933"/>
                    <a:pt x="29084" y="9965"/>
                    <a:pt x="29021" y="9965"/>
                  </a:cubicBezTo>
                  <a:lnTo>
                    <a:pt x="28865" y="9996"/>
                  </a:lnTo>
                  <a:lnTo>
                    <a:pt x="28709" y="9996"/>
                  </a:lnTo>
                  <a:cubicBezTo>
                    <a:pt x="28584" y="9996"/>
                    <a:pt x="28490" y="9996"/>
                    <a:pt x="28397" y="9965"/>
                  </a:cubicBezTo>
                  <a:cubicBezTo>
                    <a:pt x="27994" y="9928"/>
                    <a:pt x="27591" y="9913"/>
                    <a:pt x="27189" y="9913"/>
                  </a:cubicBezTo>
                  <a:cubicBezTo>
                    <a:pt x="26906" y="9913"/>
                    <a:pt x="26622" y="9920"/>
                    <a:pt x="26339" y="9933"/>
                  </a:cubicBezTo>
                  <a:lnTo>
                    <a:pt x="26339" y="9933"/>
                  </a:lnTo>
                  <a:cubicBezTo>
                    <a:pt x="26366" y="9931"/>
                    <a:pt x="26366" y="9901"/>
                    <a:pt x="26366" y="9871"/>
                  </a:cubicBezTo>
                  <a:cubicBezTo>
                    <a:pt x="26366" y="9840"/>
                    <a:pt x="26366" y="9808"/>
                    <a:pt x="26397" y="9777"/>
                  </a:cubicBezTo>
                  <a:cubicBezTo>
                    <a:pt x="26429" y="9621"/>
                    <a:pt x="26460" y="9496"/>
                    <a:pt x="26491" y="9340"/>
                  </a:cubicBezTo>
                  <a:cubicBezTo>
                    <a:pt x="26491" y="9277"/>
                    <a:pt x="26522" y="9215"/>
                    <a:pt x="26554" y="9184"/>
                  </a:cubicBezTo>
                  <a:cubicBezTo>
                    <a:pt x="26554" y="9121"/>
                    <a:pt x="26585" y="8996"/>
                    <a:pt x="26616" y="8902"/>
                  </a:cubicBezTo>
                  <a:cubicBezTo>
                    <a:pt x="26647" y="8840"/>
                    <a:pt x="26678" y="8715"/>
                    <a:pt x="26710" y="8621"/>
                  </a:cubicBezTo>
                  <a:cubicBezTo>
                    <a:pt x="26741" y="8528"/>
                    <a:pt x="26803" y="8434"/>
                    <a:pt x="26835" y="8340"/>
                  </a:cubicBezTo>
                  <a:cubicBezTo>
                    <a:pt x="26897" y="8153"/>
                    <a:pt x="26991" y="7965"/>
                    <a:pt x="27085" y="7778"/>
                  </a:cubicBezTo>
                  <a:cubicBezTo>
                    <a:pt x="27147" y="7653"/>
                    <a:pt x="27210" y="7528"/>
                    <a:pt x="27272" y="7434"/>
                  </a:cubicBezTo>
                  <a:cubicBezTo>
                    <a:pt x="27335" y="7309"/>
                    <a:pt x="27459" y="7153"/>
                    <a:pt x="27522" y="6997"/>
                  </a:cubicBezTo>
                  <a:cubicBezTo>
                    <a:pt x="27616" y="6872"/>
                    <a:pt x="27709" y="6747"/>
                    <a:pt x="27803" y="6622"/>
                  </a:cubicBezTo>
                  <a:cubicBezTo>
                    <a:pt x="27897" y="6497"/>
                    <a:pt x="27928" y="6435"/>
                    <a:pt x="28022" y="6341"/>
                  </a:cubicBezTo>
                  <a:cubicBezTo>
                    <a:pt x="28084" y="6247"/>
                    <a:pt x="28209" y="6091"/>
                    <a:pt x="28303" y="5966"/>
                  </a:cubicBezTo>
                  <a:cubicBezTo>
                    <a:pt x="28397" y="5841"/>
                    <a:pt x="28553" y="5685"/>
                    <a:pt x="28678" y="5560"/>
                  </a:cubicBezTo>
                  <a:lnTo>
                    <a:pt x="28803" y="5404"/>
                  </a:lnTo>
                  <a:lnTo>
                    <a:pt x="29084" y="5154"/>
                  </a:lnTo>
                  <a:cubicBezTo>
                    <a:pt x="29396" y="4841"/>
                    <a:pt x="29709" y="4560"/>
                    <a:pt x="30052" y="4279"/>
                  </a:cubicBezTo>
                  <a:lnTo>
                    <a:pt x="30271" y="4123"/>
                  </a:lnTo>
                  <a:cubicBezTo>
                    <a:pt x="30365" y="4060"/>
                    <a:pt x="30458" y="3967"/>
                    <a:pt x="30552" y="3904"/>
                  </a:cubicBezTo>
                  <a:cubicBezTo>
                    <a:pt x="30615" y="3842"/>
                    <a:pt x="30708" y="3779"/>
                    <a:pt x="30802" y="3717"/>
                  </a:cubicBezTo>
                  <a:cubicBezTo>
                    <a:pt x="31239" y="3404"/>
                    <a:pt x="31677" y="3030"/>
                    <a:pt x="32114" y="2686"/>
                  </a:cubicBezTo>
                  <a:cubicBezTo>
                    <a:pt x="33895" y="1343"/>
                    <a:pt x="36050" y="937"/>
                    <a:pt x="38174" y="562"/>
                  </a:cubicBezTo>
                  <a:cubicBezTo>
                    <a:pt x="39204" y="386"/>
                    <a:pt x="40244" y="300"/>
                    <a:pt x="41284" y="300"/>
                  </a:cubicBezTo>
                  <a:close/>
                  <a:moveTo>
                    <a:pt x="41983" y="4089"/>
                  </a:moveTo>
                  <a:cubicBezTo>
                    <a:pt x="44755" y="4089"/>
                    <a:pt x="47410" y="4882"/>
                    <a:pt x="49983" y="6028"/>
                  </a:cubicBezTo>
                  <a:cubicBezTo>
                    <a:pt x="52201" y="6997"/>
                    <a:pt x="54200" y="8371"/>
                    <a:pt x="55887" y="10089"/>
                  </a:cubicBezTo>
                  <a:cubicBezTo>
                    <a:pt x="56293" y="10527"/>
                    <a:pt x="56636" y="11027"/>
                    <a:pt x="57011" y="11464"/>
                  </a:cubicBezTo>
                  <a:cubicBezTo>
                    <a:pt x="57136" y="11620"/>
                    <a:pt x="57261" y="11776"/>
                    <a:pt x="57417" y="11933"/>
                  </a:cubicBezTo>
                  <a:cubicBezTo>
                    <a:pt x="57542" y="12089"/>
                    <a:pt x="57699" y="12214"/>
                    <a:pt x="57855" y="12307"/>
                  </a:cubicBezTo>
                  <a:cubicBezTo>
                    <a:pt x="58292" y="12526"/>
                    <a:pt x="58573" y="12932"/>
                    <a:pt x="58636" y="13401"/>
                  </a:cubicBezTo>
                  <a:cubicBezTo>
                    <a:pt x="58792" y="14182"/>
                    <a:pt x="58917" y="14994"/>
                    <a:pt x="59042" y="15775"/>
                  </a:cubicBezTo>
                  <a:lnTo>
                    <a:pt x="58886" y="15775"/>
                  </a:lnTo>
                  <a:cubicBezTo>
                    <a:pt x="58604" y="15181"/>
                    <a:pt x="58386" y="14619"/>
                    <a:pt x="58105" y="14057"/>
                  </a:cubicBezTo>
                  <a:cubicBezTo>
                    <a:pt x="57917" y="13744"/>
                    <a:pt x="57730" y="13463"/>
                    <a:pt x="57542" y="13182"/>
                  </a:cubicBezTo>
                  <a:cubicBezTo>
                    <a:pt x="57511" y="13151"/>
                    <a:pt x="57511" y="13151"/>
                    <a:pt x="57480" y="13120"/>
                  </a:cubicBezTo>
                  <a:lnTo>
                    <a:pt x="57480" y="13088"/>
                  </a:lnTo>
                  <a:cubicBezTo>
                    <a:pt x="57417" y="13026"/>
                    <a:pt x="57355" y="12963"/>
                    <a:pt x="57324" y="12901"/>
                  </a:cubicBezTo>
                  <a:lnTo>
                    <a:pt x="57292" y="12870"/>
                  </a:lnTo>
                  <a:lnTo>
                    <a:pt x="57261" y="12839"/>
                  </a:lnTo>
                  <a:cubicBezTo>
                    <a:pt x="57230" y="12839"/>
                    <a:pt x="57199" y="12807"/>
                    <a:pt x="57168" y="12807"/>
                  </a:cubicBezTo>
                  <a:cubicBezTo>
                    <a:pt x="57043" y="12776"/>
                    <a:pt x="56886" y="12745"/>
                    <a:pt x="56761" y="12714"/>
                  </a:cubicBezTo>
                  <a:cubicBezTo>
                    <a:pt x="56574" y="12651"/>
                    <a:pt x="56387" y="12589"/>
                    <a:pt x="56230" y="12495"/>
                  </a:cubicBezTo>
                  <a:cubicBezTo>
                    <a:pt x="55356" y="11870"/>
                    <a:pt x="54481" y="11277"/>
                    <a:pt x="53544" y="10746"/>
                  </a:cubicBezTo>
                  <a:cubicBezTo>
                    <a:pt x="52325" y="10089"/>
                    <a:pt x="51013" y="9558"/>
                    <a:pt x="49670" y="9184"/>
                  </a:cubicBezTo>
                  <a:cubicBezTo>
                    <a:pt x="47640" y="8653"/>
                    <a:pt x="45578" y="8278"/>
                    <a:pt x="43485" y="8059"/>
                  </a:cubicBezTo>
                  <a:cubicBezTo>
                    <a:pt x="42986" y="8008"/>
                    <a:pt x="42487" y="7982"/>
                    <a:pt x="41990" y="7982"/>
                  </a:cubicBezTo>
                  <a:cubicBezTo>
                    <a:pt x="39157" y="7982"/>
                    <a:pt x="36385" y="8812"/>
                    <a:pt x="34020" y="10433"/>
                  </a:cubicBezTo>
                  <a:cubicBezTo>
                    <a:pt x="33589" y="10720"/>
                    <a:pt x="33239" y="10873"/>
                    <a:pt x="32846" y="10873"/>
                  </a:cubicBezTo>
                  <a:cubicBezTo>
                    <a:pt x="32640" y="10873"/>
                    <a:pt x="32423" y="10831"/>
                    <a:pt x="32177" y="10746"/>
                  </a:cubicBezTo>
                  <a:cubicBezTo>
                    <a:pt x="32052" y="10683"/>
                    <a:pt x="31895" y="10652"/>
                    <a:pt x="31770" y="10621"/>
                  </a:cubicBezTo>
                  <a:lnTo>
                    <a:pt x="31677" y="10589"/>
                  </a:lnTo>
                  <a:cubicBezTo>
                    <a:pt x="31552" y="10558"/>
                    <a:pt x="31396" y="10496"/>
                    <a:pt x="31271" y="10464"/>
                  </a:cubicBezTo>
                  <a:lnTo>
                    <a:pt x="30740" y="10371"/>
                  </a:lnTo>
                  <a:lnTo>
                    <a:pt x="30646" y="10371"/>
                  </a:lnTo>
                  <a:cubicBezTo>
                    <a:pt x="30302" y="10277"/>
                    <a:pt x="29927" y="10214"/>
                    <a:pt x="29521" y="10121"/>
                  </a:cubicBezTo>
                  <a:cubicBezTo>
                    <a:pt x="29646" y="9933"/>
                    <a:pt x="29771" y="9777"/>
                    <a:pt x="29896" y="9621"/>
                  </a:cubicBezTo>
                  <a:cubicBezTo>
                    <a:pt x="30052" y="9465"/>
                    <a:pt x="30115" y="9371"/>
                    <a:pt x="30208" y="9246"/>
                  </a:cubicBezTo>
                  <a:cubicBezTo>
                    <a:pt x="32801" y="6435"/>
                    <a:pt x="36300" y="4654"/>
                    <a:pt x="40080" y="4217"/>
                  </a:cubicBezTo>
                  <a:cubicBezTo>
                    <a:pt x="40720" y="4130"/>
                    <a:pt x="41355" y="4089"/>
                    <a:pt x="41983" y="4089"/>
                  </a:cubicBezTo>
                  <a:close/>
                  <a:moveTo>
                    <a:pt x="42166" y="8309"/>
                  </a:moveTo>
                  <a:cubicBezTo>
                    <a:pt x="42972" y="8309"/>
                    <a:pt x="43786" y="8379"/>
                    <a:pt x="44610" y="8528"/>
                  </a:cubicBezTo>
                  <a:cubicBezTo>
                    <a:pt x="47015" y="8934"/>
                    <a:pt x="49420" y="9277"/>
                    <a:pt x="51701" y="10246"/>
                  </a:cubicBezTo>
                  <a:cubicBezTo>
                    <a:pt x="52700" y="10746"/>
                    <a:pt x="53669" y="11277"/>
                    <a:pt x="54637" y="11870"/>
                  </a:cubicBezTo>
                  <a:cubicBezTo>
                    <a:pt x="54731" y="11933"/>
                    <a:pt x="54856" y="11995"/>
                    <a:pt x="54981" y="12089"/>
                  </a:cubicBezTo>
                  <a:lnTo>
                    <a:pt x="55137" y="12182"/>
                  </a:lnTo>
                  <a:lnTo>
                    <a:pt x="55168" y="12214"/>
                  </a:lnTo>
                  <a:lnTo>
                    <a:pt x="55199" y="12214"/>
                  </a:lnTo>
                  <a:lnTo>
                    <a:pt x="55293" y="12245"/>
                  </a:lnTo>
                  <a:lnTo>
                    <a:pt x="55324" y="12276"/>
                  </a:lnTo>
                  <a:cubicBezTo>
                    <a:pt x="55762" y="12557"/>
                    <a:pt x="56168" y="12839"/>
                    <a:pt x="56605" y="13120"/>
                  </a:cubicBezTo>
                  <a:cubicBezTo>
                    <a:pt x="56668" y="13182"/>
                    <a:pt x="56793" y="13245"/>
                    <a:pt x="56824" y="13338"/>
                  </a:cubicBezTo>
                  <a:cubicBezTo>
                    <a:pt x="56949" y="14151"/>
                    <a:pt x="57043" y="14994"/>
                    <a:pt x="57074" y="15837"/>
                  </a:cubicBezTo>
                  <a:cubicBezTo>
                    <a:pt x="57043" y="15994"/>
                    <a:pt x="57043" y="16150"/>
                    <a:pt x="56980" y="16275"/>
                  </a:cubicBezTo>
                  <a:cubicBezTo>
                    <a:pt x="56918" y="16462"/>
                    <a:pt x="56824" y="16650"/>
                    <a:pt x="56699" y="16806"/>
                  </a:cubicBezTo>
                  <a:cubicBezTo>
                    <a:pt x="56668" y="16868"/>
                    <a:pt x="56605" y="16900"/>
                    <a:pt x="56574" y="16931"/>
                  </a:cubicBezTo>
                  <a:cubicBezTo>
                    <a:pt x="56543" y="16962"/>
                    <a:pt x="56511" y="16993"/>
                    <a:pt x="56449" y="17025"/>
                  </a:cubicBezTo>
                  <a:cubicBezTo>
                    <a:pt x="56355" y="17087"/>
                    <a:pt x="56230" y="17149"/>
                    <a:pt x="56105" y="17181"/>
                  </a:cubicBezTo>
                  <a:cubicBezTo>
                    <a:pt x="56043" y="17212"/>
                    <a:pt x="55980" y="17212"/>
                    <a:pt x="55918" y="17243"/>
                  </a:cubicBezTo>
                  <a:lnTo>
                    <a:pt x="55855" y="17243"/>
                  </a:lnTo>
                  <a:cubicBezTo>
                    <a:pt x="55855" y="17243"/>
                    <a:pt x="55865" y="17263"/>
                    <a:pt x="55874" y="17274"/>
                  </a:cubicBezTo>
                  <a:lnTo>
                    <a:pt x="55606" y="17274"/>
                  </a:lnTo>
                  <a:cubicBezTo>
                    <a:pt x="55520" y="17278"/>
                    <a:pt x="55435" y="17279"/>
                    <a:pt x="55349" y="17279"/>
                  </a:cubicBezTo>
                  <a:cubicBezTo>
                    <a:pt x="54586" y="17279"/>
                    <a:pt x="53805" y="17155"/>
                    <a:pt x="53075" y="16931"/>
                  </a:cubicBezTo>
                  <a:cubicBezTo>
                    <a:pt x="51857" y="16587"/>
                    <a:pt x="50764" y="15962"/>
                    <a:pt x="49858" y="15088"/>
                  </a:cubicBezTo>
                  <a:cubicBezTo>
                    <a:pt x="48358" y="13744"/>
                    <a:pt x="46734" y="12557"/>
                    <a:pt x="44953" y="11651"/>
                  </a:cubicBezTo>
                  <a:cubicBezTo>
                    <a:pt x="43801" y="11062"/>
                    <a:pt x="42424" y="10780"/>
                    <a:pt x="41032" y="10780"/>
                  </a:cubicBezTo>
                  <a:cubicBezTo>
                    <a:pt x="39101" y="10780"/>
                    <a:pt x="37140" y="11322"/>
                    <a:pt x="35706" y="12339"/>
                  </a:cubicBezTo>
                  <a:lnTo>
                    <a:pt x="33364" y="11058"/>
                  </a:lnTo>
                  <a:cubicBezTo>
                    <a:pt x="34082" y="10558"/>
                    <a:pt x="34832" y="10152"/>
                    <a:pt x="35613" y="9777"/>
                  </a:cubicBezTo>
                  <a:cubicBezTo>
                    <a:pt x="37729" y="8857"/>
                    <a:pt x="39914" y="8309"/>
                    <a:pt x="42166" y="8309"/>
                  </a:cubicBezTo>
                  <a:close/>
                  <a:moveTo>
                    <a:pt x="40943" y="11014"/>
                  </a:moveTo>
                  <a:cubicBezTo>
                    <a:pt x="42634" y="11014"/>
                    <a:pt x="44300" y="11526"/>
                    <a:pt x="45922" y="12651"/>
                  </a:cubicBezTo>
                  <a:cubicBezTo>
                    <a:pt x="46047" y="12745"/>
                    <a:pt x="46203" y="12839"/>
                    <a:pt x="46359" y="12932"/>
                  </a:cubicBezTo>
                  <a:cubicBezTo>
                    <a:pt x="46671" y="13151"/>
                    <a:pt x="46984" y="13401"/>
                    <a:pt x="47296" y="13619"/>
                  </a:cubicBezTo>
                  <a:cubicBezTo>
                    <a:pt x="47577" y="13838"/>
                    <a:pt x="47858" y="14057"/>
                    <a:pt x="48171" y="14275"/>
                  </a:cubicBezTo>
                  <a:cubicBezTo>
                    <a:pt x="48296" y="14400"/>
                    <a:pt x="48452" y="14494"/>
                    <a:pt x="48577" y="14619"/>
                  </a:cubicBezTo>
                  <a:cubicBezTo>
                    <a:pt x="48764" y="14775"/>
                    <a:pt x="48952" y="14932"/>
                    <a:pt x="49170" y="15088"/>
                  </a:cubicBezTo>
                  <a:lnTo>
                    <a:pt x="49608" y="15463"/>
                  </a:lnTo>
                  <a:cubicBezTo>
                    <a:pt x="49639" y="15494"/>
                    <a:pt x="49701" y="15556"/>
                    <a:pt x="49764" y="15588"/>
                  </a:cubicBezTo>
                  <a:cubicBezTo>
                    <a:pt x="49951" y="15744"/>
                    <a:pt x="50139" y="15900"/>
                    <a:pt x="50326" y="16087"/>
                  </a:cubicBezTo>
                  <a:cubicBezTo>
                    <a:pt x="50357" y="16119"/>
                    <a:pt x="50389" y="16150"/>
                    <a:pt x="50420" y="16181"/>
                  </a:cubicBezTo>
                  <a:cubicBezTo>
                    <a:pt x="50451" y="16244"/>
                    <a:pt x="50482" y="16275"/>
                    <a:pt x="50514" y="16337"/>
                  </a:cubicBezTo>
                  <a:cubicBezTo>
                    <a:pt x="50514" y="16337"/>
                    <a:pt x="50514" y="16337"/>
                    <a:pt x="50514" y="16368"/>
                  </a:cubicBezTo>
                  <a:cubicBezTo>
                    <a:pt x="50576" y="16525"/>
                    <a:pt x="50607" y="16681"/>
                    <a:pt x="50639" y="16868"/>
                  </a:cubicBezTo>
                  <a:lnTo>
                    <a:pt x="50639" y="17025"/>
                  </a:lnTo>
                  <a:cubicBezTo>
                    <a:pt x="50639" y="17181"/>
                    <a:pt x="50639" y="17368"/>
                    <a:pt x="50639" y="17524"/>
                  </a:cubicBezTo>
                  <a:lnTo>
                    <a:pt x="50639" y="17681"/>
                  </a:lnTo>
                  <a:cubicBezTo>
                    <a:pt x="50639" y="17681"/>
                    <a:pt x="50639" y="17712"/>
                    <a:pt x="50639" y="17743"/>
                  </a:cubicBezTo>
                  <a:cubicBezTo>
                    <a:pt x="50639" y="17774"/>
                    <a:pt x="50639" y="17805"/>
                    <a:pt x="50607" y="17805"/>
                  </a:cubicBezTo>
                  <a:lnTo>
                    <a:pt x="50576" y="17837"/>
                  </a:lnTo>
                  <a:cubicBezTo>
                    <a:pt x="50576" y="17868"/>
                    <a:pt x="50545" y="17868"/>
                    <a:pt x="50545" y="17868"/>
                  </a:cubicBezTo>
                  <a:cubicBezTo>
                    <a:pt x="50514" y="17899"/>
                    <a:pt x="50451" y="17930"/>
                    <a:pt x="50420" y="17930"/>
                  </a:cubicBezTo>
                  <a:cubicBezTo>
                    <a:pt x="50389" y="17930"/>
                    <a:pt x="50357" y="17962"/>
                    <a:pt x="50326" y="17962"/>
                  </a:cubicBezTo>
                  <a:lnTo>
                    <a:pt x="49889" y="17962"/>
                  </a:lnTo>
                  <a:cubicBezTo>
                    <a:pt x="49858" y="17962"/>
                    <a:pt x="49826" y="17930"/>
                    <a:pt x="49764" y="17930"/>
                  </a:cubicBezTo>
                  <a:cubicBezTo>
                    <a:pt x="49701" y="17899"/>
                    <a:pt x="49639" y="17899"/>
                    <a:pt x="49608" y="17868"/>
                  </a:cubicBezTo>
                  <a:cubicBezTo>
                    <a:pt x="49576" y="17868"/>
                    <a:pt x="49545" y="17837"/>
                    <a:pt x="49514" y="17837"/>
                  </a:cubicBezTo>
                  <a:lnTo>
                    <a:pt x="49420" y="17774"/>
                  </a:lnTo>
                  <a:cubicBezTo>
                    <a:pt x="48858" y="17399"/>
                    <a:pt x="48296" y="16931"/>
                    <a:pt x="47671" y="16493"/>
                  </a:cubicBezTo>
                  <a:cubicBezTo>
                    <a:pt x="46609" y="15744"/>
                    <a:pt x="45609" y="14900"/>
                    <a:pt x="44453" y="14307"/>
                  </a:cubicBezTo>
                  <a:lnTo>
                    <a:pt x="44078" y="14151"/>
                  </a:lnTo>
                  <a:lnTo>
                    <a:pt x="44016" y="14119"/>
                  </a:lnTo>
                  <a:lnTo>
                    <a:pt x="43891" y="14057"/>
                  </a:lnTo>
                  <a:cubicBezTo>
                    <a:pt x="43766" y="13994"/>
                    <a:pt x="43672" y="13963"/>
                    <a:pt x="43579" y="13932"/>
                  </a:cubicBezTo>
                  <a:cubicBezTo>
                    <a:pt x="43485" y="13901"/>
                    <a:pt x="43391" y="13869"/>
                    <a:pt x="43329" y="13838"/>
                  </a:cubicBezTo>
                  <a:lnTo>
                    <a:pt x="43235" y="13807"/>
                  </a:lnTo>
                  <a:lnTo>
                    <a:pt x="43173" y="13807"/>
                  </a:lnTo>
                  <a:cubicBezTo>
                    <a:pt x="43110" y="13776"/>
                    <a:pt x="43016" y="13744"/>
                    <a:pt x="42954" y="13713"/>
                  </a:cubicBezTo>
                  <a:cubicBezTo>
                    <a:pt x="42860" y="13682"/>
                    <a:pt x="42798" y="13651"/>
                    <a:pt x="42704" y="13651"/>
                  </a:cubicBezTo>
                  <a:lnTo>
                    <a:pt x="42673" y="13651"/>
                  </a:lnTo>
                  <a:lnTo>
                    <a:pt x="42579" y="13619"/>
                  </a:lnTo>
                  <a:lnTo>
                    <a:pt x="42204" y="13526"/>
                  </a:lnTo>
                  <a:lnTo>
                    <a:pt x="41892" y="13463"/>
                  </a:lnTo>
                  <a:lnTo>
                    <a:pt x="41642" y="13463"/>
                  </a:lnTo>
                  <a:lnTo>
                    <a:pt x="41392" y="13432"/>
                  </a:lnTo>
                  <a:cubicBezTo>
                    <a:pt x="41298" y="13401"/>
                    <a:pt x="41236" y="13401"/>
                    <a:pt x="41142" y="13401"/>
                  </a:cubicBezTo>
                  <a:lnTo>
                    <a:pt x="39892" y="13401"/>
                  </a:lnTo>
                  <a:cubicBezTo>
                    <a:pt x="39799" y="13401"/>
                    <a:pt x="39705" y="13401"/>
                    <a:pt x="39611" y="13432"/>
                  </a:cubicBezTo>
                  <a:cubicBezTo>
                    <a:pt x="39518" y="13463"/>
                    <a:pt x="39393" y="13463"/>
                    <a:pt x="39268" y="13495"/>
                  </a:cubicBezTo>
                  <a:cubicBezTo>
                    <a:pt x="39205" y="13495"/>
                    <a:pt x="39112" y="13526"/>
                    <a:pt x="39049" y="13557"/>
                  </a:cubicBezTo>
                  <a:lnTo>
                    <a:pt x="38830" y="13588"/>
                  </a:lnTo>
                  <a:lnTo>
                    <a:pt x="38768" y="13588"/>
                  </a:lnTo>
                  <a:lnTo>
                    <a:pt x="38612" y="13619"/>
                  </a:lnTo>
                  <a:cubicBezTo>
                    <a:pt x="38393" y="13713"/>
                    <a:pt x="38206" y="13776"/>
                    <a:pt x="37987" y="13869"/>
                  </a:cubicBezTo>
                  <a:cubicBezTo>
                    <a:pt x="37893" y="13869"/>
                    <a:pt x="37831" y="13901"/>
                    <a:pt x="37768" y="13932"/>
                  </a:cubicBezTo>
                  <a:cubicBezTo>
                    <a:pt x="37581" y="14026"/>
                    <a:pt x="37393" y="14119"/>
                    <a:pt x="37206" y="14213"/>
                  </a:cubicBezTo>
                  <a:lnTo>
                    <a:pt x="35894" y="12495"/>
                  </a:lnTo>
                  <a:cubicBezTo>
                    <a:pt x="36050" y="12370"/>
                    <a:pt x="36206" y="12245"/>
                    <a:pt x="36394" y="12151"/>
                  </a:cubicBezTo>
                  <a:cubicBezTo>
                    <a:pt x="37921" y="11417"/>
                    <a:pt x="39442" y="11014"/>
                    <a:pt x="40943" y="11014"/>
                  </a:cubicBezTo>
                  <a:close/>
                  <a:moveTo>
                    <a:pt x="40539" y="13651"/>
                  </a:moveTo>
                  <a:cubicBezTo>
                    <a:pt x="42751" y="13651"/>
                    <a:pt x="44691" y="14498"/>
                    <a:pt x="46421" y="15931"/>
                  </a:cubicBezTo>
                  <a:cubicBezTo>
                    <a:pt x="47046" y="16431"/>
                    <a:pt x="47671" y="16993"/>
                    <a:pt x="48264" y="17524"/>
                  </a:cubicBezTo>
                  <a:cubicBezTo>
                    <a:pt x="48389" y="17649"/>
                    <a:pt x="48452" y="17837"/>
                    <a:pt x="48421" y="17993"/>
                  </a:cubicBezTo>
                  <a:cubicBezTo>
                    <a:pt x="48389" y="18024"/>
                    <a:pt x="48389" y="18024"/>
                    <a:pt x="48389" y="18055"/>
                  </a:cubicBezTo>
                  <a:cubicBezTo>
                    <a:pt x="48327" y="18274"/>
                    <a:pt x="48171" y="18430"/>
                    <a:pt x="47983" y="18524"/>
                  </a:cubicBezTo>
                  <a:lnTo>
                    <a:pt x="47921" y="18555"/>
                  </a:lnTo>
                  <a:cubicBezTo>
                    <a:pt x="47546" y="18711"/>
                    <a:pt x="47140" y="18805"/>
                    <a:pt x="46734" y="18868"/>
                  </a:cubicBezTo>
                  <a:cubicBezTo>
                    <a:pt x="46406" y="18894"/>
                    <a:pt x="46082" y="18908"/>
                    <a:pt x="45763" y="18908"/>
                  </a:cubicBezTo>
                  <a:cubicBezTo>
                    <a:pt x="43466" y="18908"/>
                    <a:pt x="41394" y="18201"/>
                    <a:pt x="39611" y="16556"/>
                  </a:cubicBezTo>
                  <a:cubicBezTo>
                    <a:pt x="39455" y="16400"/>
                    <a:pt x="39268" y="16244"/>
                    <a:pt x="39112" y="16087"/>
                  </a:cubicBezTo>
                  <a:cubicBezTo>
                    <a:pt x="38799" y="15775"/>
                    <a:pt x="38487" y="15431"/>
                    <a:pt x="38206" y="15119"/>
                  </a:cubicBezTo>
                  <a:lnTo>
                    <a:pt x="38174" y="15088"/>
                  </a:lnTo>
                  <a:cubicBezTo>
                    <a:pt x="37956" y="14869"/>
                    <a:pt x="37768" y="14650"/>
                    <a:pt x="37550" y="14432"/>
                  </a:cubicBezTo>
                  <a:cubicBezTo>
                    <a:pt x="37550" y="14338"/>
                    <a:pt x="37550" y="14275"/>
                    <a:pt x="37581" y="14182"/>
                  </a:cubicBezTo>
                  <a:cubicBezTo>
                    <a:pt x="37706" y="14151"/>
                    <a:pt x="37831" y="14119"/>
                    <a:pt x="37987" y="14088"/>
                  </a:cubicBezTo>
                  <a:lnTo>
                    <a:pt x="38018" y="14088"/>
                  </a:lnTo>
                  <a:cubicBezTo>
                    <a:pt x="38237" y="14026"/>
                    <a:pt x="38455" y="13932"/>
                    <a:pt x="38674" y="13869"/>
                  </a:cubicBezTo>
                  <a:lnTo>
                    <a:pt x="38924" y="13807"/>
                  </a:lnTo>
                  <a:cubicBezTo>
                    <a:pt x="39049" y="13776"/>
                    <a:pt x="39143" y="13776"/>
                    <a:pt x="39236" y="13744"/>
                  </a:cubicBezTo>
                  <a:cubicBezTo>
                    <a:pt x="39330" y="13744"/>
                    <a:pt x="39393" y="13713"/>
                    <a:pt x="39486" y="13713"/>
                  </a:cubicBezTo>
                  <a:cubicBezTo>
                    <a:pt x="39844" y="13671"/>
                    <a:pt x="40195" y="13651"/>
                    <a:pt x="40539" y="13651"/>
                  </a:cubicBezTo>
                  <a:close/>
                  <a:moveTo>
                    <a:pt x="35406" y="12825"/>
                  </a:moveTo>
                  <a:cubicBezTo>
                    <a:pt x="35587" y="12825"/>
                    <a:pt x="35766" y="12915"/>
                    <a:pt x="35863" y="13088"/>
                  </a:cubicBezTo>
                  <a:lnTo>
                    <a:pt x="36425" y="13807"/>
                  </a:lnTo>
                  <a:cubicBezTo>
                    <a:pt x="36581" y="14057"/>
                    <a:pt x="36769" y="14275"/>
                    <a:pt x="36925" y="14525"/>
                  </a:cubicBezTo>
                  <a:cubicBezTo>
                    <a:pt x="36925" y="14557"/>
                    <a:pt x="36925" y="14557"/>
                    <a:pt x="36956" y="14588"/>
                  </a:cubicBezTo>
                  <a:cubicBezTo>
                    <a:pt x="36956" y="14619"/>
                    <a:pt x="36956" y="14619"/>
                    <a:pt x="36956" y="14650"/>
                  </a:cubicBezTo>
                  <a:cubicBezTo>
                    <a:pt x="36956" y="14682"/>
                    <a:pt x="36956" y="14682"/>
                    <a:pt x="36956" y="14713"/>
                  </a:cubicBezTo>
                  <a:cubicBezTo>
                    <a:pt x="36987" y="14744"/>
                    <a:pt x="36987" y="14775"/>
                    <a:pt x="36956" y="14838"/>
                  </a:cubicBezTo>
                  <a:cubicBezTo>
                    <a:pt x="36987" y="14869"/>
                    <a:pt x="36987" y="14932"/>
                    <a:pt x="36956" y="14994"/>
                  </a:cubicBezTo>
                  <a:lnTo>
                    <a:pt x="36956" y="15056"/>
                  </a:lnTo>
                  <a:cubicBezTo>
                    <a:pt x="36862" y="15556"/>
                    <a:pt x="36769" y="16056"/>
                    <a:pt x="36675" y="16556"/>
                  </a:cubicBezTo>
                  <a:cubicBezTo>
                    <a:pt x="36612" y="16868"/>
                    <a:pt x="36550" y="17181"/>
                    <a:pt x="36487" y="17493"/>
                  </a:cubicBezTo>
                  <a:cubicBezTo>
                    <a:pt x="36425" y="17712"/>
                    <a:pt x="36394" y="17899"/>
                    <a:pt x="36362" y="18055"/>
                  </a:cubicBezTo>
                  <a:cubicBezTo>
                    <a:pt x="36331" y="18180"/>
                    <a:pt x="36300" y="18305"/>
                    <a:pt x="36269" y="18399"/>
                  </a:cubicBezTo>
                  <a:cubicBezTo>
                    <a:pt x="36269" y="18461"/>
                    <a:pt x="36269" y="18493"/>
                    <a:pt x="36238" y="18555"/>
                  </a:cubicBezTo>
                  <a:cubicBezTo>
                    <a:pt x="36206" y="18711"/>
                    <a:pt x="36175" y="18868"/>
                    <a:pt x="36113" y="18993"/>
                  </a:cubicBezTo>
                  <a:cubicBezTo>
                    <a:pt x="36113" y="19024"/>
                    <a:pt x="36113" y="19055"/>
                    <a:pt x="36113" y="19055"/>
                  </a:cubicBezTo>
                  <a:cubicBezTo>
                    <a:pt x="36050" y="19211"/>
                    <a:pt x="36019" y="19242"/>
                    <a:pt x="36019" y="19304"/>
                  </a:cubicBezTo>
                  <a:lnTo>
                    <a:pt x="36019" y="19304"/>
                  </a:lnTo>
                  <a:cubicBezTo>
                    <a:pt x="36019" y="19242"/>
                    <a:pt x="36050" y="19211"/>
                    <a:pt x="36050" y="19180"/>
                  </a:cubicBezTo>
                  <a:lnTo>
                    <a:pt x="36050" y="19180"/>
                  </a:lnTo>
                  <a:cubicBezTo>
                    <a:pt x="36019" y="19211"/>
                    <a:pt x="36019" y="19242"/>
                    <a:pt x="36019" y="19305"/>
                  </a:cubicBezTo>
                  <a:cubicBezTo>
                    <a:pt x="35956" y="19430"/>
                    <a:pt x="35894" y="19586"/>
                    <a:pt x="35831" y="19711"/>
                  </a:cubicBezTo>
                  <a:cubicBezTo>
                    <a:pt x="35831" y="19711"/>
                    <a:pt x="35831" y="19711"/>
                    <a:pt x="35831" y="19742"/>
                  </a:cubicBezTo>
                  <a:lnTo>
                    <a:pt x="35738" y="19961"/>
                  </a:lnTo>
                  <a:cubicBezTo>
                    <a:pt x="35675" y="20086"/>
                    <a:pt x="35613" y="20211"/>
                    <a:pt x="35550" y="20305"/>
                  </a:cubicBezTo>
                  <a:cubicBezTo>
                    <a:pt x="35519" y="20398"/>
                    <a:pt x="35488" y="20461"/>
                    <a:pt x="35457" y="20523"/>
                  </a:cubicBezTo>
                  <a:cubicBezTo>
                    <a:pt x="35425" y="20586"/>
                    <a:pt x="35394" y="20617"/>
                    <a:pt x="35394" y="20648"/>
                  </a:cubicBezTo>
                  <a:cubicBezTo>
                    <a:pt x="35332" y="20742"/>
                    <a:pt x="35269" y="20836"/>
                    <a:pt x="35207" y="20929"/>
                  </a:cubicBezTo>
                  <a:cubicBezTo>
                    <a:pt x="35082" y="21117"/>
                    <a:pt x="34957" y="21304"/>
                    <a:pt x="34801" y="21492"/>
                  </a:cubicBezTo>
                  <a:cubicBezTo>
                    <a:pt x="34582" y="21773"/>
                    <a:pt x="34332" y="22023"/>
                    <a:pt x="34082" y="22273"/>
                  </a:cubicBezTo>
                  <a:cubicBezTo>
                    <a:pt x="34020" y="22366"/>
                    <a:pt x="33926" y="22429"/>
                    <a:pt x="33832" y="22491"/>
                  </a:cubicBezTo>
                  <a:cubicBezTo>
                    <a:pt x="33738" y="22585"/>
                    <a:pt x="33676" y="22647"/>
                    <a:pt x="33582" y="22710"/>
                  </a:cubicBezTo>
                  <a:lnTo>
                    <a:pt x="33301" y="22929"/>
                  </a:lnTo>
                  <a:cubicBezTo>
                    <a:pt x="32708" y="23335"/>
                    <a:pt x="32114" y="23741"/>
                    <a:pt x="31427" y="24209"/>
                  </a:cubicBezTo>
                  <a:cubicBezTo>
                    <a:pt x="31333" y="24272"/>
                    <a:pt x="31239" y="24334"/>
                    <a:pt x="31146" y="24397"/>
                  </a:cubicBezTo>
                  <a:cubicBezTo>
                    <a:pt x="31239" y="23335"/>
                    <a:pt x="31333" y="22366"/>
                    <a:pt x="31427" y="21398"/>
                  </a:cubicBezTo>
                  <a:cubicBezTo>
                    <a:pt x="31677" y="19149"/>
                    <a:pt x="32270" y="16931"/>
                    <a:pt x="33239" y="14900"/>
                  </a:cubicBezTo>
                  <a:cubicBezTo>
                    <a:pt x="33613" y="14057"/>
                    <a:pt x="34270" y="13370"/>
                    <a:pt x="35082" y="12932"/>
                  </a:cubicBezTo>
                  <a:cubicBezTo>
                    <a:pt x="35178" y="12860"/>
                    <a:pt x="35292" y="12825"/>
                    <a:pt x="35406" y="12825"/>
                  </a:cubicBezTo>
                  <a:close/>
                  <a:moveTo>
                    <a:pt x="29552" y="10558"/>
                  </a:moveTo>
                  <a:cubicBezTo>
                    <a:pt x="29740" y="10558"/>
                    <a:pt x="29927" y="10589"/>
                    <a:pt x="30115" y="10652"/>
                  </a:cubicBezTo>
                  <a:cubicBezTo>
                    <a:pt x="30864" y="10870"/>
                    <a:pt x="31645" y="11027"/>
                    <a:pt x="32426" y="11245"/>
                  </a:cubicBezTo>
                  <a:lnTo>
                    <a:pt x="32739" y="11308"/>
                  </a:lnTo>
                  <a:cubicBezTo>
                    <a:pt x="32739" y="11370"/>
                    <a:pt x="32739" y="11402"/>
                    <a:pt x="32739" y="11464"/>
                  </a:cubicBezTo>
                  <a:cubicBezTo>
                    <a:pt x="30271" y="12932"/>
                    <a:pt x="29427" y="15431"/>
                    <a:pt x="28803" y="18024"/>
                  </a:cubicBezTo>
                  <a:cubicBezTo>
                    <a:pt x="28209" y="20398"/>
                    <a:pt x="27959" y="22835"/>
                    <a:pt x="28115" y="25272"/>
                  </a:cubicBezTo>
                  <a:cubicBezTo>
                    <a:pt x="28178" y="26209"/>
                    <a:pt x="28365" y="27115"/>
                    <a:pt x="28490" y="28021"/>
                  </a:cubicBezTo>
                  <a:cubicBezTo>
                    <a:pt x="28522" y="28270"/>
                    <a:pt x="28584" y="28489"/>
                    <a:pt x="28647" y="28708"/>
                  </a:cubicBezTo>
                  <a:cubicBezTo>
                    <a:pt x="28313" y="28708"/>
                    <a:pt x="27994" y="28722"/>
                    <a:pt x="27679" y="28722"/>
                  </a:cubicBezTo>
                  <a:cubicBezTo>
                    <a:pt x="27522" y="28722"/>
                    <a:pt x="27366" y="28718"/>
                    <a:pt x="27210" y="28708"/>
                  </a:cubicBezTo>
                  <a:cubicBezTo>
                    <a:pt x="27085" y="28708"/>
                    <a:pt x="26928" y="28489"/>
                    <a:pt x="26866" y="28333"/>
                  </a:cubicBezTo>
                  <a:cubicBezTo>
                    <a:pt x="26678" y="27958"/>
                    <a:pt x="26522" y="27614"/>
                    <a:pt x="26366" y="27240"/>
                  </a:cubicBezTo>
                  <a:cubicBezTo>
                    <a:pt x="26304" y="27052"/>
                    <a:pt x="26241" y="26865"/>
                    <a:pt x="26147" y="26646"/>
                  </a:cubicBezTo>
                  <a:cubicBezTo>
                    <a:pt x="26147" y="26584"/>
                    <a:pt x="26116" y="26552"/>
                    <a:pt x="26116" y="26521"/>
                  </a:cubicBezTo>
                  <a:cubicBezTo>
                    <a:pt x="26085" y="26396"/>
                    <a:pt x="26022" y="26271"/>
                    <a:pt x="25991" y="26146"/>
                  </a:cubicBezTo>
                  <a:cubicBezTo>
                    <a:pt x="25960" y="26021"/>
                    <a:pt x="25929" y="25896"/>
                    <a:pt x="25898" y="25740"/>
                  </a:cubicBezTo>
                  <a:cubicBezTo>
                    <a:pt x="25866" y="25615"/>
                    <a:pt x="25866" y="25521"/>
                    <a:pt x="25835" y="25428"/>
                  </a:cubicBezTo>
                  <a:lnTo>
                    <a:pt x="25804" y="25428"/>
                  </a:lnTo>
                  <a:cubicBezTo>
                    <a:pt x="25773" y="25240"/>
                    <a:pt x="25710" y="25022"/>
                    <a:pt x="25679" y="24803"/>
                  </a:cubicBezTo>
                  <a:lnTo>
                    <a:pt x="25679" y="24772"/>
                  </a:lnTo>
                  <a:cubicBezTo>
                    <a:pt x="25648" y="24616"/>
                    <a:pt x="25616" y="24491"/>
                    <a:pt x="25616" y="24334"/>
                  </a:cubicBezTo>
                  <a:cubicBezTo>
                    <a:pt x="25585" y="24178"/>
                    <a:pt x="25554" y="24053"/>
                    <a:pt x="25554" y="23897"/>
                  </a:cubicBezTo>
                  <a:cubicBezTo>
                    <a:pt x="25523" y="23741"/>
                    <a:pt x="25491" y="23585"/>
                    <a:pt x="25491" y="23428"/>
                  </a:cubicBezTo>
                  <a:cubicBezTo>
                    <a:pt x="25460" y="23304"/>
                    <a:pt x="25460" y="23179"/>
                    <a:pt x="25460" y="23054"/>
                  </a:cubicBezTo>
                  <a:cubicBezTo>
                    <a:pt x="25460" y="22804"/>
                    <a:pt x="25429" y="22554"/>
                    <a:pt x="25429" y="22273"/>
                  </a:cubicBezTo>
                  <a:lnTo>
                    <a:pt x="25429" y="22210"/>
                  </a:lnTo>
                  <a:cubicBezTo>
                    <a:pt x="25398" y="21554"/>
                    <a:pt x="25429" y="20929"/>
                    <a:pt x="25491" y="20305"/>
                  </a:cubicBezTo>
                  <a:cubicBezTo>
                    <a:pt x="25491" y="20117"/>
                    <a:pt x="25554" y="19898"/>
                    <a:pt x="25554" y="19742"/>
                  </a:cubicBezTo>
                  <a:cubicBezTo>
                    <a:pt x="25616" y="19336"/>
                    <a:pt x="25679" y="18930"/>
                    <a:pt x="25741" y="18524"/>
                  </a:cubicBezTo>
                  <a:cubicBezTo>
                    <a:pt x="25741" y="18399"/>
                    <a:pt x="25773" y="18305"/>
                    <a:pt x="25773" y="18212"/>
                  </a:cubicBezTo>
                  <a:cubicBezTo>
                    <a:pt x="25835" y="17899"/>
                    <a:pt x="25866" y="17618"/>
                    <a:pt x="25929" y="17306"/>
                  </a:cubicBezTo>
                  <a:cubicBezTo>
                    <a:pt x="25991" y="16931"/>
                    <a:pt x="26054" y="16493"/>
                    <a:pt x="26116" y="16119"/>
                  </a:cubicBezTo>
                  <a:cubicBezTo>
                    <a:pt x="26147" y="15962"/>
                    <a:pt x="26179" y="15806"/>
                    <a:pt x="26210" y="15650"/>
                  </a:cubicBezTo>
                  <a:cubicBezTo>
                    <a:pt x="26272" y="15400"/>
                    <a:pt x="26304" y="15150"/>
                    <a:pt x="26366" y="14900"/>
                  </a:cubicBezTo>
                  <a:lnTo>
                    <a:pt x="26429" y="14650"/>
                  </a:lnTo>
                  <a:cubicBezTo>
                    <a:pt x="26710" y="13151"/>
                    <a:pt x="27553" y="11776"/>
                    <a:pt x="28771" y="10839"/>
                  </a:cubicBezTo>
                  <a:cubicBezTo>
                    <a:pt x="28834" y="10808"/>
                    <a:pt x="28896" y="10746"/>
                    <a:pt x="28959" y="10714"/>
                  </a:cubicBezTo>
                  <a:cubicBezTo>
                    <a:pt x="28990" y="10683"/>
                    <a:pt x="29053" y="10652"/>
                    <a:pt x="29084" y="10652"/>
                  </a:cubicBezTo>
                  <a:lnTo>
                    <a:pt x="29115" y="10652"/>
                  </a:lnTo>
                  <a:lnTo>
                    <a:pt x="29209" y="10589"/>
                  </a:lnTo>
                  <a:cubicBezTo>
                    <a:pt x="29240" y="10589"/>
                    <a:pt x="29271" y="10589"/>
                    <a:pt x="29303" y="10558"/>
                  </a:cubicBezTo>
                  <a:close/>
                  <a:moveTo>
                    <a:pt x="27343" y="10357"/>
                  </a:moveTo>
                  <a:cubicBezTo>
                    <a:pt x="27831" y="10357"/>
                    <a:pt x="28324" y="10371"/>
                    <a:pt x="28803" y="10371"/>
                  </a:cubicBezTo>
                  <a:cubicBezTo>
                    <a:pt x="28272" y="10964"/>
                    <a:pt x="27709" y="11464"/>
                    <a:pt x="27272" y="12058"/>
                  </a:cubicBezTo>
                  <a:cubicBezTo>
                    <a:pt x="26304" y="13370"/>
                    <a:pt x="25960" y="14900"/>
                    <a:pt x="25710" y="16462"/>
                  </a:cubicBezTo>
                  <a:cubicBezTo>
                    <a:pt x="25273" y="19149"/>
                    <a:pt x="24804" y="21835"/>
                    <a:pt x="25335" y="24553"/>
                  </a:cubicBezTo>
                  <a:cubicBezTo>
                    <a:pt x="25616" y="25740"/>
                    <a:pt x="25960" y="26896"/>
                    <a:pt x="26366" y="28052"/>
                  </a:cubicBezTo>
                  <a:cubicBezTo>
                    <a:pt x="26429" y="28302"/>
                    <a:pt x="26585" y="28552"/>
                    <a:pt x="26710" y="28864"/>
                  </a:cubicBezTo>
                  <a:cubicBezTo>
                    <a:pt x="26678" y="28864"/>
                    <a:pt x="26616" y="28895"/>
                    <a:pt x="26585" y="28926"/>
                  </a:cubicBezTo>
                  <a:cubicBezTo>
                    <a:pt x="26554" y="28926"/>
                    <a:pt x="26429" y="29020"/>
                    <a:pt x="26366" y="29083"/>
                  </a:cubicBezTo>
                  <a:lnTo>
                    <a:pt x="26241" y="29145"/>
                  </a:lnTo>
                  <a:lnTo>
                    <a:pt x="26147" y="29208"/>
                  </a:lnTo>
                  <a:lnTo>
                    <a:pt x="26147" y="29176"/>
                  </a:lnTo>
                  <a:cubicBezTo>
                    <a:pt x="25866" y="28708"/>
                    <a:pt x="25585" y="28270"/>
                    <a:pt x="25398" y="27833"/>
                  </a:cubicBezTo>
                  <a:lnTo>
                    <a:pt x="25366" y="27833"/>
                  </a:lnTo>
                  <a:cubicBezTo>
                    <a:pt x="25304" y="27677"/>
                    <a:pt x="25242" y="27521"/>
                    <a:pt x="25179" y="27365"/>
                  </a:cubicBezTo>
                  <a:cubicBezTo>
                    <a:pt x="25117" y="27208"/>
                    <a:pt x="25054" y="27083"/>
                    <a:pt x="24992" y="26927"/>
                  </a:cubicBezTo>
                  <a:cubicBezTo>
                    <a:pt x="24992" y="26896"/>
                    <a:pt x="24960" y="26833"/>
                    <a:pt x="24929" y="26771"/>
                  </a:cubicBezTo>
                  <a:cubicBezTo>
                    <a:pt x="24929" y="26709"/>
                    <a:pt x="24867" y="26584"/>
                    <a:pt x="24835" y="26490"/>
                  </a:cubicBezTo>
                  <a:cubicBezTo>
                    <a:pt x="24742" y="26240"/>
                    <a:pt x="24648" y="26021"/>
                    <a:pt x="24585" y="25771"/>
                  </a:cubicBezTo>
                  <a:cubicBezTo>
                    <a:pt x="24523" y="25553"/>
                    <a:pt x="24461" y="25365"/>
                    <a:pt x="24398" y="25147"/>
                  </a:cubicBezTo>
                  <a:cubicBezTo>
                    <a:pt x="24336" y="24928"/>
                    <a:pt x="24273" y="24678"/>
                    <a:pt x="24211" y="24459"/>
                  </a:cubicBezTo>
                  <a:cubicBezTo>
                    <a:pt x="24179" y="24209"/>
                    <a:pt x="24117" y="23991"/>
                    <a:pt x="24086" y="23772"/>
                  </a:cubicBezTo>
                  <a:cubicBezTo>
                    <a:pt x="23992" y="23366"/>
                    <a:pt x="23929" y="22991"/>
                    <a:pt x="23867" y="22585"/>
                  </a:cubicBezTo>
                  <a:cubicBezTo>
                    <a:pt x="23836" y="22429"/>
                    <a:pt x="23805" y="22241"/>
                    <a:pt x="23773" y="22054"/>
                  </a:cubicBezTo>
                  <a:cubicBezTo>
                    <a:pt x="23773" y="21960"/>
                    <a:pt x="23742" y="21898"/>
                    <a:pt x="23742" y="21804"/>
                  </a:cubicBezTo>
                  <a:cubicBezTo>
                    <a:pt x="23711" y="21648"/>
                    <a:pt x="23711" y="21492"/>
                    <a:pt x="23680" y="21335"/>
                  </a:cubicBezTo>
                  <a:cubicBezTo>
                    <a:pt x="23648" y="21117"/>
                    <a:pt x="23648" y="20929"/>
                    <a:pt x="23617" y="20711"/>
                  </a:cubicBezTo>
                  <a:cubicBezTo>
                    <a:pt x="23555" y="20180"/>
                    <a:pt x="23492" y="19617"/>
                    <a:pt x="23461" y="19086"/>
                  </a:cubicBezTo>
                  <a:cubicBezTo>
                    <a:pt x="23336" y="17649"/>
                    <a:pt x="23648" y="16275"/>
                    <a:pt x="23805" y="14838"/>
                  </a:cubicBezTo>
                  <a:cubicBezTo>
                    <a:pt x="23836" y="14494"/>
                    <a:pt x="23898" y="14182"/>
                    <a:pt x="23929" y="13838"/>
                  </a:cubicBezTo>
                  <a:cubicBezTo>
                    <a:pt x="23992" y="13151"/>
                    <a:pt x="24211" y="12526"/>
                    <a:pt x="24554" y="11964"/>
                  </a:cubicBezTo>
                  <a:cubicBezTo>
                    <a:pt x="24585" y="11901"/>
                    <a:pt x="24648" y="11839"/>
                    <a:pt x="24679" y="11776"/>
                  </a:cubicBezTo>
                  <a:cubicBezTo>
                    <a:pt x="24710" y="11714"/>
                    <a:pt x="24773" y="11620"/>
                    <a:pt x="24835" y="11558"/>
                  </a:cubicBezTo>
                  <a:cubicBezTo>
                    <a:pt x="24929" y="11433"/>
                    <a:pt x="25023" y="11308"/>
                    <a:pt x="25148" y="11214"/>
                  </a:cubicBezTo>
                  <a:cubicBezTo>
                    <a:pt x="25179" y="11152"/>
                    <a:pt x="25210" y="11120"/>
                    <a:pt x="25273" y="11089"/>
                  </a:cubicBezTo>
                  <a:cubicBezTo>
                    <a:pt x="25304" y="11027"/>
                    <a:pt x="25366" y="10964"/>
                    <a:pt x="25429" y="10933"/>
                  </a:cubicBezTo>
                  <a:lnTo>
                    <a:pt x="25554" y="10808"/>
                  </a:lnTo>
                  <a:cubicBezTo>
                    <a:pt x="25616" y="10777"/>
                    <a:pt x="25679" y="10714"/>
                    <a:pt x="25741" y="10683"/>
                  </a:cubicBezTo>
                  <a:cubicBezTo>
                    <a:pt x="25804" y="10652"/>
                    <a:pt x="25835" y="10589"/>
                    <a:pt x="25898" y="10558"/>
                  </a:cubicBezTo>
                  <a:lnTo>
                    <a:pt x="25960" y="10527"/>
                  </a:lnTo>
                  <a:cubicBezTo>
                    <a:pt x="26115" y="10423"/>
                    <a:pt x="26313" y="10363"/>
                    <a:pt x="26501" y="10363"/>
                  </a:cubicBezTo>
                  <a:cubicBezTo>
                    <a:pt x="26540" y="10363"/>
                    <a:pt x="26578" y="10365"/>
                    <a:pt x="26616" y="10371"/>
                  </a:cubicBezTo>
                  <a:cubicBezTo>
                    <a:pt x="26856" y="10360"/>
                    <a:pt x="27098" y="10357"/>
                    <a:pt x="27343" y="10357"/>
                  </a:cubicBezTo>
                  <a:close/>
                  <a:moveTo>
                    <a:pt x="33551" y="11683"/>
                  </a:moveTo>
                  <a:cubicBezTo>
                    <a:pt x="33582" y="11683"/>
                    <a:pt x="33645" y="11683"/>
                    <a:pt x="33676" y="11714"/>
                  </a:cubicBezTo>
                  <a:lnTo>
                    <a:pt x="33770" y="11714"/>
                  </a:lnTo>
                  <a:cubicBezTo>
                    <a:pt x="33801" y="11714"/>
                    <a:pt x="33863" y="11745"/>
                    <a:pt x="33895" y="11745"/>
                  </a:cubicBezTo>
                  <a:lnTo>
                    <a:pt x="33926" y="11745"/>
                  </a:lnTo>
                  <a:cubicBezTo>
                    <a:pt x="33957" y="11776"/>
                    <a:pt x="33988" y="11776"/>
                    <a:pt x="34020" y="11808"/>
                  </a:cubicBezTo>
                  <a:cubicBezTo>
                    <a:pt x="34051" y="11808"/>
                    <a:pt x="34082" y="11808"/>
                    <a:pt x="34113" y="11839"/>
                  </a:cubicBezTo>
                  <a:cubicBezTo>
                    <a:pt x="34301" y="11933"/>
                    <a:pt x="34457" y="12026"/>
                    <a:pt x="34613" y="12151"/>
                  </a:cubicBezTo>
                  <a:cubicBezTo>
                    <a:pt x="34801" y="12307"/>
                    <a:pt x="34988" y="12464"/>
                    <a:pt x="35144" y="12620"/>
                  </a:cubicBezTo>
                  <a:cubicBezTo>
                    <a:pt x="35019" y="12682"/>
                    <a:pt x="34926" y="12714"/>
                    <a:pt x="34832" y="12776"/>
                  </a:cubicBezTo>
                  <a:lnTo>
                    <a:pt x="34769" y="12807"/>
                  </a:lnTo>
                  <a:cubicBezTo>
                    <a:pt x="34707" y="12839"/>
                    <a:pt x="34644" y="12870"/>
                    <a:pt x="34582" y="12932"/>
                  </a:cubicBezTo>
                  <a:cubicBezTo>
                    <a:pt x="34519" y="12932"/>
                    <a:pt x="34488" y="12963"/>
                    <a:pt x="34457" y="12995"/>
                  </a:cubicBezTo>
                  <a:lnTo>
                    <a:pt x="34363" y="13057"/>
                  </a:lnTo>
                  <a:cubicBezTo>
                    <a:pt x="34332" y="13088"/>
                    <a:pt x="34301" y="13088"/>
                    <a:pt x="34270" y="13120"/>
                  </a:cubicBezTo>
                  <a:cubicBezTo>
                    <a:pt x="34238" y="13120"/>
                    <a:pt x="34238" y="13151"/>
                    <a:pt x="34207" y="13182"/>
                  </a:cubicBezTo>
                  <a:lnTo>
                    <a:pt x="34145" y="13213"/>
                  </a:lnTo>
                  <a:lnTo>
                    <a:pt x="34082" y="13213"/>
                  </a:lnTo>
                  <a:lnTo>
                    <a:pt x="34051" y="13245"/>
                  </a:lnTo>
                  <a:cubicBezTo>
                    <a:pt x="34020" y="13276"/>
                    <a:pt x="33988" y="13307"/>
                    <a:pt x="33957" y="13338"/>
                  </a:cubicBezTo>
                  <a:cubicBezTo>
                    <a:pt x="33895" y="13401"/>
                    <a:pt x="33832" y="13463"/>
                    <a:pt x="33770" y="13557"/>
                  </a:cubicBezTo>
                  <a:cubicBezTo>
                    <a:pt x="33738" y="13588"/>
                    <a:pt x="33707" y="13619"/>
                    <a:pt x="33676" y="13651"/>
                  </a:cubicBezTo>
                  <a:lnTo>
                    <a:pt x="33613" y="13713"/>
                  </a:lnTo>
                  <a:cubicBezTo>
                    <a:pt x="33520" y="13807"/>
                    <a:pt x="33457" y="13901"/>
                    <a:pt x="33395" y="13994"/>
                  </a:cubicBezTo>
                  <a:cubicBezTo>
                    <a:pt x="33301" y="14119"/>
                    <a:pt x="33239" y="14213"/>
                    <a:pt x="33176" y="14307"/>
                  </a:cubicBezTo>
                  <a:cubicBezTo>
                    <a:pt x="33176" y="14338"/>
                    <a:pt x="33145" y="14338"/>
                    <a:pt x="33145" y="14369"/>
                  </a:cubicBezTo>
                  <a:cubicBezTo>
                    <a:pt x="33114" y="14432"/>
                    <a:pt x="33051" y="14494"/>
                    <a:pt x="33020" y="14588"/>
                  </a:cubicBezTo>
                  <a:cubicBezTo>
                    <a:pt x="32926" y="14713"/>
                    <a:pt x="32864" y="14838"/>
                    <a:pt x="32801" y="14963"/>
                  </a:cubicBezTo>
                  <a:lnTo>
                    <a:pt x="32739" y="15119"/>
                  </a:lnTo>
                  <a:cubicBezTo>
                    <a:pt x="32676" y="15244"/>
                    <a:pt x="32614" y="15369"/>
                    <a:pt x="32551" y="15494"/>
                  </a:cubicBezTo>
                  <a:cubicBezTo>
                    <a:pt x="32520" y="15619"/>
                    <a:pt x="32426" y="15806"/>
                    <a:pt x="32364" y="15962"/>
                  </a:cubicBezTo>
                  <a:cubicBezTo>
                    <a:pt x="32301" y="16119"/>
                    <a:pt x="32270" y="16181"/>
                    <a:pt x="32239" y="16275"/>
                  </a:cubicBezTo>
                  <a:cubicBezTo>
                    <a:pt x="32208" y="16400"/>
                    <a:pt x="32145" y="16587"/>
                    <a:pt x="32083" y="16743"/>
                  </a:cubicBezTo>
                  <a:lnTo>
                    <a:pt x="32052" y="16868"/>
                  </a:lnTo>
                  <a:cubicBezTo>
                    <a:pt x="32020" y="16868"/>
                    <a:pt x="32020" y="16900"/>
                    <a:pt x="32020" y="16931"/>
                  </a:cubicBezTo>
                  <a:cubicBezTo>
                    <a:pt x="31958" y="17025"/>
                    <a:pt x="31927" y="17149"/>
                    <a:pt x="31895" y="17274"/>
                  </a:cubicBezTo>
                  <a:cubicBezTo>
                    <a:pt x="31802" y="17556"/>
                    <a:pt x="31708" y="17868"/>
                    <a:pt x="31614" y="18180"/>
                  </a:cubicBezTo>
                  <a:cubicBezTo>
                    <a:pt x="31583" y="18305"/>
                    <a:pt x="31552" y="18399"/>
                    <a:pt x="31520" y="18524"/>
                  </a:cubicBezTo>
                  <a:cubicBezTo>
                    <a:pt x="31520" y="18555"/>
                    <a:pt x="31520" y="18586"/>
                    <a:pt x="31489" y="18618"/>
                  </a:cubicBezTo>
                  <a:lnTo>
                    <a:pt x="31489" y="18680"/>
                  </a:lnTo>
                  <a:lnTo>
                    <a:pt x="31458" y="18836"/>
                  </a:lnTo>
                  <a:cubicBezTo>
                    <a:pt x="31396" y="19086"/>
                    <a:pt x="31333" y="19305"/>
                    <a:pt x="31302" y="19524"/>
                  </a:cubicBezTo>
                  <a:cubicBezTo>
                    <a:pt x="31302" y="19617"/>
                    <a:pt x="31271" y="19711"/>
                    <a:pt x="31239" y="19774"/>
                  </a:cubicBezTo>
                  <a:lnTo>
                    <a:pt x="31239" y="19836"/>
                  </a:lnTo>
                  <a:cubicBezTo>
                    <a:pt x="31239" y="19930"/>
                    <a:pt x="31208" y="20023"/>
                    <a:pt x="31208" y="20086"/>
                  </a:cubicBezTo>
                  <a:lnTo>
                    <a:pt x="31208" y="20180"/>
                  </a:lnTo>
                  <a:cubicBezTo>
                    <a:pt x="31146" y="20430"/>
                    <a:pt x="31114" y="20679"/>
                    <a:pt x="31083" y="20929"/>
                  </a:cubicBezTo>
                  <a:cubicBezTo>
                    <a:pt x="31083" y="21023"/>
                    <a:pt x="31052" y="21148"/>
                    <a:pt x="31021" y="21273"/>
                  </a:cubicBezTo>
                  <a:lnTo>
                    <a:pt x="30989" y="21679"/>
                  </a:lnTo>
                  <a:cubicBezTo>
                    <a:pt x="30958" y="21867"/>
                    <a:pt x="30927" y="22054"/>
                    <a:pt x="30927" y="22241"/>
                  </a:cubicBezTo>
                  <a:lnTo>
                    <a:pt x="30927" y="22273"/>
                  </a:lnTo>
                  <a:lnTo>
                    <a:pt x="30927" y="22335"/>
                  </a:lnTo>
                  <a:cubicBezTo>
                    <a:pt x="30927" y="22523"/>
                    <a:pt x="30896" y="22710"/>
                    <a:pt x="30864" y="22929"/>
                  </a:cubicBezTo>
                  <a:lnTo>
                    <a:pt x="30864" y="23022"/>
                  </a:lnTo>
                  <a:lnTo>
                    <a:pt x="30864" y="23304"/>
                  </a:lnTo>
                  <a:lnTo>
                    <a:pt x="30864" y="23678"/>
                  </a:lnTo>
                  <a:cubicBezTo>
                    <a:pt x="30864" y="23710"/>
                    <a:pt x="30864" y="23741"/>
                    <a:pt x="30864" y="23772"/>
                  </a:cubicBezTo>
                  <a:cubicBezTo>
                    <a:pt x="30864" y="23803"/>
                    <a:pt x="30864" y="23835"/>
                    <a:pt x="30864" y="23835"/>
                  </a:cubicBezTo>
                  <a:lnTo>
                    <a:pt x="30864" y="24397"/>
                  </a:lnTo>
                  <a:cubicBezTo>
                    <a:pt x="30864" y="25990"/>
                    <a:pt x="31146" y="27614"/>
                    <a:pt x="31271" y="29239"/>
                  </a:cubicBezTo>
                  <a:cubicBezTo>
                    <a:pt x="31302" y="29957"/>
                    <a:pt x="31271" y="30707"/>
                    <a:pt x="31271" y="31394"/>
                  </a:cubicBezTo>
                  <a:lnTo>
                    <a:pt x="31177" y="31394"/>
                  </a:lnTo>
                  <a:cubicBezTo>
                    <a:pt x="31135" y="31394"/>
                    <a:pt x="31107" y="31408"/>
                    <a:pt x="31094" y="31408"/>
                  </a:cubicBezTo>
                  <a:cubicBezTo>
                    <a:pt x="31087" y="31408"/>
                    <a:pt x="31083" y="31405"/>
                    <a:pt x="31083" y="31394"/>
                  </a:cubicBezTo>
                  <a:cubicBezTo>
                    <a:pt x="30896" y="31207"/>
                    <a:pt x="30677" y="31051"/>
                    <a:pt x="30490" y="30832"/>
                  </a:cubicBezTo>
                  <a:cubicBezTo>
                    <a:pt x="30302" y="30676"/>
                    <a:pt x="30115" y="30457"/>
                    <a:pt x="29927" y="30239"/>
                  </a:cubicBezTo>
                  <a:cubicBezTo>
                    <a:pt x="29584" y="29832"/>
                    <a:pt x="29334" y="29364"/>
                    <a:pt x="29178" y="28833"/>
                  </a:cubicBezTo>
                  <a:cubicBezTo>
                    <a:pt x="29146" y="28677"/>
                    <a:pt x="29084" y="28489"/>
                    <a:pt x="29053" y="28333"/>
                  </a:cubicBezTo>
                  <a:cubicBezTo>
                    <a:pt x="29021" y="28177"/>
                    <a:pt x="28990" y="28021"/>
                    <a:pt x="28959" y="27864"/>
                  </a:cubicBezTo>
                  <a:cubicBezTo>
                    <a:pt x="28928" y="27708"/>
                    <a:pt x="28803" y="27614"/>
                    <a:pt x="28771" y="27458"/>
                  </a:cubicBezTo>
                  <a:cubicBezTo>
                    <a:pt x="28771" y="27396"/>
                    <a:pt x="28740" y="27365"/>
                    <a:pt x="28740" y="27302"/>
                  </a:cubicBezTo>
                  <a:lnTo>
                    <a:pt x="28740" y="27208"/>
                  </a:lnTo>
                  <a:cubicBezTo>
                    <a:pt x="28678" y="26802"/>
                    <a:pt x="28615" y="26427"/>
                    <a:pt x="28553" y="26021"/>
                  </a:cubicBezTo>
                  <a:cubicBezTo>
                    <a:pt x="28428" y="24897"/>
                    <a:pt x="28397" y="23772"/>
                    <a:pt x="28459" y="22616"/>
                  </a:cubicBezTo>
                  <a:lnTo>
                    <a:pt x="28459" y="22335"/>
                  </a:lnTo>
                  <a:cubicBezTo>
                    <a:pt x="28459" y="22179"/>
                    <a:pt x="28490" y="22054"/>
                    <a:pt x="28490" y="21898"/>
                  </a:cubicBezTo>
                  <a:lnTo>
                    <a:pt x="28490" y="21710"/>
                  </a:lnTo>
                  <a:lnTo>
                    <a:pt x="28490" y="21679"/>
                  </a:lnTo>
                  <a:lnTo>
                    <a:pt x="28490" y="21648"/>
                  </a:lnTo>
                  <a:cubicBezTo>
                    <a:pt x="28490" y="21617"/>
                    <a:pt x="28490" y="21585"/>
                    <a:pt x="28490" y="21585"/>
                  </a:cubicBezTo>
                  <a:lnTo>
                    <a:pt x="28490" y="21523"/>
                  </a:lnTo>
                  <a:cubicBezTo>
                    <a:pt x="28522" y="21273"/>
                    <a:pt x="28553" y="21023"/>
                    <a:pt x="28584" y="20742"/>
                  </a:cubicBezTo>
                  <a:cubicBezTo>
                    <a:pt x="28584" y="20679"/>
                    <a:pt x="28584" y="20586"/>
                    <a:pt x="28615" y="20523"/>
                  </a:cubicBezTo>
                  <a:lnTo>
                    <a:pt x="28678" y="20117"/>
                  </a:lnTo>
                  <a:lnTo>
                    <a:pt x="28678" y="19961"/>
                  </a:lnTo>
                  <a:cubicBezTo>
                    <a:pt x="28678" y="19836"/>
                    <a:pt x="28740" y="19742"/>
                    <a:pt x="28740" y="19617"/>
                  </a:cubicBezTo>
                  <a:cubicBezTo>
                    <a:pt x="28771" y="19492"/>
                    <a:pt x="28803" y="19305"/>
                    <a:pt x="28834" y="19149"/>
                  </a:cubicBezTo>
                  <a:cubicBezTo>
                    <a:pt x="28865" y="19024"/>
                    <a:pt x="28896" y="18868"/>
                    <a:pt x="28928" y="18711"/>
                  </a:cubicBezTo>
                  <a:cubicBezTo>
                    <a:pt x="29084" y="17930"/>
                    <a:pt x="29271" y="17181"/>
                    <a:pt x="29490" y="16431"/>
                  </a:cubicBezTo>
                  <a:cubicBezTo>
                    <a:pt x="29865" y="14963"/>
                    <a:pt x="30615" y="13619"/>
                    <a:pt x="31708" y="12526"/>
                  </a:cubicBezTo>
                  <a:cubicBezTo>
                    <a:pt x="31864" y="12401"/>
                    <a:pt x="32020" y="12245"/>
                    <a:pt x="32177" y="12151"/>
                  </a:cubicBezTo>
                  <a:lnTo>
                    <a:pt x="32364" y="11995"/>
                  </a:lnTo>
                  <a:cubicBezTo>
                    <a:pt x="32426" y="11964"/>
                    <a:pt x="32520" y="11901"/>
                    <a:pt x="32583" y="11870"/>
                  </a:cubicBezTo>
                  <a:cubicBezTo>
                    <a:pt x="32645" y="11839"/>
                    <a:pt x="32676" y="11808"/>
                    <a:pt x="32739" y="11776"/>
                  </a:cubicBezTo>
                  <a:lnTo>
                    <a:pt x="32770" y="11776"/>
                  </a:lnTo>
                  <a:cubicBezTo>
                    <a:pt x="32833" y="11776"/>
                    <a:pt x="32864" y="11745"/>
                    <a:pt x="32926" y="11745"/>
                  </a:cubicBezTo>
                  <a:lnTo>
                    <a:pt x="32989" y="11714"/>
                  </a:lnTo>
                  <a:cubicBezTo>
                    <a:pt x="33051" y="11683"/>
                    <a:pt x="33082" y="11683"/>
                    <a:pt x="33114" y="11683"/>
                  </a:cubicBezTo>
                  <a:close/>
                  <a:moveTo>
                    <a:pt x="57230" y="13213"/>
                  </a:moveTo>
                  <a:cubicBezTo>
                    <a:pt x="57386" y="13432"/>
                    <a:pt x="57542" y="13619"/>
                    <a:pt x="57699" y="13838"/>
                  </a:cubicBezTo>
                  <a:cubicBezTo>
                    <a:pt x="58230" y="14775"/>
                    <a:pt x="58604" y="15806"/>
                    <a:pt x="58792" y="16868"/>
                  </a:cubicBezTo>
                  <a:cubicBezTo>
                    <a:pt x="58854" y="17212"/>
                    <a:pt x="58917" y="17556"/>
                    <a:pt x="58979" y="17899"/>
                  </a:cubicBezTo>
                  <a:cubicBezTo>
                    <a:pt x="60104" y="24491"/>
                    <a:pt x="60541" y="31176"/>
                    <a:pt x="60323" y="37892"/>
                  </a:cubicBezTo>
                  <a:cubicBezTo>
                    <a:pt x="60229" y="39673"/>
                    <a:pt x="60010" y="41484"/>
                    <a:pt x="59698" y="43265"/>
                  </a:cubicBezTo>
                  <a:cubicBezTo>
                    <a:pt x="59292" y="45546"/>
                    <a:pt x="57824" y="46951"/>
                    <a:pt x="55512" y="47232"/>
                  </a:cubicBezTo>
                  <a:cubicBezTo>
                    <a:pt x="53513" y="47482"/>
                    <a:pt x="51513" y="47607"/>
                    <a:pt x="49483" y="47607"/>
                  </a:cubicBezTo>
                  <a:cubicBezTo>
                    <a:pt x="46609" y="47607"/>
                    <a:pt x="43735" y="47295"/>
                    <a:pt x="40923" y="46701"/>
                  </a:cubicBezTo>
                  <a:cubicBezTo>
                    <a:pt x="39205" y="46389"/>
                    <a:pt x="37612" y="45577"/>
                    <a:pt x="36300" y="44358"/>
                  </a:cubicBezTo>
                  <a:cubicBezTo>
                    <a:pt x="36144" y="44202"/>
                    <a:pt x="35956" y="44015"/>
                    <a:pt x="35769" y="43827"/>
                  </a:cubicBezTo>
                  <a:cubicBezTo>
                    <a:pt x="35706" y="43734"/>
                    <a:pt x="35644" y="43671"/>
                    <a:pt x="35582" y="43578"/>
                  </a:cubicBezTo>
                  <a:lnTo>
                    <a:pt x="35519" y="43515"/>
                  </a:lnTo>
                  <a:lnTo>
                    <a:pt x="35488" y="43453"/>
                  </a:lnTo>
                  <a:lnTo>
                    <a:pt x="35238" y="43140"/>
                  </a:lnTo>
                  <a:lnTo>
                    <a:pt x="35082" y="43234"/>
                  </a:lnTo>
                  <a:cubicBezTo>
                    <a:pt x="35238" y="43515"/>
                    <a:pt x="35394" y="43796"/>
                    <a:pt x="35613" y="44077"/>
                  </a:cubicBezTo>
                  <a:cubicBezTo>
                    <a:pt x="37175" y="45952"/>
                    <a:pt x="39268" y="46858"/>
                    <a:pt x="41642" y="47264"/>
                  </a:cubicBezTo>
                  <a:cubicBezTo>
                    <a:pt x="44336" y="47756"/>
                    <a:pt x="47048" y="48002"/>
                    <a:pt x="49778" y="48002"/>
                  </a:cubicBezTo>
                  <a:cubicBezTo>
                    <a:pt x="50687" y="48002"/>
                    <a:pt x="51599" y="47974"/>
                    <a:pt x="52513" y="47920"/>
                  </a:cubicBezTo>
                  <a:lnTo>
                    <a:pt x="53356" y="47920"/>
                  </a:lnTo>
                  <a:cubicBezTo>
                    <a:pt x="53325" y="47920"/>
                    <a:pt x="53325" y="47951"/>
                    <a:pt x="53356" y="47951"/>
                  </a:cubicBezTo>
                  <a:cubicBezTo>
                    <a:pt x="53231" y="48326"/>
                    <a:pt x="53138" y="48669"/>
                    <a:pt x="52982" y="49013"/>
                  </a:cubicBezTo>
                  <a:cubicBezTo>
                    <a:pt x="52169" y="50481"/>
                    <a:pt x="51388" y="52012"/>
                    <a:pt x="50482" y="53449"/>
                  </a:cubicBezTo>
                  <a:cubicBezTo>
                    <a:pt x="49975" y="54260"/>
                    <a:pt x="49587" y="54597"/>
                    <a:pt x="48992" y="54597"/>
                  </a:cubicBezTo>
                  <a:cubicBezTo>
                    <a:pt x="48671" y="54597"/>
                    <a:pt x="48289" y="54499"/>
                    <a:pt x="47796" y="54324"/>
                  </a:cubicBezTo>
                  <a:cubicBezTo>
                    <a:pt x="47140" y="54074"/>
                    <a:pt x="46515" y="53730"/>
                    <a:pt x="45922" y="53355"/>
                  </a:cubicBezTo>
                  <a:cubicBezTo>
                    <a:pt x="42798" y="51512"/>
                    <a:pt x="39643" y="49669"/>
                    <a:pt x="36581" y="47701"/>
                  </a:cubicBezTo>
                  <a:cubicBezTo>
                    <a:pt x="35082" y="46670"/>
                    <a:pt x="33613" y="45514"/>
                    <a:pt x="32239" y="44296"/>
                  </a:cubicBezTo>
                  <a:cubicBezTo>
                    <a:pt x="31427" y="43609"/>
                    <a:pt x="30927" y="42578"/>
                    <a:pt x="30864" y="41516"/>
                  </a:cubicBezTo>
                  <a:cubicBezTo>
                    <a:pt x="30771" y="40610"/>
                    <a:pt x="30583" y="39704"/>
                    <a:pt x="30396" y="38767"/>
                  </a:cubicBezTo>
                  <a:cubicBezTo>
                    <a:pt x="30333" y="38454"/>
                    <a:pt x="30271" y="38142"/>
                    <a:pt x="30208" y="37830"/>
                  </a:cubicBezTo>
                  <a:lnTo>
                    <a:pt x="30021" y="37205"/>
                  </a:lnTo>
                  <a:cubicBezTo>
                    <a:pt x="29865" y="36299"/>
                    <a:pt x="29490" y="35393"/>
                    <a:pt x="29771" y="34487"/>
                  </a:cubicBezTo>
                  <a:cubicBezTo>
                    <a:pt x="29802" y="34425"/>
                    <a:pt x="29802" y="34362"/>
                    <a:pt x="29834" y="34300"/>
                  </a:cubicBezTo>
                  <a:cubicBezTo>
                    <a:pt x="29865" y="34206"/>
                    <a:pt x="29927" y="34112"/>
                    <a:pt x="29990" y="34050"/>
                  </a:cubicBezTo>
                  <a:cubicBezTo>
                    <a:pt x="29990" y="33987"/>
                    <a:pt x="29990" y="33893"/>
                    <a:pt x="29927" y="33644"/>
                  </a:cubicBezTo>
                  <a:cubicBezTo>
                    <a:pt x="29865" y="33706"/>
                    <a:pt x="29834" y="33769"/>
                    <a:pt x="29802" y="33800"/>
                  </a:cubicBezTo>
                  <a:cubicBezTo>
                    <a:pt x="29484" y="34250"/>
                    <a:pt x="29098" y="34373"/>
                    <a:pt x="28698" y="34373"/>
                  </a:cubicBezTo>
                  <a:cubicBezTo>
                    <a:pt x="28432" y="34373"/>
                    <a:pt x="28159" y="34318"/>
                    <a:pt x="27897" y="34268"/>
                  </a:cubicBezTo>
                  <a:cubicBezTo>
                    <a:pt x="27428" y="34175"/>
                    <a:pt x="26960" y="33925"/>
                    <a:pt x="26616" y="33581"/>
                  </a:cubicBezTo>
                  <a:cubicBezTo>
                    <a:pt x="25398" y="32238"/>
                    <a:pt x="25335" y="30613"/>
                    <a:pt x="26366" y="29520"/>
                  </a:cubicBezTo>
                  <a:cubicBezTo>
                    <a:pt x="26710" y="29208"/>
                    <a:pt x="27178" y="29020"/>
                    <a:pt x="27647" y="29020"/>
                  </a:cubicBezTo>
                  <a:lnTo>
                    <a:pt x="27803" y="29020"/>
                  </a:lnTo>
                  <a:cubicBezTo>
                    <a:pt x="28022" y="29020"/>
                    <a:pt x="28240" y="29051"/>
                    <a:pt x="28428" y="29145"/>
                  </a:cubicBezTo>
                  <a:cubicBezTo>
                    <a:pt x="28553" y="29208"/>
                    <a:pt x="28647" y="29301"/>
                    <a:pt x="28709" y="29395"/>
                  </a:cubicBezTo>
                  <a:cubicBezTo>
                    <a:pt x="28896" y="29614"/>
                    <a:pt x="29053" y="29832"/>
                    <a:pt x="29209" y="30051"/>
                  </a:cubicBezTo>
                  <a:cubicBezTo>
                    <a:pt x="29365" y="30270"/>
                    <a:pt x="29615" y="30582"/>
                    <a:pt x="29834" y="30863"/>
                  </a:cubicBezTo>
                  <a:cubicBezTo>
                    <a:pt x="29959" y="31051"/>
                    <a:pt x="30115" y="31238"/>
                    <a:pt x="30240" y="31394"/>
                  </a:cubicBezTo>
                  <a:cubicBezTo>
                    <a:pt x="30302" y="31488"/>
                    <a:pt x="30365" y="31582"/>
                    <a:pt x="30458" y="31644"/>
                  </a:cubicBezTo>
                  <a:cubicBezTo>
                    <a:pt x="30692" y="31722"/>
                    <a:pt x="30946" y="31886"/>
                    <a:pt x="31133" y="31886"/>
                  </a:cubicBezTo>
                  <a:cubicBezTo>
                    <a:pt x="31172" y="31886"/>
                    <a:pt x="31207" y="31879"/>
                    <a:pt x="31239" y="31863"/>
                  </a:cubicBezTo>
                  <a:cubicBezTo>
                    <a:pt x="31458" y="31800"/>
                    <a:pt x="31583" y="31394"/>
                    <a:pt x="31583" y="31144"/>
                  </a:cubicBezTo>
                  <a:cubicBezTo>
                    <a:pt x="31520" y="29520"/>
                    <a:pt x="31458" y="27864"/>
                    <a:pt x="31333" y="26240"/>
                  </a:cubicBezTo>
                  <a:cubicBezTo>
                    <a:pt x="31239" y="25209"/>
                    <a:pt x="31489" y="24491"/>
                    <a:pt x="32458" y="23928"/>
                  </a:cubicBezTo>
                  <a:cubicBezTo>
                    <a:pt x="33332" y="23460"/>
                    <a:pt x="34113" y="22835"/>
                    <a:pt x="34769" y="22116"/>
                  </a:cubicBezTo>
                  <a:cubicBezTo>
                    <a:pt x="34863" y="21991"/>
                    <a:pt x="34957" y="21867"/>
                    <a:pt x="35050" y="21742"/>
                  </a:cubicBezTo>
                  <a:cubicBezTo>
                    <a:pt x="35675" y="20961"/>
                    <a:pt x="36144" y="20055"/>
                    <a:pt x="36456" y="19086"/>
                  </a:cubicBezTo>
                  <a:cubicBezTo>
                    <a:pt x="36612" y="18618"/>
                    <a:pt x="36706" y="18149"/>
                    <a:pt x="36800" y="17649"/>
                  </a:cubicBezTo>
                  <a:cubicBezTo>
                    <a:pt x="36925" y="16743"/>
                    <a:pt x="37175" y="15837"/>
                    <a:pt x="37362" y="14807"/>
                  </a:cubicBezTo>
                  <a:cubicBezTo>
                    <a:pt x="37550" y="14994"/>
                    <a:pt x="37643" y="15088"/>
                    <a:pt x="37768" y="15181"/>
                  </a:cubicBezTo>
                  <a:cubicBezTo>
                    <a:pt x="38612" y="16244"/>
                    <a:pt x="39611" y="17149"/>
                    <a:pt x="40736" y="17899"/>
                  </a:cubicBezTo>
                  <a:cubicBezTo>
                    <a:pt x="41142" y="18149"/>
                    <a:pt x="41579" y="18368"/>
                    <a:pt x="42017" y="18555"/>
                  </a:cubicBezTo>
                  <a:cubicBezTo>
                    <a:pt x="43204" y="19035"/>
                    <a:pt x="44458" y="19281"/>
                    <a:pt x="45718" y="19281"/>
                  </a:cubicBezTo>
                  <a:cubicBezTo>
                    <a:pt x="46182" y="19281"/>
                    <a:pt x="46646" y="19247"/>
                    <a:pt x="47109" y="19180"/>
                  </a:cubicBezTo>
                  <a:cubicBezTo>
                    <a:pt x="48015" y="19055"/>
                    <a:pt x="48264" y="18930"/>
                    <a:pt x="48639" y="18305"/>
                  </a:cubicBezTo>
                  <a:cubicBezTo>
                    <a:pt x="48702" y="18212"/>
                    <a:pt x="48764" y="18087"/>
                    <a:pt x="48858" y="17930"/>
                  </a:cubicBezTo>
                  <a:lnTo>
                    <a:pt x="49233" y="18118"/>
                  </a:lnTo>
                  <a:cubicBezTo>
                    <a:pt x="49665" y="18293"/>
                    <a:pt x="50002" y="18386"/>
                    <a:pt x="50262" y="18386"/>
                  </a:cubicBezTo>
                  <a:cubicBezTo>
                    <a:pt x="50792" y="18386"/>
                    <a:pt x="51003" y="17998"/>
                    <a:pt x="51045" y="17118"/>
                  </a:cubicBezTo>
                  <a:lnTo>
                    <a:pt x="51045" y="16493"/>
                  </a:lnTo>
                  <a:cubicBezTo>
                    <a:pt x="51357" y="16650"/>
                    <a:pt x="51638" y="16806"/>
                    <a:pt x="51919" y="16931"/>
                  </a:cubicBezTo>
                  <a:lnTo>
                    <a:pt x="52013" y="16962"/>
                  </a:lnTo>
                  <a:cubicBezTo>
                    <a:pt x="52944" y="17441"/>
                    <a:pt x="53942" y="17670"/>
                    <a:pt x="54951" y="17670"/>
                  </a:cubicBezTo>
                  <a:cubicBezTo>
                    <a:pt x="55127" y="17670"/>
                    <a:pt x="55304" y="17663"/>
                    <a:pt x="55481" y="17649"/>
                  </a:cubicBezTo>
                  <a:cubicBezTo>
                    <a:pt x="56668" y="17524"/>
                    <a:pt x="57292" y="16868"/>
                    <a:pt x="57386" y="15744"/>
                  </a:cubicBezTo>
                  <a:cubicBezTo>
                    <a:pt x="57417" y="15431"/>
                    <a:pt x="57417" y="15150"/>
                    <a:pt x="57386" y="14838"/>
                  </a:cubicBezTo>
                  <a:lnTo>
                    <a:pt x="57324" y="14213"/>
                  </a:lnTo>
                  <a:cubicBezTo>
                    <a:pt x="57261" y="13901"/>
                    <a:pt x="57230" y="13557"/>
                    <a:pt x="57230" y="13213"/>
                  </a:cubicBezTo>
                  <a:close/>
                  <a:moveTo>
                    <a:pt x="30146" y="40110"/>
                  </a:moveTo>
                  <a:lnTo>
                    <a:pt x="30302" y="40172"/>
                  </a:lnTo>
                  <a:cubicBezTo>
                    <a:pt x="30240" y="40360"/>
                    <a:pt x="30177" y="40547"/>
                    <a:pt x="30084" y="40735"/>
                  </a:cubicBezTo>
                  <a:cubicBezTo>
                    <a:pt x="29990" y="40891"/>
                    <a:pt x="29865" y="41016"/>
                    <a:pt x="29709" y="41141"/>
                  </a:cubicBezTo>
                  <a:cubicBezTo>
                    <a:pt x="28771" y="42203"/>
                    <a:pt x="28709" y="43078"/>
                    <a:pt x="29615" y="44171"/>
                  </a:cubicBezTo>
                  <a:cubicBezTo>
                    <a:pt x="30521" y="45264"/>
                    <a:pt x="31489" y="46358"/>
                    <a:pt x="32458" y="47389"/>
                  </a:cubicBezTo>
                  <a:cubicBezTo>
                    <a:pt x="33301" y="48232"/>
                    <a:pt x="34207" y="49013"/>
                    <a:pt x="35050" y="49857"/>
                  </a:cubicBezTo>
                  <a:cubicBezTo>
                    <a:pt x="35175" y="50013"/>
                    <a:pt x="35238" y="50231"/>
                    <a:pt x="35207" y="50450"/>
                  </a:cubicBezTo>
                  <a:lnTo>
                    <a:pt x="34926" y="51044"/>
                  </a:lnTo>
                  <a:cubicBezTo>
                    <a:pt x="34176" y="52699"/>
                    <a:pt x="33426" y="54355"/>
                    <a:pt x="32645" y="56011"/>
                  </a:cubicBezTo>
                  <a:cubicBezTo>
                    <a:pt x="32583" y="56136"/>
                    <a:pt x="32489" y="56292"/>
                    <a:pt x="32395" y="56448"/>
                  </a:cubicBezTo>
                  <a:cubicBezTo>
                    <a:pt x="31052" y="56104"/>
                    <a:pt x="29677" y="55761"/>
                    <a:pt x="28365" y="55355"/>
                  </a:cubicBezTo>
                  <a:cubicBezTo>
                    <a:pt x="27991" y="55230"/>
                    <a:pt x="27616" y="55042"/>
                    <a:pt x="27335" y="54792"/>
                  </a:cubicBezTo>
                  <a:cubicBezTo>
                    <a:pt x="25679" y="53511"/>
                    <a:pt x="24367" y="51825"/>
                    <a:pt x="23586" y="49888"/>
                  </a:cubicBezTo>
                  <a:cubicBezTo>
                    <a:pt x="23586" y="49825"/>
                    <a:pt x="23523" y="49794"/>
                    <a:pt x="23523" y="49763"/>
                  </a:cubicBezTo>
                  <a:cubicBezTo>
                    <a:pt x="23492" y="49700"/>
                    <a:pt x="23523" y="49732"/>
                    <a:pt x="23523" y="49700"/>
                  </a:cubicBezTo>
                  <a:cubicBezTo>
                    <a:pt x="23492" y="49669"/>
                    <a:pt x="23492" y="49607"/>
                    <a:pt x="23461" y="49575"/>
                  </a:cubicBezTo>
                  <a:cubicBezTo>
                    <a:pt x="23430" y="49419"/>
                    <a:pt x="23398" y="49294"/>
                    <a:pt x="23398" y="49138"/>
                  </a:cubicBezTo>
                  <a:cubicBezTo>
                    <a:pt x="23367" y="48888"/>
                    <a:pt x="23398" y="48638"/>
                    <a:pt x="23523" y="48420"/>
                  </a:cubicBezTo>
                  <a:lnTo>
                    <a:pt x="23523" y="48388"/>
                  </a:lnTo>
                  <a:cubicBezTo>
                    <a:pt x="23555" y="48326"/>
                    <a:pt x="23586" y="48295"/>
                    <a:pt x="23617" y="48232"/>
                  </a:cubicBezTo>
                  <a:cubicBezTo>
                    <a:pt x="23836" y="47857"/>
                    <a:pt x="24086" y="47451"/>
                    <a:pt x="24336" y="47076"/>
                  </a:cubicBezTo>
                  <a:cubicBezTo>
                    <a:pt x="24585" y="46733"/>
                    <a:pt x="24804" y="46420"/>
                    <a:pt x="25023" y="46077"/>
                  </a:cubicBezTo>
                  <a:cubicBezTo>
                    <a:pt x="25242" y="45764"/>
                    <a:pt x="25491" y="45452"/>
                    <a:pt x="25710" y="45108"/>
                  </a:cubicBezTo>
                  <a:cubicBezTo>
                    <a:pt x="26116" y="44546"/>
                    <a:pt x="26554" y="43984"/>
                    <a:pt x="26991" y="43453"/>
                  </a:cubicBezTo>
                  <a:cubicBezTo>
                    <a:pt x="27053" y="43359"/>
                    <a:pt x="27116" y="43296"/>
                    <a:pt x="27178" y="43234"/>
                  </a:cubicBezTo>
                  <a:cubicBezTo>
                    <a:pt x="27178" y="43203"/>
                    <a:pt x="27210" y="43203"/>
                    <a:pt x="27210" y="43171"/>
                  </a:cubicBezTo>
                  <a:cubicBezTo>
                    <a:pt x="27366" y="43015"/>
                    <a:pt x="27522" y="42828"/>
                    <a:pt x="27678" y="42640"/>
                  </a:cubicBezTo>
                  <a:cubicBezTo>
                    <a:pt x="27834" y="42484"/>
                    <a:pt x="27959" y="42297"/>
                    <a:pt x="28115" y="42141"/>
                  </a:cubicBezTo>
                  <a:cubicBezTo>
                    <a:pt x="28272" y="41984"/>
                    <a:pt x="28428" y="41797"/>
                    <a:pt x="28584" y="41609"/>
                  </a:cubicBezTo>
                  <a:cubicBezTo>
                    <a:pt x="28647" y="41578"/>
                    <a:pt x="28678" y="41516"/>
                    <a:pt x="28740" y="41484"/>
                  </a:cubicBezTo>
                  <a:lnTo>
                    <a:pt x="28896" y="41328"/>
                  </a:lnTo>
                  <a:lnTo>
                    <a:pt x="29084" y="41110"/>
                  </a:lnTo>
                  <a:cubicBezTo>
                    <a:pt x="29146" y="41047"/>
                    <a:pt x="29209" y="40985"/>
                    <a:pt x="29271" y="40953"/>
                  </a:cubicBezTo>
                  <a:cubicBezTo>
                    <a:pt x="29303" y="40922"/>
                    <a:pt x="29303" y="40891"/>
                    <a:pt x="29334" y="40860"/>
                  </a:cubicBezTo>
                  <a:cubicBezTo>
                    <a:pt x="29365" y="40828"/>
                    <a:pt x="29427" y="40766"/>
                    <a:pt x="29459" y="40735"/>
                  </a:cubicBezTo>
                  <a:cubicBezTo>
                    <a:pt x="29677" y="40516"/>
                    <a:pt x="29896" y="40329"/>
                    <a:pt x="30146" y="40110"/>
                  </a:cubicBezTo>
                  <a:close/>
                  <a:moveTo>
                    <a:pt x="30302" y="40985"/>
                  </a:moveTo>
                  <a:cubicBezTo>
                    <a:pt x="30365" y="41235"/>
                    <a:pt x="30396" y="41516"/>
                    <a:pt x="30427" y="41766"/>
                  </a:cubicBezTo>
                  <a:cubicBezTo>
                    <a:pt x="30427" y="42859"/>
                    <a:pt x="30896" y="43859"/>
                    <a:pt x="31739" y="44546"/>
                  </a:cubicBezTo>
                  <a:cubicBezTo>
                    <a:pt x="33364" y="45983"/>
                    <a:pt x="35113" y="47326"/>
                    <a:pt x="36894" y="48544"/>
                  </a:cubicBezTo>
                  <a:cubicBezTo>
                    <a:pt x="40017" y="50575"/>
                    <a:pt x="43266" y="52418"/>
                    <a:pt x="46484" y="54324"/>
                  </a:cubicBezTo>
                  <a:cubicBezTo>
                    <a:pt x="47211" y="54791"/>
                    <a:pt x="48045" y="55042"/>
                    <a:pt x="48916" y="55042"/>
                  </a:cubicBezTo>
                  <a:cubicBezTo>
                    <a:pt x="49093" y="55042"/>
                    <a:pt x="49272" y="55032"/>
                    <a:pt x="49452" y="55011"/>
                  </a:cubicBezTo>
                  <a:lnTo>
                    <a:pt x="49452" y="55011"/>
                  </a:lnTo>
                  <a:lnTo>
                    <a:pt x="48140" y="57854"/>
                  </a:lnTo>
                  <a:lnTo>
                    <a:pt x="46421" y="61571"/>
                  </a:lnTo>
                  <a:cubicBezTo>
                    <a:pt x="46265" y="61415"/>
                    <a:pt x="46171" y="61290"/>
                    <a:pt x="46078" y="61165"/>
                  </a:cubicBezTo>
                  <a:cubicBezTo>
                    <a:pt x="44110" y="58635"/>
                    <a:pt x="41923" y="56229"/>
                    <a:pt x="39580" y="54043"/>
                  </a:cubicBezTo>
                  <a:cubicBezTo>
                    <a:pt x="38331" y="52887"/>
                    <a:pt x="37175" y="51637"/>
                    <a:pt x="35988" y="50450"/>
                  </a:cubicBezTo>
                  <a:lnTo>
                    <a:pt x="35363" y="49825"/>
                  </a:lnTo>
                  <a:cubicBezTo>
                    <a:pt x="34832" y="49325"/>
                    <a:pt x="34270" y="48794"/>
                    <a:pt x="33770" y="48263"/>
                  </a:cubicBezTo>
                  <a:cubicBezTo>
                    <a:pt x="32864" y="47357"/>
                    <a:pt x="31958" y="46420"/>
                    <a:pt x="31083" y="45483"/>
                  </a:cubicBezTo>
                  <a:lnTo>
                    <a:pt x="30864" y="45233"/>
                  </a:lnTo>
                  <a:lnTo>
                    <a:pt x="30833" y="45233"/>
                  </a:lnTo>
                  <a:cubicBezTo>
                    <a:pt x="30521" y="44921"/>
                    <a:pt x="30240" y="44577"/>
                    <a:pt x="29927" y="44234"/>
                  </a:cubicBezTo>
                  <a:cubicBezTo>
                    <a:pt x="29865" y="44171"/>
                    <a:pt x="29834" y="44109"/>
                    <a:pt x="29771" y="44046"/>
                  </a:cubicBezTo>
                  <a:cubicBezTo>
                    <a:pt x="29709" y="43984"/>
                    <a:pt x="29677" y="43921"/>
                    <a:pt x="29646" y="43859"/>
                  </a:cubicBezTo>
                  <a:cubicBezTo>
                    <a:pt x="29584" y="43796"/>
                    <a:pt x="29584" y="43796"/>
                    <a:pt x="29584" y="43765"/>
                  </a:cubicBezTo>
                  <a:cubicBezTo>
                    <a:pt x="29552" y="43734"/>
                    <a:pt x="29552" y="43702"/>
                    <a:pt x="29521" y="43702"/>
                  </a:cubicBezTo>
                  <a:lnTo>
                    <a:pt x="29615" y="43546"/>
                  </a:lnTo>
                  <a:lnTo>
                    <a:pt x="29552" y="43421"/>
                  </a:lnTo>
                  <a:lnTo>
                    <a:pt x="29490" y="43328"/>
                  </a:lnTo>
                  <a:cubicBezTo>
                    <a:pt x="29490" y="43265"/>
                    <a:pt x="29459" y="43234"/>
                    <a:pt x="29427" y="43203"/>
                  </a:cubicBezTo>
                  <a:lnTo>
                    <a:pt x="29396" y="43078"/>
                  </a:lnTo>
                  <a:lnTo>
                    <a:pt x="29365" y="42984"/>
                  </a:lnTo>
                  <a:cubicBezTo>
                    <a:pt x="29365" y="42953"/>
                    <a:pt x="29365" y="42921"/>
                    <a:pt x="29365" y="42890"/>
                  </a:cubicBezTo>
                  <a:cubicBezTo>
                    <a:pt x="29334" y="42859"/>
                    <a:pt x="29334" y="42859"/>
                    <a:pt x="29365" y="42859"/>
                  </a:cubicBezTo>
                  <a:lnTo>
                    <a:pt x="29365" y="42765"/>
                  </a:lnTo>
                  <a:cubicBezTo>
                    <a:pt x="29334" y="42703"/>
                    <a:pt x="29334" y="42672"/>
                    <a:pt x="29365" y="42640"/>
                  </a:cubicBezTo>
                  <a:cubicBezTo>
                    <a:pt x="29334" y="42578"/>
                    <a:pt x="29334" y="42515"/>
                    <a:pt x="29365" y="42453"/>
                  </a:cubicBezTo>
                  <a:cubicBezTo>
                    <a:pt x="29334" y="42453"/>
                    <a:pt x="29334" y="42422"/>
                    <a:pt x="29365" y="42390"/>
                  </a:cubicBezTo>
                  <a:cubicBezTo>
                    <a:pt x="29365" y="42359"/>
                    <a:pt x="29365" y="42297"/>
                    <a:pt x="29396" y="42234"/>
                  </a:cubicBezTo>
                  <a:lnTo>
                    <a:pt x="29396" y="42203"/>
                  </a:lnTo>
                  <a:cubicBezTo>
                    <a:pt x="29396" y="42141"/>
                    <a:pt x="29427" y="42109"/>
                    <a:pt x="29427" y="42047"/>
                  </a:cubicBezTo>
                  <a:cubicBezTo>
                    <a:pt x="29427" y="42016"/>
                    <a:pt x="29459" y="42016"/>
                    <a:pt x="29459" y="41984"/>
                  </a:cubicBezTo>
                  <a:cubicBezTo>
                    <a:pt x="29459" y="41953"/>
                    <a:pt x="29490" y="41922"/>
                    <a:pt x="29490" y="41922"/>
                  </a:cubicBezTo>
                  <a:cubicBezTo>
                    <a:pt x="29521" y="41859"/>
                    <a:pt x="29521" y="41828"/>
                    <a:pt x="29552" y="41797"/>
                  </a:cubicBezTo>
                  <a:cubicBezTo>
                    <a:pt x="29552" y="41797"/>
                    <a:pt x="29615" y="41734"/>
                    <a:pt x="29646" y="41672"/>
                  </a:cubicBezTo>
                  <a:cubicBezTo>
                    <a:pt x="29646" y="41641"/>
                    <a:pt x="29646" y="41641"/>
                    <a:pt x="29677" y="41609"/>
                  </a:cubicBezTo>
                  <a:cubicBezTo>
                    <a:pt x="29677" y="41609"/>
                    <a:pt x="29709" y="41578"/>
                    <a:pt x="29709" y="41578"/>
                  </a:cubicBezTo>
                  <a:lnTo>
                    <a:pt x="29771" y="41484"/>
                  </a:lnTo>
                  <a:lnTo>
                    <a:pt x="29771" y="41453"/>
                  </a:lnTo>
                  <a:cubicBezTo>
                    <a:pt x="29802" y="41422"/>
                    <a:pt x="29865" y="41360"/>
                    <a:pt x="29896" y="41328"/>
                  </a:cubicBezTo>
                  <a:cubicBezTo>
                    <a:pt x="29959" y="41266"/>
                    <a:pt x="30021" y="41203"/>
                    <a:pt x="30084" y="41141"/>
                  </a:cubicBezTo>
                  <a:lnTo>
                    <a:pt x="30146" y="41110"/>
                  </a:lnTo>
                  <a:lnTo>
                    <a:pt x="30177" y="41078"/>
                  </a:lnTo>
                  <a:cubicBezTo>
                    <a:pt x="30208" y="41047"/>
                    <a:pt x="30271" y="41016"/>
                    <a:pt x="30302" y="40985"/>
                  </a:cubicBezTo>
                  <a:close/>
                  <a:moveTo>
                    <a:pt x="56793" y="47451"/>
                  </a:moveTo>
                  <a:cubicBezTo>
                    <a:pt x="56855" y="47732"/>
                    <a:pt x="56918" y="48045"/>
                    <a:pt x="56980" y="48357"/>
                  </a:cubicBezTo>
                  <a:cubicBezTo>
                    <a:pt x="57043" y="48669"/>
                    <a:pt x="57074" y="48951"/>
                    <a:pt x="57136" y="49263"/>
                  </a:cubicBezTo>
                  <a:cubicBezTo>
                    <a:pt x="57168" y="49482"/>
                    <a:pt x="57230" y="49700"/>
                    <a:pt x="57292" y="49919"/>
                  </a:cubicBezTo>
                  <a:cubicBezTo>
                    <a:pt x="57292" y="49950"/>
                    <a:pt x="57324" y="49981"/>
                    <a:pt x="57324" y="50013"/>
                  </a:cubicBezTo>
                  <a:cubicBezTo>
                    <a:pt x="57386" y="50263"/>
                    <a:pt x="57449" y="50513"/>
                    <a:pt x="57511" y="50762"/>
                  </a:cubicBezTo>
                  <a:cubicBezTo>
                    <a:pt x="57574" y="50950"/>
                    <a:pt x="57636" y="51137"/>
                    <a:pt x="57699" y="51293"/>
                  </a:cubicBezTo>
                  <a:cubicBezTo>
                    <a:pt x="57792" y="51700"/>
                    <a:pt x="57917" y="52043"/>
                    <a:pt x="58011" y="52418"/>
                  </a:cubicBezTo>
                  <a:cubicBezTo>
                    <a:pt x="58292" y="53293"/>
                    <a:pt x="58573" y="54167"/>
                    <a:pt x="58886" y="55073"/>
                  </a:cubicBezTo>
                  <a:cubicBezTo>
                    <a:pt x="59011" y="55448"/>
                    <a:pt x="59136" y="55854"/>
                    <a:pt x="59260" y="56229"/>
                  </a:cubicBezTo>
                  <a:lnTo>
                    <a:pt x="59448" y="56854"/>
                  </a:lnTo>
                  <a:cubicBezTo>
                    <a:pt x="59542" y="57135"/>
                    <a:pt x="59635" y="57448"/>
                    <a:pt x="59729" y="57760"/>
                  </a:cubicBezTo>
                  <a:cubicBezTo>
                    <a:pt x="59792" y="57979"/>
                    <a:pt x="59854" y="58229"/>
                    <a:pt x="59917" y="58447"/>
                  </a:cubicBezTo>
                  <a:cubicBezTo>
                    <a:pt x="59979" y="58666"/>
                    <a:pt x="60041" y="58916"/>
                    <a:pt x="60104" y="59134"/>
                  </a:cubicBezTo>
                  <a:lnTo>
                    <a:pt x="60135" y="59259"/>
                  </a:lnTo>
                  <a:cubicBezTo>
                    <a:pt x="60198" y="59509"/>
                    <a:pt x="60260" y="59790"/>
                    <a:pt x="60323" y="60072"/>
                  </a:cubicBezTo>
                  <a:lnTo>
                    <a:pt x="60448" y="60665"/>
                  </a:lnTo>
                  <a:cubicBezTo>
                    <a:pt x="60479" y="60853"/>
                    <a:pt x="60510" y="61071"/>
                    <a:pt x="60541" y="61290"/>
                  </a:cubicBezTo>
                  <a:cubicBezTo>
                    <a:pt x="60573" y="61509"/>
                    <a:pt x="60635" y="61727"/>
                    <a:pt x="60666" y="61946"/>
                  </a:cubicBezTo>
                  <a:cubicBezTo>
                    <a:pt x="60354" y="61696"/>
                    <a:pt x="60104" y="61540"/>
                    <a:pt x="59885" y="61321"/>
                  </a:cubicBezTo>
                  <a:cubicBezTo>
                    <a:pt x="58761" y="60384"/>
                    <a:pt x="57667" y="59416"/>
                    <a:pt x="56574" y="58447"/>
                  </a:cubicBezTo>
                  <a:cubicBezTo>
                    <a:pt x="55574" y="57572"/>
                    <a:pt x="54543" y="56729"/>
                    <a:pt x="53606" y="55823"/>
                  </a:cubicBezTo>
                  <a:cubicBezTo>
                    <a:pt x="53450" y="55667"/>
                    <a:pt x="53294" y="55542"/>
                    <a:pt x="53106" y="55417"/>
                  </a:cubicBezTo>
                  <a:lnTo>
                    <a:pt x="53044" y="55386"/>
                  </a:lnTo>
                  <a:cubicBezTo>
                    <a:pt x="52950" y="55323"/>
                    <a:pt x="52857" y="55292"/>
                    <a:pt x="52763" y="55261"/>
                  </a:cubicBezTo>
                  <a:lnTo>
                    <a:pt x="52700" y="55230"/>
                  </a:lnTo>
                  <a:cubicBezTo>
                    <a:pt x="52638" y="55198"/>
                    <a:pt x="52607" y="55198"/>
                    <a:pt x="52575" y="55198"/>
                  </a:cubicBezTo>
                  <a:lnTo>
                    <a:pt x="52450" y="55167"/>
                  </a:lnTo>
                  <a:lnTo>
                    <a:pt x="52263" y="55167"/>
                  </a:lnTo>
                  <a:cubicBezTo>
                    <a:pt x="52216" y="55151"/>
                    <a:pt x="52161" y="55144"/>
                    <a:pt x="52107" y="55144"/>
                  </a:cubicBezTo>
                  <a:cubicBezTo>
                    <a:pt x="52052" y="55144"/>
                    <a:pt x="51997" y="55151"/>
                    <a:pt x="51951" y="55167"/>
                  </a:cubicBezTo>
                  <a:lnTo>
                    <a:pt x="51794" y="55167"/>
                  </a:lnTo>
                  <a:cubicBezTo>
                    <a:pt x="51763" y="55167"/>
                    <a:pt x="51732" y="55167"/>
                    <a:pt x="51701" y="55198"/>
                  </a:cubicBezTo>
                  <a:lnTo>
                    <a:pt x="51576" y="55198"/>
                  </a:lnTo>
                  <a:lnTo>
                    <a:pt x="51451" y="55261"/>
                  </a:lnTo>
                  <a:cubicBezTo>
                    <a:pt x="51357" y="55292"/>
                    <a:pt x="51263" y="55323"/>
                    <a:pt x="51170" y="55355"/>
                  </a:cubicBezTo>
                  <a:cubicBezTo>
                    <a:pt x="50857" y="55511"/>
                    <a:pt x="50545" y="55636"/>
                    <a:pt x="50232" y="55761"/>
                  </a:cubicBezTo>
                  <a:cubicBezTo>
                    <a:pt x="50014" y="55823"/>
                    <a:pt x="49764" y="55854"/>
                    <a:pt x="49389" y="55948"/>
                  </a:cubicBezTo>
                  <a:cubicBezTo>
                    <a:pt x="49639" y="55448"/>
                    <a:pt x="49920" y="54917"/>
                    <a:pt x="50232" y="54449"/>
                  </a:cubicBezTo>
                  <a:cubicBezTo>
                    <a:pt x="51669" y="52543"/>
                    <a:pt x="52825" y="50419"/>
                    <a:pt x="53700" y="48201"/>
                  </a:cubicBezTo>
                  <a:cubicBezTo>
                    <a:pt x="53762" y="48013"/>
                    <a:pt x="53919" y="47888"/>
                    <a:pt x="54075" y="47857"/>
                  </a:cubicBezTo>
                  <a:cubicBezTo>
                    <a:pt x="54481" y="47764"/>
                    <a:pt x="54856" y="47701"/>
                    <a:pt x="55231" y="47639"/>
                  </a:cubicBezTo>
                  <a:lnTo>
                    <a:pt x="55418" y="47639"/>
                  </a:lnTo>
                  <a:lnTo>
                    <a:pt x="55574" y="47607"/>
                  </a:lnTo>
                  <a:lnTo>
                    <a:pt x="55918" y="47576"/>
                  </a:lnTo>
                  <a:lnTo>
                    <a:pt x="56793" y="47451"/>
                  </a:lnTo>
                  <a:close/>
                  <a:moveTo>
                    <a:pt x="52388" y="55448"/>
                  </a:moveTo>
                  <a:lnTo>
                    <a:pt x="52388" y="55448"/>
                  </a:lnTo>
                  <a:cubicBezTo>
                    <a:pt x="52138" y="56042"/>
                    <a:pt x="51888" y="56635"/>
                    <a:pt x="51638" y="57229"/>
                  </a:cubicBezTo>
                  <a:cubicBezTo>
                    <a:pt x="51388" y="57729"/>
                    <a:pt x="51170" y="58229"/>
                    <a:pt x="50951" y="58728"/>
                  </a:cubicBezTo>
                  <a:cubicBezTo>
                    <a:pt x="50951" y="58760"/>
                    <a:pt x="50920" y="58822"/>
                    <a:pt x="50889" y="58853"/>
                  </a:cubicBezTo>
                  <a:cubicBezTo>
                    <a:pt x="50670" y="59384"/>
                    <a:pt x="50420" y="59915"/>
                    <a:pt x="50170" y="60478"/>
                  </a:cubicBezTo>
                  <a:cubicBezTo>
                    <a:pt x="50014" y="60821"/>
                    <a:pt x="49826" y="61196"/>
                    <a:pt x="49639" y="61540"/>
                  </a:cubicBezTo>
                  <a:lnTo>
                    <a:pt x="49389" y="62102"/>
                  </a:lnTo>
                  <a:cubicBezTo>
                    <a:pt x="49045" y="62758"/>
                    <a:pt x="48702" y="63414"/>
                    <a:pt x="48358" y="64039"/>
                  </a:cubicBezTo>
                  <a:cubicBezTo>
                    <a:pt x="47890" y="63414"/>
                    <a:pt x="47483" y="62883"/>
                    <a:pt x="47109" y="62352"/>
                  </a:cubicBezTo>
                  <a:cubicBezTo>
                    <a:pt x="47015" y="62227"/>
                    <a:pt x="46952" y="62133"/>
                    <a:pt x="46859" y="62008"/>
                  </a:cubicBezTo>
                  <a:cubicBezTo>
                    <a:pt x="46796" y="61883"/>
                    <a:pt x="46796" y="61696"/>
                    <a:pt x="46859" y="61540"/>
                  </a:cubicBezTo>
                  <a:lnTo>
                    <a:pt x="46984" y="61290"/>
                  </a:lnTo>
                  <a:cubicBezTo>
                    <a:pt x="47671" y="59728"/>
                    <a:pt x="48358" y="58197"/>
                    <a:pt x="49108" y="56667"/>
                  </a:cubicBezTo>
                  <a:cubicBezTo>
                    <a:pt x="49202" y="56510"/>
                    <a:pt x="49327" y="56385"/>
                    <a:pt x="49514" y="56323"/>
                  </a:cubicBezTo>
                  <a:lnTo>
                    <a:pt x="49670" y="56229"/>
                  </a:lnTo>
                  <a:lnTo>
                    <a:pt x="49795" y="56198"/>
                  </a:lnTo>
                  <a:cubicBezTo>
                    <a:pt x="50389" y="55948"/>
                    <a:pt x="50982" y="55792"/>
                    <a:pt x="51607" y="55604"/>
                  </a:cubicBezTo>
                  <a:cubicBezTo>
                    <a:pt x="51794" y="55542"/>
                    <a:pt x="52044" y="55511"/>
                    <a:pt x="52388" y="55448"/>
                  </a:cubicBezTo>
                  <a:close/>
                  <a:moveTo>
                    <a:pt x="55356" y="59697"/>
                  </a:moveTo>
                  <a:lnTo>
                    <a:pt x="55387" y="59759"/>
                  </a:lnTo>
                  <a:cubicBezTo>
                    <a:pt x="55481" y="60415"/>
                    <a:pt x="55606" y="61040"/>
                    <a:pt x="55668" y="61634"/>
                  </a:cubicBezTo>
                  <a:cubicBezTo>
                    <a:pt x="55793" y="62602"/>
                    <a:pt x="55855" y="63570"/>
                    <a:pt x="55949" y="64508"/>
                  </a:cubicBezTo>
                  <a:lnTo>
                    <a:pt x="55949" y="64664"/>
                  </a:lnTo>
                  <a:cubicBezTo>
                    <a:pt x="55949" y="64695"/>
                    <a:pt x="55949" y="64757"/>
                    <a:pt x="55949" y="64820"/>
                  </a:cubicBezTo>
                  <a:cubicBezTo>
                    <a:pt x="55949" y="64882"/>
                    <a:pt x="55918" y="64914"/>
                    <a:pt x="55918" y="64976"/>
                  </a:cubicBezTo>
                  <a:cubicBezTo>
                    <a:pt x="55887" y="65039"/>
                    <a:pt x="55887" y="65070"/>
                    <a:pt x="55855" y="65101"/>
                  </a:cubicBezTo>
                  <a:cubicBezTo>
                    <a:pt x="55824" y="65132"/>
                    <a:pt x="55824" y="65164"/>
                    <a:pt x="55793" y="65195"/>
                  </a:cubicBezTo>
                  <a:lnTo>
                    <a:pt x="55762" y="65226"/>
                  </a:lnTo>
                  <a:cubicBezTo>
                    <a:pt x="55762" y="65226"/>
                    <a:pt x="55762" y="65257"/>
                    <a:pt x="55731" y="65257"/>
                  </a:cubicBezTo>
                  <a:cubicBezTo>
                    <a:pt x="55731" y="65257"/>
                    <a:pt x="55699" y="65288"/>
                    <a:pt x="55668" y="65288"/>
                  </a:cubicBezTo>
                  <a:lnTo>
                    <a:pt x="55637" y="65320"/>
                  </a:lnTo>
                  <a:cubicBezTo>
                    <a:pt x="55231" y="65538"/>
                    <a:pt x="54793" y="65726"/>
                    <a:pt x="54356" y="65882"/>
                  </a:cubicBezTo>
                  <a:lnTo>
                    <a:pt x="54294" y="65913"/>
                  </a:lnTo>
                  <a:lnTo>
                    <a:pt x="54169" y="65976"/>
                  </a:lnTo>
                  <a:lnTo>
                    <a:pt x="53638" y="66163"/>
                  </a:lnTo>
                  <a:cubicBezTo>
                    <a:pt x="53481" y="66226"/>
                    <a:pt x="53325" y="66288"/>
                    <a:pt x="53138" y="66351"/>
                  </a:cubicBezTo>
                  <a:cubicBezTo>
                    <a:pt x="52982" y="66382"/>
                    <a:pt x="52794" y="66444"/>
                    <a:pt x="52607" y="66507"/>
                  </a:cubicBezTo>
                  <a:cubicBezTo>
                    <a:pt x="52169" y="66663"/>
                    <a:pt x="51732" y="66788"/>
                    <a:pt x="51263" y="66913"/>
                  </a:cubicBezTo>
                  <a:lnTo>
                    <a:pt x="52325" y="65101"/>
                  </a:lnTo>
                  <a:cubicBezTo>
                    <a:pt x="53263" y="63320"/>
                    <a:pt x="54294" y="61540"/>
                    <a:pt x="55356" y="59697"/>
                  </a:cubicBezTo>
                  <a:close/>
                  <a:moveTo>
                    <a:pt x="52732" y="55729"/>
                  </a:moveTo>
                  <a:cubicBezTo>
                    <a:pt x="53950" y="56573"/>
                    <a:pt x="54887" y="57541"/>
                    <a:pt x="55137" y="59009"/>
                  </a:cubicBezTo>
                  <a:cubicBezTo>
                    <a:pt x="55137" y="59228"/>
                    <a:pt x="55075" y="59447"/>
                    <a:pt x="54981" y="59634"/>
                  </a:cubicBezTo>
                  <a:lnTo>
                    <a:pt x="54981" y="59665"/>
                  </a:lnTo>
                  <a:cubicBezTo>
                    <a:pt x="53981" y="61446"/>
                    <a:pt x="52919" y="63227"/>
                    <a:pt x="51857" y="65007"/>
                  </a:cubicBezTo>
                  <a:lnTo>
                    <a:pt x="51857" y="65039"/>
                  </a:lnTo>
                  <a:cubicBezTo>
                    <a:pt x="51576" y="65570"/>
                    <a:pt x="51232" y="66069"/>
                    <a:pt x="50920" y="66569"/>
                  </a:cubicBezTo>
                  <a:cubicBezTo>
                    <a:pt x="50788" y="66800"/>
                    <a:pt x="50639" y="66918"/>
                    <a:pt x="50481" y="66918"/>
                  </a:cubicBezTo>
                  <a:cubicBezTo>
                    <a:pt x="50340" y="66918"/>
                    <a:pt x="50193" y="66824"/>
                    <a:pt x="50045" y="66632"/>
                  </a:cubicBezTo>
                  <a:cubicBezTo>
                    <a:pt x="49983" y="66507"/>
                    <a:pt x="49889" y="66413"/>
                    <a:pt x="49795" y="66288"/>
                  </a:cubicBezTo>
                  <a:cubicBezTo>
                    <a:pt x="49514" y="65882"/>
                    <a:pt x="49264" y="65507"/>
                    <a:pt x="49014" y="65101"/>
                  </a:cubicBezTo>
                  <a:lnTo>
                    <a:pt x="48702" y="64570"/>
                  </a:lnTo>
                  <a:cubicBezTo>
                    <a:pt x="48671" y="64570"/>
                    <a:pt x="48671" y="64539"/>
                    <a:pt x="48702" y="64539"/>
                  </a:cubicBezTo>
                  <a:cubicBezTo>
                    <a:pt x="48671" y="64414"/>
                    <a:pt x="48671" y="64258"/>
                    <a:pt x="48733" y="64133"/>
                  </a:cubicBezTo>
                  <a:cubicBezTo>
                    <a:pt x="48983" y="63570"/>
                    <a:pt x="49264" y="63008"/>
                    <a:pt x="49514" y="62446"/>
                  </a:cubicBezTo>
                  <a:cubicBezTo>
                    <a:pt x="50545" y="60290"/>
                    <a:pt x="51545" y="58135"/>
                    <a:pt x="52575" y="55948"/>
                  </a:cubicBezTo>
                  <a:cubicBezTo>
                    <a:pt x="52607" y="55886"/>
                    <a:pt x="52638" y="55854"/>
                    <a:pt x="52732" y="55729"/>
                  </a:cubicBezTo>
                  <a:close/>
                  <a:moveTo>
                    <a:pt x="54294" y="66413"/>
                  </a:moveTo>
                  <a:lnTo>
                    <a:pt x="52419" y="70568"/>
                  </a:lnTo>
                  <a:lnTo>
                    <a:pt x="51388" y="68943"/>
                  </a:lnTo>
                  <a:lnTo>
                    <a:pt x="50920" y="68225"/>
                  </a:lnTo>
                  <a:cubicBezTo>
                    <a:pt x="50764" y="68006"/>
                    <a:pt x="50607" y="67756"/>
                    <a:pt x="50482" y="67538"/>
                  </a:cubicBezTo>
                  <a:lnTo>
                    <a:pt x="54294" y="66413"/>
                  </a:lnTo>
                  <a:close/>
                  <a:moveTo>
                    <a:pt x="55637" y="65851"/>
                  </a:moveTo>
                  <a:cubicBezTo>
                    <a:pt x="56199" y="67007"/>
                    <a:pt x="56761" y="68131"/>
                    <a:pt x="57292" y="69256"/>
                  </a:cubicBezTo>
                  <a:cubicBezTo>
                    <a:pt x="57355" y="69412"/>
                    <a:pt x="57386" y="69599"/>
                    <a:pt x="57355" y="69756"/>
                  </a:cubicBezTo>
                  <a:cubicBezTo>
                    <a:pt x="57136" y="70693"/>
                    <a:pt x="56918" y="71599"/>
                    <a:pt x="56636" y="72505"/>
                  </a:cubicBezTo>
                  <a:cubicBezTo>
                    <a:pt x="56574" y="72723"/>
                    <a:pt x="56511" y="72942"/>
                    <a:pt x="56418" y="73161"/>
                  </a:cubicBezTo>
                  <a:cubicBezTo>
                    <a:pt x="56355" y="73379"/>
                    <a:pt x="56293" y="73598"/>
                    <a:pt x="56199" y="73817"/>
                  </a:cubicBezTo>
                  <a:cubicBezTo>
                    <a:pt x="56105" y="74035"/>
                    <a:pt x="56043" y="74254"/>
                    <a:pt x="55949" y="74473"/>
                  </a:cubicBezTo>
                  <a:lnTo>
                    <a:pt x="55949" y="74504"/>
                  </a:lnTo>
                  <a:cubicBezTo>
                    <a:pt x="55887" y="74598"/>
                    <a:pt x="55855" y="74691"/>
                    <a:pt x="55793" y="74785"/>
                  </a:cubicBezTo>
                  <a:cubicBezTo>
                    <a:pt x="55762" y="74879"/>
                    <a:pt x="55699" y="75004"/>
                    <a:pt x="55668" y="75129"/>
                  </a:cubicBezTo>
                  <a:cubicBezTo>
                    <a:pt x="55543" y="75347"/>
                    <a:pt x="55418" y="75566"/>
                    <a:pt x="55293" y="75816"/>
                  </a:cubicBezTo>
                  <a:cubicBezTo>
                    <a:pt x="55262" y="75878"/>
                    <a:pt x="55231" y="75910"/>
                    <a:pt x="55168" y="76003"/>
                  </a:cubicBezTo>
                  <a:cubicBezTo>
                    <a:pt x="54543" y="74816"/>
                    <a:pt x="53981" y="73598"/>
                    <a:pt x="53294" y="72505"/>
                  </a:cubicBezTo>
                  <a:cubicBezTo>
                    <a:pt x="52732" y="71411"/>
                    <a:pt x="52607" y="70599"/>
                    <a:pt x="53200" y="69568"/>
                  </a:cubicBezTo>
                  <a:cubicBezTo>
                    <a:pt x="53231" y="69474"/>
                    <a:pt x="53294" y="69350"/>
                    <a:pt x="53356" y="69256"/>
                  </a:cubicBezTo>
                  <a:cubicBezTo>
                    <a:pt x="53419" y="69162"/>
                    <a:pt x="53450" y="69037"/>
                    <a:pt x="53513" y="68943"/>
                  </a:cubicBezTo>
                  <a:cubicBezTo>
                    <a:pt x="53513" y="68881"/>
                    <a:pt x="53544" y="68818"/>
                    <a:pt x="53575" y="68756"/>
                  </a:cubicBezTo>
                  <a:cubicBezTo>
                    <a:pt x="53638" y="68631"/>
                    <a:pt x="53700" y="68506"/>
                    <a:pt x="53762" y="68381"/>
                  </a:cubicBezTo>
                  <a:cubicBezTo>
                    <a:pt x="53794" y="68256"/>
                    <a:pt x="53856" y="68100"/>
                    <a:pt x="53919" y="67975"/>
                  </a:cubicBezTo>
                  <a:cubicBezTo>
                    <a:pt x="54012" y="67694"/>
                    <a:pt x="54106" y="67413"/>
                    <a:pt x="54200" y="67132"/>
                  </a:cubicBezTo>
                  <a:lnTo>
                    <a:pt x="54200" y="67100"/>
                  </a:lnTo>
                  <a:cubicBezTo>
                    <a:pt x="54262" y="66944"/>
                    <a:pt x="54356" y="66757"/>
                    <a:pt x="54418" y="66601"/>
                  </a:cubicBezTo>
                  <a:cubicBezTo>
                    <a:pt x="54512" y="66413"/>
                    <a:pt x="54637" y="66288"/>
                    <a:pt x="54793" y="66194"/>
                  </a:cubicBezTo>
                  <a:lnTo>
                    <a:pt x="54825" y="66194"/>
                  </a:lnTo>
                  <a:cubicBezTo>
                    <a:pt x="55075" y="66069"/>
                    <a:pt x="55356" y="65944"/>
                    <a:pt x="55637" y="65851"/>
                  </a:cubicBezTo>
                  <a:close/>
                  <a:moveTo>
                    <a:pt x="55231" y="57885"/>
                  </a:moveTo>
                  <a:cubicBezTo>
                    <a:pt x="56230" y="58697"/>
                    <a:pt x="57199" y="59509"/>
                    <a:pt x="58198" y="60290"/>
                  </a:cubicBezTo>
                  <a:cubicBezTo>
                    <a:pt x="58667" y="60665"/>
                    <a:pt x="59011" y="61165"/>
                    <a:pt x="59136" y="61758"/>
                  </a:cubicBezTo>
                  <a:cubicBezTo>
                    <a:pt x="59323" y="62446"/>
                    <a:pt x="59510" y="63133"/>
                    <a:pt x="59667" y="63789"/>
                  </a:cubicBezTo>
                  <a:cubicBezTo>
                    <a:pt x="59792" y="64320"/>
                    <a:pt x="59917" y="64820"/>
                    <a:pt x="60073" y="65351"/>
                  </a:cubicBezTo>
                  <a:cubicBezTo>
                    <a:pt x="60260" y="66163"/>
                    <a:pt x="60416" y="66975"/>
                    <a:pt x="60604" y="67756"/>
                  </a:cubicBezTo>
                  <a:cubicBezTo>
                    <a:pt x="60635" y="67975"/>
                    <a:pt x="60666" y="68162"/>
                    <a:pt x="60729" y="68350"/>
                  </a:cubicBezTo>
                  <a:cubicBezTo>
                    <a:pt x="60791" y="68756"/>
                    <a:pt x="60885" y="69162"/>
                    <a:pt x="60979" y="69568"/>
                  </a:cubicBezTo>
                  <a:cubicBezTo>
                    <a:pt x="61010" y="69787"/>
                    <a:pt x="61041" y="69974"/>
                    <a:pt x="61072" y="70193"/>
                  </a:cubicBezTo>
                  <a:cubicBezTo>
                    <a:pt x="61166" y="70568"/>
                    <a:pt x="61229" y="71005"/>
                    <a:pt x="61322" y="71411"/>
                  </a:cubicBezTo>
                  <a:cubicBezTo>
                    <a:pt x="61385" y="71849"/>
                    <a:pt x="61447" y="72317"/>
                    <a:pt x="61541" y="72755"/>
                  </a:cubicBezTo>
                  <a:cubicBezTo>
                    <a:pt x="61541" y="72848"/>
                    <a:pt x="61572" y="72942"/>
                    <a:pt x="61572" y="73036"/>
                  </a:cubicBezTo>
                  <a:cubicBezTo>
                    <a:pt x="61760" y="74067"/>
                    <a:pt x="61916" y="75129"/>
                    <a:pt x="62041" y="76160"/>
                  </a:cubicBezTo>
                  <a:cubicBezTo>
                    <a:pt x="62041" y="76191"/>
                    <a:pt x="62041" y="76191"/>
                    <a:pt x="62041" y="76222"/>
                  </a:cubicBezTo>
                  <a:cubicBezTo>
                    <a:pt x="62041" y="76285"/>
                    <a:pt x="62041" y="76347"/>
                    <a:pt x="62072" y="76410"/>
                  </a:cubicBezTo>
                  <a:cubicBezTo>
                    <a:pt x="62103" y="76628"/>
                    <a:pt x="62134" y="76847"/>
                    <a:pt x="62166" y="77066"/>
                  </a:cubicBezTo>
                  <a:cubicBezTo>
                    <a:pt x="62228" y="77472"/>
                    <a:pt x="62259" y="77846"/>
                    <a:pt x="62322" y="78253"/>
                  </a:cubicBezTo>
                  <a:lnTo>
                    <a:pt x="62353" y="78471"/>
                  </a:lnTo>
                  <a:cubicBezTo>
                    <a:pt x="62353" y="78534"/>
                    <a:pt x="62353" y="78596"/>
                    <a:pt x="62353" y="78690"/>
                  </a:cubicBezTo>
                  <a:cubicBezTo>
                    <a:pt x="62353" y="78690"/>
                    <a:pt x="62353" y="78690"/>
                    <a:pt x="62353" y="78721"/>
                  </a:cubicBezTo>
                  <a:lnTo>
                    <a:pt x="62353" y="78752"/>
                  </a:lnTo>
                  <a:cubicBezTo>
                    <a:pt x="62353" y="78752"/>
                    <a:pt x="62353" y="78846"/>
                    <a:pt x="62384" y="78909"/>
                  </a:cubicBezTo>
                  <a:cubicBezTo>
                    <a:pt x="62416" y="78971"/>
                    <a:pt x="62384" y="79096"/>
                    <a:pt x="62416" y="79221"/>
                  </a:cubicBezTo>
                  <a:cubicBezTo>
                    <a:pt x="62291" y="79034"/>
                    <a:pt x="62259" y="78971"/>
                    <a:pt x="62228" y="78909"/>
                  </a:cubicBezTo>
                  <a:lnTo>
                    <a:pt x="61603" y="77597"/>
                  </a:lnTo>
                  <a:lnTo>
                    <a:pt x="61572" y="77534"/>
                  </a:lnTo>
                  <a:cubicBezTo>
                    <a:pt x="59854" y="73817"/>
                    <a:pt x="58105" y="70131"/>
                    <a:pt x="56387" y="66413"/>
                  </a:cubicBezTo>
                  <a:lnTo>
                    <a:pt x="56387" y="66382"/>
                  </a:lnTo>
                  <a:lnTo>
                    <a:pt x="56262" y="66101"/>
                  </a:lnTo>
                  <a:cubicBezTo>
                    <a:pt x="56043" y="65820"/>
                    <a:pt x="56012" y="65413"/>
                    <a:pt x="56230" y="65132"/>
                  </a:cubicBezTo>
                  <a:cubicBezTo>
                    <a:pt x="56324" y="64914"/>
                    <a:pt x="56355" y="64695"/>
                    <a:pt x="56324" y="64445"/>
                  </a:cubicBezTo>
                  <a:cubicBezTo>
                    <a:pt x="56074" y="62696"/>
                    <a:pt x="55855" y="60946"/>
                    <a:pt x="55574" y="59197"/>
                  </a:cubicBezTo>
                  <a:cubicBezTo>
                    <a:pt x="55481" y="58760"/>
                    <a:pt x="55324" y="58353"/>
                    <a:pt x="55168" y="57947"/>
                  </a:cubicBezTo>
                  <a:cubicBezTo>
                    <a:pt x="55168" y="57916"/>
                    <a:pt x="55199" y="57885"/>
                    <a:pt x="55231" y="57885"/>
                  </a:cubicBezTo>
                  <a:close/>
                  <a:moveTo>
                    <a:pt x="57730" y="70068"/>
                  </a:moveTo>
                  <a:cubicBezTo>
                    <a:pt x="57917" y="70474"/>
                    <a:pt x="58105" y="70880"/>
                    <a:pt x="58292" y="71286"/>
                  </a:cubicBezTo>
                  <a:cubicBezTo>
                    <a:pt x="58854" y="72473"/>
                    <a:pt x="59385" y="73629"/>
                    <a:pt x="59917" y="74848"/>
                  </a:cubicBezTo>
                  <a:cubicBezTo>
                    <a:pt x="60010" y="75004"/>
                    <a:pt x="60041" y="75222"/>
                    <a:pt x="60010" y="75410"/>
                  </a:cubicBezTo>
                  <a:cubicBezTo>
                    <a:pt x="59448" y="77128"/>
                    <a:pt x="58886" y="78877"/>
                    <a:pt x="58323" y="80596"/>
                  </a:cubicBezTo>
                  <a:lnTo>
                    <a:pt x="57980" y="81626"/>
                  </a:lnTo>
                  <a:lnTo>
                    <a:pt x="57761" y="81595"/>
                  </a:lnTo>
                  <a:cubicBezTo>
                    <a:pt x="57011" y="79908"/>
                    <a:pt x="56230" y="78253"/>
                    <a:pt x="55512" y="76597"/>
                  </a:cubicBezTo>
                  <a:cubicBezTo>
                    <a:pt x="55449" y="76441"/>
                    <a:pt x="55449" y="76285"/>
                    <a:pt x="55543" y="76160"/>
                  </a:cubicBezTo>
                  <a:cubicBezTo>
                    <a:pt x="55637" y="75910"/>
                    <a:pt x="55762" y="75660"/>
                    <a:pt x="55887" y="75441"/>
                  </a:cubicBezTo>
                  <a:cubicBezTo>
                    <a:pt x="55980" y="75191"/>
                    <a:pt x="56105" y="74941"/>
                    <a:pt x="56199" y="74723"/>
                  </a:cubicBezTo>
                  <a:cubicBezTo>
                    <a:pt x="56293" y="74473"/>
                    <a:pt x="56387" y="74223"/>
                    <a:pt x="56480" y="74004"/>
                  </a:cubicBezTo>
                  <a:cubicBezTo>
                    <a:pt x="56668" y="73536"/>
                    <a:pt x="56824" y="73098"/>
                    <a:pt x="56949" y="72630"/>
                  </a:cubicBezTo>
                  <a:cubicBezTo>
                    <a:pt x="57011" y="72442"/>
                    <a:pt x="57074" y="72255"/>
                    <a:pt x="57136" y="72067"/>
                  </a:cubicBezTo>
                  <a:cubicBezTo>
                    <a:pt x="57199" y="71880"/>
                    <a:pt x="57292" y="71567"/>
                    <a:pt x="57324" y="71349"/>
                  </a:cubicBezTo>
                  <a:cubicBezTo>
                    <a:pt x="57386" y="71193"/>
                    <a:pt x="57417" y="71036"/>
                    <a:pt x="57449" y="70880"/>
                  </a:cubicBezTo>
                  <a:cubicBezTo>
                    <a:pt x="57511" y="70630"/>
                    <a:pt x="57574" y="70412"/>
                    <a:pt x="57605" y="70193"/>
                  </a:cubicBezTo>
                  <a:cubicBezTo>
                    <a:pt x="57605" y="70162"/>
                    <a:pt x="57667" y="70131"/>
                    <a:pt x="57730" y="70068"/>
                  </a:cubicBezTo>
                  <a:close/>
                  <a:moveTo>
                    <a:pt x="77629" y="79065"/>
                  </a:moveTo>
                  <a:lnTo>
                    <a:pt x="77629" y="82657"/>
                  </a:lnTo>
                  <a:cubicBezTo>
                    <a:pt x="77598" y="82782"/>
                    <a:pt x="77504" y="82938"/>
                    <a:pt x="77348" y="83001"/>
                  </a:cubicBezTo>
                  <a:lnTo>
                    <a:pt x="77285" y="83032"/>
                  </a:lnTo>
                  <a:lnTo>
                    <a:pt x="75630" y="83594"/>
                  </a:lnTo>
                  <a:cubicBezTo>
                    <a:pt x="74318" y="84032"/>
                    <a:pt x="72974" y="84500"/>
                    <a:pt x="71662" y="84938"/>
                  </a:cubicBezTo>
                  <a:lnTo>
                    <a:pt x="70850" y="85219"/>
                  </a:lnTo>
                  <a:cubicBezTo>
                    <a:pt x="70819" y="85219"/>
                    <a:pt x="70788" y="85219"/>
                    <a:pt x="70663" y="85156"/>
                  </a:cubicBezTo>
                  <a:cubicBezTo>
                    <a:pt x="70631" y="83907"/>
                    <a:pt x="70631" y="82595"/>
                    <a:pt x="70631" y="81314"/>
                  </a:cubicBezTo>
                  <a:lnTo>
                    <a:pt x="70663" y="81314"/>
                  </a:lnTo>
                  <a:cubicBezTo>
                    <a:pt x="70694" y="81158"/>
                    <a:pt x="70788" y="81033"/>
                    <a:pt x="70944" y="81002"/>
                  </a:cubicBezTo>
                  <a:lnTo>
                    <a:pt x="71381" y="80877"/>
                  </a:lnTo>
                  <a:cubicBezTo>
                    <a:pt x="72631" y="80502"/>
                    <a:pt x="73911" y="80158"/>
                    <a:pt x="75161" y="79783"/>
                  </a:cubicBezTo>
                  <a:cubicBezTo>
                    <a:pt x="75880" y="79596"/>
                    <a:pt x="76598" y="79377"/>
                    <a:pt x="77316" y="79159"/>
                  </a:cubicBezTo>
                  <a:lnTo>
                    <a:pt x="77629" y="79065"/>
                  </a:lnTo>
                  <a:close/>
                  <a:moveTo>
                    <a:pt x="60385" y="75660"/>
                  </a:moveTo>
                  <a:cubicBezTo>
                    <a:pt x="60729" y="76410"/>
                    <a:pt x="61072" y="77097"/>
                    <a:pt x="61385" y="77846"/>
                  </a:cubicBezTo>
                  <a:cubicBezTo>
                    <a:pt x="61697" y="78565"/>
                    <a:pt x="61885" y="79221"/>
                    <a:pt x="62197" y="79908"/>
                  </a:cubicBezTo>
                  <a:cubicBezTo>
                    <a:pt x="62697" y="81033"/>
                    <a:pt x="62759" y="82314"/>
                    <a:pt x="62353" y="83501"/>
                  </a:cubicBezTo>
                  <a:cubicBezTo>
                    <a:pt x="62010" y="84657"/>
                    <a:pt x="61666" y="85875"/>
                    <a:pt x="61322" y="87062"/>
                  </a:cubicBezTo>
                  <a:cubicBezTo>
                    <a:pt x="61260" y="87312"/>
                    <a:pt x="61197" y="87531"/>
                    <a:pt x="61135" y="87780"/>
                  </a:cubicBezTo>
                  <a:cubicBezTo>
                    <a:pt x="61072" y="87999"/>
                    <a:pt x="60916" y="88343"/>
                    <a:pt x="60760" y="88749"/>
                  </a:cubicBezTo>
                  <a:cubicBezTo>
                    <a:pt x="60666" y="88468"/>
                    <a:pt x="60573" y="88311"/>
                    <a:pt x="60510" y="88124"/>
                  </a:cubicBezTo>
                  <a:cubicBezTo>
                    <a:pt x="60385" y="87843"/>
                    <a:pt x="60291" y="87562"/>
                    <a:pt x="60166" y="87281"/>
                  </a:cubicBezTo>
                  <a:cubicBezTo>
                    <a:pt x="60104" y="87156"/>
                    <a:pt x="60073" y="87031"/>
                    <a:pt x="60010" y="86906"/>
                  </a:cubicBezTo>
                  <a:lnTo>
                    <a:pt x="60010" y="86875"/>
                  </a:lnTo>
                  <a:cubicBezTo>
                    <a:pt x="59760" y="86250"/>
                    <a:pt x="59542" y="85687"/>
                    <a:pt x="59292" y="85063"/>
                  </a:cubicBezTo>
                  <a:cubicBezTo>
                    <a:pt x="58917" y="84219"/>
                    <a:pt x="58573" y="83345"/>
                    <a:pt x="58261" y="82501"/>
                  </a:cubicBezTo>
                  <a:cubicBezTo>
                    <a:pt x="58167" y="82282"/>
                    <a:pt x="58136" y="82064"/>
                    <a:pt x="58198" y="81845"/>
                  </a:cubicBezTo>
                  <a:cubicBezTo>
                    <a:pt x="58292" y="81533"/>
                    <a:pt x="58417" y="81220"/>
                    <a:pt x="58511" y="80908"/>
                  </a:cubicBezTo>
                  <a:cubicBezTo>
                    <a:pt x="59104" y="79190"/>
                    <a:pt x="59698" y="77503"/>
                    <a:pt x="60260" y="75785"/>
                  </a:cubicBezTo>
                  <a:cubicBezTo>
                    <a:pt x="60260" y="75753"/>
                    <a:pt x="60323" y="75753"/>
                    <a:pt x="60385" y="75660"/>
                  </a:cubicBezTo>
                  <a:close/>
                  <a:moveTo>
                    <a:pt x="62947" y="83126"/>
                  </a:moveTo>
                  <a:lnTo>
                    <a:pt x="63103" y="89405"/>
                  </a:lnTo>
                  <a:cubicBezTo>
                    <a:pt x="63103" y="89873"/>
                    <a:pt x="63134" y="90342"/>
                    <a:pt x="63134" y="90811"/>
                  </a:cubicBezTo>
                  <a:lnTo>
                    <a:pt x="63134" y="90842"/>
                  </a:lnTo>
                  <a:cubicBezTo>
                    <a:pt x="63134" y="90998"/>
                    <a:pt x="63134" y="91123"/>
                    <a:pt x="63134" y="91248"/>
                  </a:cubicBezTo>
                  <a:lnTo>
                    <a:pt x="63165" y="91248"/>
                  </a:lnTo>
                  <a:lnTo>
                    <a:pt x="63165" y="91279"/>
                  </a:lnTo>
                  <a:lnTo>
                    <a:pt x="63165" y="91654"/>
                  </a:lnTo>
                  <a:lnTo>
                    <a:pt x="63165" y="92529"/>
                  </a:lnTo>
                  <a:lnTo>
                    <a:pt x="63165" y="92591"/>
                  </a:lnTo>
                  <a:cubicBezTo>
                    <a:pt x="63197" y="93653"/>
                    <a:pt x="63197" y="94715"/>
                    <a:pt x="63228" y="95746"/>
                  </a:cubicBezTo>
                  <a:lnTo>
                    <a:pt x="63103" y="95778"/>
                  </a:lnTo>
                  <a:cubicBezTo>
                    <a:pt x="63040" y="95684"/>
                    <a:pt x="63009" y="95590"/>
                    <a:pt x="62947" y="95465"/>
                  </a:cubicBezTo>
                  <a:cubicBezTo>
                    <a:pt x="62322" y="93591"/>
                    <a:pt x="61728" y="91685"/>
                    <a:pt x="61072" y="89811"/>
                  </a:cubicBezTo>
                  <a:cubicBezTo>
                    <a:pt x="60947" y="89467"/>
                    <a:pt x="60947" y="89061"/>
                    <a:pt x="61072" y="88718"/>
                  </a:cubicBezTo>
                  <a:cubicBezTo>
                    <a:pt x="61229" y="88280"/>
                    <a:pt x="61353" y="87843"/>
                    <a:pt x="61478" y="87406"/>
                  </a:cubicBezTo>
                  <a:cubicBezTo>
                    <a:pt x="61853" y="86125"/>
                    <a:pt x="62228" y="84844"/>
                    <a:pt x="62603" y="83594"/>
                  </a:cubicBezTo>
                  <a:cubicBezTo>
                    <a:pt x="62666" y="83438"/>
                    <a:pt x="62697" y="83282"/>
                    <a:pt x="62728" y="83126"/>
                  </a:cubicBezTo>
                  <a:close/>
                  <a:moveTo>
                    <a:pt x="35550" y="50481"/>
                  </a:moveTo>
                  <a:cubicBezTo>
                    <a:pt x="35644" y="50513"/>
                    <a:pt x="35675" y="50513"/>
                    <a:pt x="35675" y="50513"/>
                  </a:cubicBezTo>
                  <a:cubicBezTo>
                    <a:pt x="39986" y="54792"/>
                    <a:pt x="44453" y="58947"/>
                    <a:pt x="47890" y="64070"/>
                  </a:cubicBezTo>
                  <a:cubicBezTo>
                    <a:pt x="51045" y="68818"/>
                    <a:pt x="53794" y="73785"/>
                    <a:pt x="56168" y="78971"/>
                  </a:cubicBezTo>
                  <a:cubicBezTo>
                    <a:pt x="58542" y="84001"/>
                    <a:pt x="60604" y="89217"/>
                    <a:pt x="62291" y="94559"/>
                  </a:cubicBezTo>
                  <a:cubicBezTo>
                    <a:pt x="62603" y="95496"/>
                    <a:pt x="62853" y="96465"/>
                    <a:pt x="63040" y="97433"/>
                  </a:cubicBezTo>
                  <a:cubicBezTo>
                    <a:pt x="63103" y="98089"/>
                    <a:pt x="63072" y="98745"/>
                    <a:pt x="62978" y="99370"/>
                  </a:cubicBezTo>
                  <a:lnTo>
                    <a:pt x="62978" y="99589"/>
                  </a:lnTo>
                  <a:cubicBezTo>
                    <a:pt x="62915" y="100213"/>
                    <a:pt x="62853" y="100807"/>
                    <a:pt x="62790" y="101369"/>
                  </a:cubicBezTo>
                  <a:cubicBezTo>
                    <a:pt x="62259" y="101432"/>
                    <a:pt x="61728" y="101494"/>
                    <a:pt x="61229" y="101557"/>
                  </a:cubicBezTo>
                  <a:cubicBezTo>
                    <a:pt x="61041" y="101557"/>
                    <a:pt x="60885" y="101588"/>
                    <a:pt x="60729" y="101588"/>
                  </a:cubicBezTo>
                  <a:cubicBezTo>
                    <a:pt x="60604" y="101588"/>
                    <a:pt x="60479" y="101588"/>
                    <a:pt x="60323" y="101619"/>
                  </a:cubicBezTo>
                  <a:cubicBezTo>
                    <a:pt x="60314" y="101621"/>
                    <a:pt x="60306" y="101622"/>
                    <a:pt x="60297" y="101622"/>
                  </a:cubicBezTo>
                  <a:cubicBezTo>
                    <a:pt x="60170" y="101622"/>
                    <a:pt x="59973" y="101424"/>
                    <a:pt x="59885" y="101307"/>
                  </a:cubicBezTo>
                  <a:cubicBezTo>
                    <a:pt x="59760" y="101088"/>
                    <a:pt x="59635" y="100869"/>
                    <a:pt x="59510" y="100682"/>
                  </a:cubicBezTo>
                  <a:cubicBezTo>
                    <a:pt x="57168" y="97027"/>
                    <a:pt x="54825" y="93403"/>
                    <a:pt x="52575" y="89748"/>
                  </a:cubicBezTo>
                  <a:cubicBezTo>
                    <a:pt x="48046" y="82376"/>
                    <a:pt x="43266" y="75191"/>
                    <a:pt x="37862" y="68444"/>
                  </a:cubicBezTo>
                  <a:cubicBezTo>
                    <a:pt x="36144" y="66319"/>
                    <a:pt x="34145" y="64445"/>
                    <a:pt x="32270" y="62477"/>
                  </a:cubicBezTo>
                  <a:cubicBezTo>
                    <a:pt x="31864" y="62040"/>
                    <a:pt x="31427" y="61602"/>
                    <a:pt x="31052" y="61165"/>
                  </a:cubicBezTo>
                  <a:cubicBezTo>
                    <a:pt x="30552" y="60696"/>
                    <a:pt x="30521" y="59947"/>
                    <a:pt x="30989" y="59478"/>
                  </a:cubicBezTo>
                  <a:cubicBezTo>
                    <a:pt x="32645" y="57166"/>
                    <a:pt x="33988" y="54636"/>
                    <a:pt x="34957" y="51950"/>
                  </a:cubicBezTo>
                  <a:cubicBezTo>
                    <a:pt x="34988" y="51856"/>
                    <a:pt x="35019" y="51731"/>
                    <a:pt x="35082" y="51606"/>
                  </a:cubicBezTo>
                  <a:cubicBezTo>
                    <a:pt x="35175" y="51356"/>
                    <a:pt x="35300" y="51106"/>
                    <a:pt x="35394" y="50887"/>
                  </a:cubicBezTo>
                  <a:cubicBezTo>
                    <a:pt x="35425" y="50700"/>
                    <a:pt x="35488" y="50606"/>
                    <a:pt x="35550" y="50481"/>
                  </a:cubicBezTo>
                  <a:close/>
                  <a:moveTo>
                    <a:pt x="58823" y="53543"/>
                  </a:moveTo>
                  <a:lnTo>
                    <a:pt x="59573" y="54230"/>
                  </a:lnTo>
                  <a:cubicBezTo>
                    <a:pt x="59792" y="54386"/>
                    <a:pt x="59979" y="54574"/>
                    <a:pt x="60166" y="54761"/>
                  </a:cubicBezTo>
                  <a:lnTo>
                    <a:pt x="60323" y="54886"/>
                  </a:lnTo>
                  <a:lnTo>
                    <a:pt x="60354" y="54886"/>
                  </a:lnTo>
                  <a:cubicBezTo>
                    <a:pt x="60510" y="55042"/>
                    <a:pt x="60666" y="55198"/>
                    <a:pt x="60854" y="55355"/>
                  </a:cubicBezTo>
                  <a:cubicBezTo>
                    <a:pt x="62228" y="56667"/>
                    <a:pt x="63634" y="57979"/>
                    <a:pt x="65008" y="59291"/>
                  </a:cubicBezTo>
                  <a:cubicBezTo>
                    <a:pt x="65789" y="60103"/>
                    <a:pt x="66414" y="61071"/>
                    <a:pt x="66820" y="62102"/>
                  </a:cubicBezTo>
                  <a:cubicBezTo>
                    <a:pt x="66914" y="62352"/>
                    <a:pt x="67008" y="62602"/>
                    <a:pt x="67101" y="62821"/>
                  </a:cubicBezTo>
                  <a:cubicBezTo>
                    <a:pt x="67195" y="63071"/>
                    <a:pt x="67320" y="63383"/>
                    <a:pt x="67414" y="63633"/>
                  </a:cubicBezTo>
                  <a:cubicBezTo>
                    <a:pt x="67508" y="63914"/>
                    <a:pt x="67601" y="64164"/>
                    <a:pt x="67695" y="64414"/>
                  </a:cubicBezTo>
                  <a:cubicBezTo>
                    <a:pt x="67914" y="65039"/>
                    <a:pt x="68101" y="65663"/>
                    <a:pt x="68288" y="66288"/>
                  </a:cubicBezTo>
                  <a:cubicBezTo>
                    <a:pt x="68351" y="66538"/>
                    <a:pt x="68413" y="66757"/>
                    <a:pt x="68476" y="67007"/>
                  </a:cubicBezTo>
                  <a:cubicBezTo>
                    <a:pt x="68538" y="67257"/>
                    <a:pt x="68601" y="67475"/>
                    <a:pt x="68663" y="67725"/>
                  </a:cubicBezTo>
                  <a:cubicBezTo>
                    <a:pt x="68726" y="68006"/>
                    <a:pt x="68788" y="68287"/>
                    <a:pt x="68851" y="68569"/>
                  </a:cubicBezTo>
                  <a:cubicBezTo>
                    <a:pt x="68851" y="68600"/>
                    <a:pt x="68882" y="68631"/>
                    <a:pt x="68882" y="68662"/>
                  </a:cubicBezTo>
                  <a:cubicBezTo>
                    <a:pt x="68913" y="68818"/>
                    <a:pt x="68945" y="68975"/>
                    <a:pt x="68976" y="69100"/>
                  </a:cubicBezTo>
                  <a:cubicBezTo>
                    <a:pt x="69101" y="69693"/>
                    <a:pt x="69194" y="70255"/>
                    <a:pt x="69288" y="70849"/>
                  </a:cubicBezTo>
                  <a:cubicBezTo>
                    <a:pt x="69351" y="71161"/>
                    <a:pt x="69413" y="71505"/>
                    <a:pt x="69444" y="71849"/>
                  </a:cubicBezTo>
                  <a:cubicBezTo>
                    <a:pt x="69444" y="71849"/>
                    <a:pt x="69444" y="71880"/>
                    <a:pt x="69444" y="71911"/>
                  </a:cubicBezTo>
                  <a:cubicBezTo>
                    <a:pt x="69507" y="72255"/>
                    <a:pt x="69538" y="72630"/>
                    <a:pt x="69601" y="73004"/>
                  </a:cubicBezTo>
                  <a:lnTo>
                    <a:pt x="69632" y="73348"/>
                  </a:lnTo>
                  <a:cubicBezTo>
                    <a:pt x="69694" y="73817"/>
                    <a:pt x="69725" y="74317"/>
                    <a:pt x="69757" y="74785"/>
                  </a:cubicBezTo>
                  <a:cubicBezTo>
                    <a:pt x="69975" y="77128"/>
                    <a:pt x="70163" y="79440"/>
                    <a:pt x="70225" y="81783"/>
                  </a:cubicBezTo>
                  <a:cubicBezTo>
                    <a:pt x="70225" y="82157"/>
                    <a:pt x="70257" y="82564"/>
                    <a:pt x="70257" y="82970"/>
                  </a:cubicBezTo>
                  <a:lnTo>
                    <a:pt x="70288" y="83032"/>
                  </a:lnTo>
                  <a:cubicBezTo>
                    <a:pt x="70319" y="84407"/>
                    <a:pt x="70288" y="85781"/>
                    <a:pt x="70194" y="87156"/>
                  </a:cubicBezTo>
                  <a:cubicBezTo>
                    <a:pt x="70225" y="87156"/>
                    <a:pt x="70225" y="87187"/>
                    <a:pt x="70194" y="87187"/>
                  </a:cubicBezTo>
                  <a:cubicBezTo>
                    <a:pt x="70194" y="87374"/>
                    <a:pt x="70194" y="87593"/>
                    <a:pt x="70163" y="87812"/>
                  </a:cubicBezTo>
                  <a:cubicBezTo>
                    <a:pt x="70163" y="88030"/>
                    <a:pt x="70132" y="88249"/>
                    <a:pt x="70132" y="88436"/>
                  </a:cubicBezTo>
                  <a:cubicBezTo>
                    <a:pt x="70132" y="88655"/>
                    <a:pt x="70100" y="88936"/>
                    <a:pt x="70069" y="89217"/>
                  </a:cubicBezTo>
                  <a:cubicBezTo>
                    <a:pt x="70038" y="89717"/>
                    <a:pt x="69975" y="90217"/>
                    <a:pt x="69944" y="90717"/>
                  </a:cubicBezTo>
                  <a:cubicBezTo>
                    <a:pt x="69913" y="90967"/>
                    <a:pt x="69882" y="91217"/>
                    <a:pt x="69850" y="91467"/>
                  </a:cubicBezTo>
                  <a:cubicBezTo>
                    <a:pt x="69788" y="91904"/>
                    <a:pt x="69757" y="92373"/>
                    <a:pt x="69694" y="92810"/>
                  </a:cubicBezTo>
                  <a:cubicBezTo>
                    <a:pt x="69694" y="92904"/>
                    <a:pt x="69663" y="92997"/>
                    <a:pt x="69632" y="93122"/>
                  </a:cubicBezTo>
                  <a:cubicBezTo>
                    <a:pt x="69632" y="93310"/>
                    <a:pt x="69601" y="93497"/>
                    <a:pt x="69569" y="93747"/>
                  </a:cubicBezTo>
                  <a:cubicBezTo>
                    <a:pt x="69413" y="94809"/>
                    <a:pt x="69226" y="95903"/>
                    <a:pt x="69007" y="96996"/>
                  </a:cubicBezTo>
                  <a:cubicBezTo>
                    <a:pt x="68976" y="97121"/>
                    <a:pt x="68945" y="97277"/>
                    <a:pt x="68913" y="97402"/>
                  </a:cubicBezTo>
                  <a:cubicBezTo>
                    <a:pt x="68882" y="97558"/>
                    <a:pt x="68851" y="97683"/>
                    <a:pt x="68820" y="97839"/>
                  </a:cubicBezTo>
                  <a:cubicBezTo>
                    <a:pt x="68757" y="98027"/>
                    <a:pt x="68695" y="98245"/>
                    <a:pt x="68601" y="98433"/>
                  </a:cubicBezTo>
                  <a:cubicBezTo>
                    <a:pt x="68538" y="98652"/>
                    <a:pt x="68476" y="98839"/>
                    <a:pt x="68382" y="99058"/>
                  </a:cubicBezTo>
                  <a:cubicBezTo>
                    <a:pt x="68226" y="99433"/>
                    <a:pt x="68039" y="99839"/>
                    <a:pt x="67882" y="100213"/>
                  </a:cubicBezTo>
                  <a:cubicBezTo>
                    <a:pt x="67789" y="100401"/>
                    <a:pt x="67695" y="100620"/>
                    <a:pt x="67601" y="100776"/>
                  </a:cubicBezTo>
                  <a:lnTo>
                    <a:pt x="67476" y="101088"/>
                  </a:lnTo>
                  <a:cubicBezTo>
                    <a:pt x="67383" y="101244"/>
                    <a:pt x="67195" y="101338"/>
                    <a:pt x="67039" y="101369"/>
                  </a:cubicBezTo>
                  <a:cubicBezTo>
                    <a:pt x="66758" y="101432"/>
                    <a:pt x="66477" y="101494"/>
                    <a:pt x="66195" y="101557"/>
                  </a:cubicBezTo>
                  <a:cubicBezTo>
                    <a:pt x="65883" y="101619"/>
                    <a:pt x="65602" y="101682"/>
                    <a:pt x="65321" y="101744"/>
                  </a:cubicBezTo>
                  <a:lnTo>
                    <a:pt x="65040" y="101807"/>
                  </a:lnTo>
                  <a:lnTo>
                    <a:pt x="64602" y="101807"/>
                  </a:lnTo>
                  <a:cubicBezTo>
                    <a:pt x="64165" y="101682"/>
                    <a:pt x="63728" y="101557"/>
                    <a:pt x="63197" y="101401"/>
                  </a:cubicBezTo>
                  <a:cubicBezTo>
                    <a:pt x="63446" y="98339"/>
                    <a:pt x="63603" y="95278"/>
                    <a:pt x="63603" y="92216"/>
                  </a:cubicBezTo>
                  <a:lnTo>
                    <a:pt x="63603" y="90592"/>
                  </a:lnTo>
                  <a:cubicBezTo>
                    <a:pt x="63603" y="89998"/>
                    <a:pt x="63571" y="89374"/>
                    <a:pt x="63540" y="88780"/>
                  </a:cubicBezTo>
                  <a:lnTo>
                    <a:pt x="63540" y="88155"/>
                  </a:lnTo>
                  <a:cubicBezTo>
                    <a:pt x="63509" y="87562"/>
                    <a:pt x="63478" y="86968"/>
                    <a:pt x="63478" y="86406"/>
                  </a:cubicBezTo>
                  <a:cubicBezTo>
                    <a:pt x="63446" y="85812"/>
                    <a:pt x="63384" y="85219"/>
                    <a:pt x="63353" y="84625"/>
                  </a:cubicBezTo>
                  <a:cubicBezTo>
                    <a:pt x="63353" y="84532"/>
                    <a:pt x="63353" y="84407"/>
                    <a:pt x="63322" y="84282"/>
                  </a:cubicBezTo>
                  <a:cubicBezTo>
                    <a:pt x="63290" y="83876"/>
                    <a:pt x="63259" y="83438"/>
                    <a:pt x="63228" y="83032"/>
                  </a:cubicBezTo>
                  <a:cubicBezTo>
                    <a:pt x="63228" y="82845"/>
                    <a:pt x="63197" y="82657"/>
                    <a:pt x="63165" y="82439"/>
                  </a:cubicBezTo>
                  <a:cubicBezTo>
                    <a:pt x="63134" y="81876"/>
                    <a:pt x="63072" y="81314"/>
                    <a:pt x="63009" y="80783"/>
                  </a:cubicBezTo>
                  <a:cubicBezTo>
                    <a:pt x="62947" y="80158"/>
                    <a:pt x="62884" y="79565"/>
                    <a:pt x="62822" y="78971"/>
                  </a:cubicBezTo>
                  <a:cubicBezTo>
                    <a:pt x="62790" y="78752"/>
                    <a:pt x="62759" y="78534"/>
                    <a:pt x="62728" y="78315"/>
                  </a:cubicBezTo>
                  <a:cubicBezTo>
                    <a:pt x="62541" y="76816"/>
                    <a:pt x="62322" y="75316"/>
                    <a:pt x="62103" y="73817"/>
                  </a:cubicBezTo>
                  <a:cubicBezTo>
                    <a:pt x="62041" y="73473"/>
                    <a:pt x="61978" y="73098"/>
                    <a:pt x="61916" y="72755"/>
                  </a:cubicBezTo>
                  <a:cubicBezTo>
                    <a:pt x="61885" y="72567"/>
                    <a:pt x="61853" y="72348"/>
                    <a:pt x="61822" y="72130"/>
                  </a:cubicBezTo>
                  <a:cubicBezTo>
                    <a:pt x="61666" y="71224"/>
                    <a:pt x="61478" y="70287"/>
                    <a:pt x="61291" y="69381"/>
                  </a:cubicBezTo>
                  <a:cubicBezTo>
                    <a:pt x="61291" y="69287"/>
                    <a:pt x="61260" y="69193"/>
                    <a:pt x="61229" y="69068"/>
                  </a:cubicBezTo>
                  <a:cubicBezTo>
                    <a:pt x="61104" y="68444"/>
                    <a:pt x="60979" y="67850"/>
                    <a:pt x="60854" y="67194"/>
                  </a:cubicBezTo>
                  <a:cubicBezTo>
                    <a:pt x="60854" y="67194"/>
                    <a:pt x="60854" y="67163"/>
                    <a:pt x="60854" y="67163"/>
                  </a:cubicBezTo>
                  <a:cubicBezTo>
                    <a:pt x="60448" y="65288"/>
                    <a:pt x="60010" y="63414"/>
                    <a:pt x="59542" y="61540"/>
                  </a:cubicBezTo>
                  <a:lnTo>
                    <a:pt x="59542" y="61540"/>
                  </a:lnTo>
                  <a:cubicBezTo>
                    <a:pt x="59729" y="61758"/>
                    <a:pt x="59979" y="61915"/>
                    <a:pt x="60229" y="62102"/>
                  </a:cubicBezTo>
                  <a:cubicBezTo>
                    <a:pt x="60448" y="62165"/>
                    <a:pt x="60666" y="62227"/>
                    <a:pt x="60916" y="62258"/>
                  </a:cubicBezTo>
                  <a:cubicBezTo>
                    <a:pt x="60979" y="62040"/>
                    <a:pt x="61010" y="61790"/>
                    <a:pt x="61010" y="61571"/>
                  </a:cubicBezTo>
                  <a:cubicBezTo>
                    <a:pt x="60697" y="60165"/>
                    <a:pt x="60385" y="58791"/>
                    <a:pt x="60010" y="57385"/>
                  </a:cubicBezTo>
                  <a:cubicBezTo>
                    <a:pt x="59729" y="56354"/>
                    <a:pt x="59354" y="55323"/>
                    <a:pt x="59011" y="54292"/>
                  </a:cubicBezTo>
                  <a:cubicBezTo>
                    <a:pt x="58917" y="54074"/>
                    <a:pt x="58854" y="53824"/>
                    <a:pt x="58823" y="53543"/>
                  </a:cubicBezTo>
                  <a:close/>
                  <a:moveTo>
                    <a:pt x="77598" y="83282"/>
                  </a:moveTo>
                  <a:lnTo>
                    <a:pt x="77598" y="84250"/>
                  </a:lnTo>
                  <a:cubicBezTo>
                    <a:pt x="77410" y="86656"/>
                    <a:pt x="77441" y="89124"/>
                    <a:pt x="77723" y="91529"/>
                  </a:cubicBezTo>
                  <a:cubicBezTo>
                    <a:pt x="77754" y="91779"/>
                    <a:pt x="77723" y="92060"/>
                    <a:pt x="77754" y="92310"/>
                  </a:cubicBezTo>
                  <a:cubicBezTo>
                    <a:pt x="77910" y="93528"/>
                    <a:pt x="77535" y="94778"/>
                    <a:pt x="76754" y="95746"/>
                  </a:cubicBezTo>
                  <a:cubicBezTo>
                    <a:pt x="76629" y="95871"/>
                    <a:pt x="76536" y="96027"/>
                    <a:pt x="76442" y="96184"/>
                  </a:cubicBezTo>
                  <a:cubicBezTo>
                    <a:pt x="76379" y="96246"/>
                    <a:pt x="76348" y="96309"/>
                    <a:pt x="76317" y="96371"/>
                  </a:cubicBezTo>
                  <a:cubicBezTo>
                    <a:pt x="76254" y="96465"/>
                    <a:pt x="76223" y="96559"/>
                    <a:pt x="76161" y="96621"/>
                  </a:cubicBezTo>
                  <a:cubicBezTo>
                    <a:pt x="75973" y="96933"/>
                    <a:pt x="75817" y="97215"/>
                    <a:pt x="75661" y="97527"/>
                  </a:cubicBezTo>
                  <a:lnTo>
                    <a:pt x="75661" y="97558"/>
                  </a:lnTo>
                  <a:cubicBezTo>
                    <a:pt x="75567" y="97714"/>
                    <a:pt x="75442" y="97902"/>
                    <a:pt x="75348" y="98089"/>
                  </a:cubicBezTo>
                  <a:cubicBezTo>
                    <a:pt x="75317" y="98152"/>
                    <a:pt x="75286" y="98245"/>
                    <a:pt x="75255" y="98308"/>
                  </a:cubicBezTo>
                  <a:lnTo>
                    <a:pt x="74068" y="100651"/>
                  </a:lnTo>
                  <a:cubicBezTo>
                    <a:pt x="74036" y="100713"/>
                    <a:pt x="74005" y="100807"/>
                    <a:pt x="73974" y="100869"/>
                  </a:cubicBezTo>
                  <a:cubicBezTo>
                    <a:pt x="73526" y="101787"/>
                    <a:pt x="73319" y="102079"/>
                    <a:pt x="72709" y="102079"/>
                  </a:cubicBezTo>
                  <a:cubicBezTo>
                    <a:pt x="72468" y="102079"/>
                    <a:pt x="72163" y="102034"/>
                    <a:pt x="71756" y="101963"/>
                  </a:cubicBezTo>
                  <a:cubicBezTo>
                    <a:pt x="70475" y="101744"/>
                    <a:pt x="69194" y="101526"/>
                    <a:pt x="67882" y="101307"/>
                  </a:cubicBezTo>
                  <a:cubicBezTo>
                    <a:pt x="67914" y="101213"/>
                    <a:pt x="67945" y="101119"/>
                    <a:pt x="67976" y="101026"/>
                  </a:cubicBezTo>
                  <a:cubicBezTo>
                    <a:pt x="69226" y="98776"/>
                    <a:pt x="69663" y="96340"/>
                    <a:pt x="69944" y="93841"/>
                  </a:cubicBezTo>
                  <a:cubicBezTo>
                    <a:pt x="70257" y="91279"/>
                    <a:pt x="70444" y="88686"/>
                    <a:pt x="70631" y="86125"/>
                  </a:cubicBezTo>
                  <a:cubicBezTo>
                    <a:pt x="70631" y="85812"/>
                    <a:pt x="70850" y="85531"/>
                    <a:pt x="71162" y="85469"/>
                  </a:cubicBezTo>
                  <a:cubicBezTo>
                    <a:pt x="71319" y="85406"/>
                    <a:pt x="71475" y="85375"/>
                    <a:pt x="71631" y="85313"/>
                  </a:cubicBezTo>
                  <a:cubicBezTo>
                    <a:pt x="73443" y="84719"/>
                    <a:pt x="75223" y="84094"/>
                    <a:pt x="77004" y="83469"/>
                  </a:cubicBezTo>
                  <a:lnTo>
                    <a:pt x="77254" y="83376"/>
                  </a:lnTo>
                  <a:lnTo>
                    <a:pt x="77285" y="83376"/>
                  </a:lnTo>
                  <a:lnTo>
                    <a:pt x="77598" y="83282"/>
                  </a:lnTo>
                  <a:close/>
                  <a:moveTo>
                    <a:pt x="88782" y="87909"/>
                  </a:moveTo>
                  <a:cubicBezTo>
                    <a:pt x="89010" y="87909"/>
                    <a:pt x="89239" y="87928"/>
                    <a:pt x="89468" y="87968"/>
                  </a:cubicBezTo>
                  <a:cubicBezTo>
                    <a:pt x="89531" y="87999"/>
                    <a:pt x="89625" y="88030"/>
                    <a:pt x="89718" y="88062"/>
                  </a:cubicBezTo>
                  <a:cubicBezTo>
                    <a:pt x="89750" y="88062"/>
                    <a:pt x="89812" y="88093"/>
                    <a:pt x="89843" y="88124"/>
                  </a:cubicBezTo>
                  <a:cubicBezTo>
                    <a:pt x="89906" y="88124"/>
                    <a:pt x="89968" y="88155"/>
                    <a:pt x="90031" y="88218"/>
                  </a:cubicBezTo>
                  <a:cubicBezTo>
                    <a:pt x="90062" y="88249"/>
                    <a:pt x="90124" y="88280"/>
                    <a:pt x="90156" y="88311"/>
                  </a:cubicBezTo>
                  <a:cubicBezTo>
                    <a:pt x="90187" y="88343"/>
                    <a:pt x="90218" y="88374"/>
                    <a:pt x="90249" y="88405"/>
                  </a:cubicBezTo>
                  <a:cubicBezTo>
                    <a:pt x="90281" y="88436"/>
                    <a:pt x="90281" y="88436"/>
                    <a:pt x="90312" y="88468"/>
                  </a:cubicBezTo>
                  <a:cubicBezTo>
                    <a:pt x="90374" y="88530"/>
                    <a:pt x="90406" y="88593"/>
                    <a:pt x="90437" y="88686"/>
                  </a:cubicBezTo>
                  <a:cubicBezTo>
                    <a:pt x="90437" y="88718"/>
                    <a:pt x="90468" y="88749"/>
                    <a:pt x="90499" y="88811"/>
                  </a:cubicBezTo>
                  <a:cubicBezTo>
                    <a:pt x="90499" y="88843"/>
                    <a:pt x="90499" y="88874"/>
                    <a:pt x="90530" y="88936"/>
                  </a:cubicBezTo>
                  <a:cubicBezTo>
                    <a:pt x="90530" y="88968"/>
                    <a:pt x="90530" y="89030"/>
                    <a:pt x="90530" y="89061"/>
                  </a:cubicBezTo>
                  <a:lnTo>
                    <a:pt x="90530" y="89186"/>
                  </a:lnTo>
                  <a:cubicBezTo>
                    <a:pt x="90530" y="89436"/>
                    <a:pt x="90468" y="89686"/>
                    <a:pt x="90343" y="89905"/>
                  </a:cubicBezTo>
                  <a:lnTo>
                    <a:pt x="90312" y="89967"/>
                  </a:lnTo>
                  <a:cubicBezTo>
                    <a:pt x="90312" y="89967"/>
                    <a:pt x="90312" y="89998"/>
                    <a:pt x="90312" y="89998"/>
                  </a:cubicBezTo>
                  <a:cubicBezTo>
                    <a:pt x="90218" y="90092"/>
                    <a:pt x="90156" y="90155"/>
                    <a:pt x="90062" y="90186"/>
                  </a:cubicBezTo>
                  <a:cubicBezTo>
                    <a:pt x="88219" y="90936"/>
                    <a:pt x="86751" y="92185"/>
                    <a:pt x="85282" y="93466"/>
                  </a:cubicBezTo>
                  <a:cubicBezTo>
                    <a:pt x="84783" y="93903"/>
                    <a:pt x="84251" y="94278"/>
                    <a:pt x="83720" y="94715"/>
                  </a:cubicBezTo>
                  <a:cubicBezTo>
                    <a:pt x="83627" y="94778"/>
                    <a:pt x="83564" y="94872"/>
                    <a:pt x="83502" y="94965"/>
                  </a:cubicBezTo>
                  <a:cubicBezTo>
                    <a:pt x="83502" y="95090"/>
                    <a:pt x="83502" y="95122"/>
                    <a:pt x="83533" y="95153"/>
                  </a:cubicBezTo>
                  <a:cubicBezTo>
                    <a:pt x="83720" y="95090"/>
                    <a:pt x="83908" y="94997"/>
                    <a:pt x="84064" y="94903"/>
                  </a:cubicBezTo>
                  <a:cubicBezTo>
                    <a:pt x="84283" y="94715"/>
                    <a:pt x="84470" y="94559"/>
                    <a:pt x="84689" y="94372"/>
                  </a:cubicBezTo>
                  <a:cubicBezTo>
                    <a:pt x="85282" y="93903"/>
                    <a:pt x="85876" y="93403"/>
                    <a:pt x="86438" y="92935"/>
                  </a:cubicBezTo>
                  <a:cubicBezTo>
                    <a:pt x="86751" y="92685"/>
                    <a:pt x="87032" y="92435"/>
                    <a:pt x="87344" y="92185"/>
                  </a:cubicBezTo>
                  <a:cubicBezTo>
                    <a:pt x="87500" y="92060"/>
                    <a:pt x="87688" y="91935"/>
                    <a:pt x="87844" y="91841"/>
                  </a:cubicBezTo>
                  <a:cubicBezTo>
                    <a:pt x="88031" y="91685"/>
                    <a:pt x="88219" y="91560"/>
                    <a:pt x="88437" y="91435"/>
                  </a:cubicBezTo>
                  <a:cubicBezTo>
                    <a:pt x="88562" y="91373"/>
                    <a:pt x="88687" y="91310"/>
                    <a:pt x="88812" y="91217"/>
                  </a:cubicBezTo>
                  <a:lnTo>
                    <a:pt x="88844" y="91217"/>
                  </a:lnTo>
                  <a:lnTo>
                    <a:pt x="89218" y="90998"/>
                  </a:lnTo>
                  <a:lnTo>
                    <a:pt x="89625" y="90842"/>
                  </a:lnTo>
                  <a:lnTo>
                    <a:pt x="89687" y="90811"/>
                  </a:lnTo>
                  <a:lnTo>
                    <a:pt x="89999" y="90686"/>
                  </a:lnTo>
                  <a:cubicBezTo>
                    <a:pt x="90156" y="90623"/>
                    <a:pt x="90312" y="90561"/>
                    <a:pt x="90468" y="90529"/>
                  </a:cubicBezTo>
                  <a:cubicBezTo>
                    <a:pt x="90889" y="90409"/>
                    <a:pt x="91335" y="90353"/>
                    <a:pt x="91782" y="90353"/>
                  </a:cubicBezTo>
                  <a:cubicBezTo>
                    <a:pt x="92032" y="90353"/>
                    <a:pt x="92283" y="90371"/>
                    <a:pt x="92530" y="90404"/>
                  </a:cubicBezTo>
                  <a:cubicBezTo>
                    <a:pt x="92811" y="90404"/>
                    <a:pt x="93092" y="90561"/>
                    <a:pt x="93248" y="90779"/>
                  </a:cubicBezTo>
                  <a:cubicBezTo>
                    <a:pt x="93279" y="90811"/>
                    <a:pt x="93311" y="90811"/>
                    <a:pt x="93311" y="90842"/>
                  </a:cubicBezTo>
                  <a:cubicBezTo>
                    <a:pt x="93311" y="90842"/>
                    <a:pt x="93311" y="90873"/>
                    <a:pt x="93311" y="90873"/>
                  </a:cubicBezTo>
                  <a:cubicBezTo>
                    <a:pt x="93342" y="90904"/>
                    <a:pt x="93342" y="90936"/>
                    <a:pt x="93373" y="90967"/>
                  </a:cubicBezTo>
                  <a:cubicBezTo>
                    <a:pt x="93373" y="90998"/>
                    <a:pt x="93404" y="91061"/>
                    <a:pt x="93436" y="91123"/>
                  </a:cubicBezTo>
                  <a:cubicBezTo>
                    <a:pt x="93436" y="91123"/>
                    <a:pt x="93436" y="91154"/>
                    <a:pt x="93436" y="91154"/>
                  </a:cubicBezTo>
                  <a:cubicBezTo>
                    <a:pt x="93436" y="91217"/>
                    <a:pt x="93467" y="91279"/>
                    <a:pt x="93467" y="91310"/>
                  </a:cubicBezTo>
                  <a:cubicBezTo>
                    <a:pt x="93592" y="91904"/>
                    <a:pt x="93311" y="92497"/>
                    <a:pt x="92811" y="92779"/>
                  </a:cubicBezTo>
                  <a:cubicBezTo>
                    <a:pt x="92717" y="92841"/>
                    <a:pt x="92592" y="92872"/>
                    <a:pt x="92499" y="92935"/>
                  </a:cubicBezTo>
                  <a:cubicBezTo>
                    <a:pt x="92405" y="92997"/>
                    <a:pt x="92342" y="93029"/>
                    <a:pt x="92280" y="93060"/>
                  </a:cubicBezTo>
                  <a:lnTo>
                    <a:pt x="92124" y="93154"/>
                  </a:lnTo>
                  <a:cubicBezTo>
                    <a:pt x="92061" y="93185"/>
                    <a:pt x="91999" y="93247"/>
                    <a:pt x="91905" y="93278"/>
                  </a:cubicBezTo>
                  <a:cubicBezTo>
                    <a:pt x="91686" y="93435"/>
                    <a:pt x="91468" y="93591"/>
                    <a:pt x="91218" y="93747"/>
                  </a:cubicBezTo>
                  <a:cubicBezTo>
                    <a:pt x="91124" y="93810"/>
                    <a:pt x="91030" y="93872"/>
                    <a:pt x="90968" y="93966"/>
                  </a:cubicBezTo>
                  <a:cubicBezTo>
                    <a:pt x="90874" y="94028"/>
                    <a:pt x="90687" y="94153"/>
                    <a:pt x="90562" y="94278"/>
                  </a:cubicBezTo>
                  <a:cubicBezTo>
                    <a:pt x="90343" y="94466"/>
                    <a:pt x="90093" y="94653"/>
                    <a:pt x="89874" y="94872"/>
                  </a:cubicBezTo>
                  <a:cubicBezTo>
                    <a:pt x="89000" y="95653"/>
                    <a:pt x="88188" y="96465"/>
                    <a:pt x="87313" y="97215"/>
                  </a:cubicBezTo>
                  <a:lnTo>
                    <a:pt x="87219" y="97277"/>
                  </a:lnTo>
                  <a:cubicBezTo>
                    <a:pt x="87125" y="97371"/>
                    <a:pt x="87032" y="97464"/>
                    <a:pt x="86938" y="97589"/>
                  </a:cubicBezTo>
                  <a:cubicBezTo>
                    <a:pt x="86907" y="97621"/>
                    <a:pt x="86938" y="97683"/>
                    <a:pt x="86907" y="97714"/>
                  </a:cubicBezTo>
                  <a:lnTo>
                    <a:pt x="87000" y="97839"/>
                  </a:lnTo>
                  <a:lnTo>
                    <a:pt x="87094" y="97746"/>
                  </a:lnTo>
                  <a:cubicBezTo>
                    <a:pt x="87219" y="97652"/>
                    <a:pt x="87344" y="97527"/>
                    <a:pt x="87469" y="97433"/>
                  </a:cubicBezTo>
                  <a:lnTo>
                    <a:pt x="88500" y="96527"/>
                  </a:lnTo>
                  <a:cubicBezTo>
                    <a:pt x="89062" y="96027"/>
                    <a:pt x="89656" y="95496"/>
                    <a:pt x="90249" y="94965"/>
                  </a:cubicBezTo>
                  <a:lnTo>
                    <a:pt x="90281" y="94965"/>
                  </a:lnTo>
                  <a:cubicBezTo>
                    <a:pt x="90655" y="94622"/>
                    <a:pt x="91062" y="94278"/>
                    <a:pt x="91468" y="93934"/>
                  </a:cubicBezTo>
                  <a:cubicBezTo>
                    <a:pt x="91874" y="93560"/>
                    <a:pt x="92374" y="93310"/>
                    <a:pt x="92873" y="93122"/>
                  </a:cubicBezTo>
                  <a:lnTo>
                    <a:pt x="92936" y="93122"/>
                  </a:lnTo>
                  <a:cubicBezTo>
                    <a:pt x="93061" y="93060"/>
                    <a:pt x="93186" y="93029"/>
                    <a:pt x="93311" y="92997"/>
                  </a:cubicBezTo>
                  <a:cubicBezTo>
                    <a:pt x="93467" y="92966"/>
                    <a:pt x="93592" y="92904"/>
                    <a:pt x="93717" y="92872"/>
                  </a:cubicBezTo>
                  <a:cubicBezTo>
                    <a:pt x="93779" y="92872"/>
                    <a:pt x="93842" y="92841"/>
                    <a:pt x="93904" y="92841"/>
                  </a:cubicBezTo>
                  <a:lnTo>
                    <a:pt x="94217" y="92779"/>
                  </a:lnTo>
                  <a:lnTo>
                    <a:pt x="94529" y="92747"/>
                  </a:lnTo>
                  <a:cubicBezTo>
                    <a:pt x="94607" y="92732"/>
                    <a:pt x="94693" y="92724"/>
                    <a:pt x="94779" y="92724"/>
                  </a:cubicBezTo>
                  <a:cubicBezTo>
                    <a:pt x="94865" y="92724"/>
                    <a:pt x="94951" y="92732"/>
                    <a:pt x="95029" y="92747"/>
                  </a:cubicBezTo>
                  <a:lnTo>
                    <a:pt x="95091" y="92779"/>
                  </a:lnTo>
                  <a:cubicBezTo>
                    <a:pt x="95154" y="92779"/>
                    <a:pt x="95185" y="92810"/>
                    <a:pt x="95216" y="92841"/>
                  </a:cubicBezTo>
                  <a:cubicBezTo>
                    <a:pt x="95279" y="92841"/>
                    <a:pt x="95310" y="92872"/>
                    <a:pt x="95372" y="92904"/>
                  </a:cubicBezTo>
                  <a:cubicBezTo>
                    <a:pt x="95404" y="92935"/>
                    <a:pt x="95435" y="92966"/>
                    <a:pt x="95466" y="92997"/>
                  </a:cubicBezTo>
                  <a:lnTo>
                    <a:pt x="95622" y="93091"/>
                  </a:lnTo>
                  <a:cubicBezTo>
                    <a:pt x="95685" y="93185"/>
                    <a:pt x="95779" y="93278"/>
                    <a:pt x="95841" y="93372"/>
                  </a:cubicBezTo>
                  <a:cubicBezTo>
                    <a:pt x="96153" y="93810"/>
                    <a:pt x="95966" y="94247"/>
                    <a:pt x="95716" y="94653"/>
                  </a:cubicBezTo>
                  <a:cubicBezTo>
                    <a:pt x="95529" y="94934"/>
                    <a:pt x="95310" y="95215"/>
                    <a:pt x="95060" y="95496"/>
                  </a:cubicBezTo>
                  <a:cubicBezTo>
                    <a:pt x="93935" y="96621"/>
                    <a:pt x="92811" y="97714"/>
                    <a:pt x="91718" y="98808"/>
                  </a:cubicBezTo>
                  <a:cubicBezTo>
                    <a:pt x="91655" y="98870"/>
                    <a:pt x="91624" y="98933"/>
                    <a:pt x="91655" y="99058"/>
                  </a:cubicBezTo>
                  <a:cubicBezTo>
                    <a:pt x="91905" y="98901"/>
                    <a:pt x="92186" y="98714"/>
                    <a:pt x="92436" y="98495"/>
                  </a:cubicBezTo>
                  <a:cubicBezTo>
                    <a:pt x="93061" y="97902"/>
                    <a:pt x="93654" y="97277"/>
                    <a:pt x="94279" y="96652"/>
                  </a:cubicBezTo>
                  <a:cubicBezTo>
                    <a:pt x="94404" y="96527"/>
                    <a:pt x="94529" y="96402"/>
                    <a:pt x="94685" y="96309"/>
                  </a:cubicBezTo>
                  <a:cubicBezTo>
                    <a:pt x="94841" y="96215"/>
                    <a:pt x="94998" y="96152"/>
                    <a:pt x="95154" y="96152"/>
                  </a:cubicBezTo>
                  <a:lnTo>
                    <a:pt x="95310" y="96152"/>
                  </a:lnTo>
                  <a:cubicBezTo>
                    <a:pt x="95341" y="96152"/>
                    <a:pt x="95404" y="96184"/>
                    <a:pt x="95435" y="96184"/>
                  </a:cubicBezTo>
                  <a:lnTo>
                    <a:pt x="95560" y="96246"/>
                  </a:lnTo>
                  <a:cubicBezTo>
                    <a:pt x="95872" y="96434"/>
                    <a:pt x="95997" y="96777"/>
                    <a:pt x="95966" y="97121"/>
                  </a:cubicBezTo>
                  <a:cubicBezTo>
                    <a:pt x="95966" y="97152"/>
                    <a:pt x="95966" y="97152"/>
                    <a:pt x="95966" y="97183"/>
                  </a:cubicBezTo>
                  <a:cubicBezTo>
                    <a:pt x="95966" y="97308"/>
                    <a:pt x="95904" y="97433"/>
                    <a:pt x="95841" y="97558"/>
                  </a:cubicBezTo>
                  <a:cubicBezTo>
                    <a:pt x="95841" y="97589"/>
                    <a:pt x="95810" y="97652"/>
                    <a:pt x="95779" y="97683"/>
                  </a:cubicBezTo>
                  <a:lnTo>
                    <a:pt x="95716" y="97746"/>
                  </a:lnTo>
                  <a:cubicBezTo>
                    <a:pt x="95466" y="98152"/>
                    <a:pt x="95185" y="98495"/>
                    <a:pt x="94873" y="98870"/>
                  </a:cubicBezTo>
                  <a:lnTo>
                    <a:pt x="94654" y="99151"/>
                  </a:lnTo>
                  <a:lnTo>
                    <a:pt x="93904" y="99995"/>
                  </a:lnTo>
                  <a:cubicBezTo>
                    <a:pt x="93748" y="100120"/>
                    <a:pt x="93529" y="100213"/>
                    <a:pt x="93311" y="100213"/>
                  </a:cubicBezTo>
                  <a:cubicBezTo>
                    <a:pt x="92998" y="100307"/>
                    <a:pt x="92686" y="100370"/>
                    <a:pt x="92374" y="100432"/>
                  </a:cubicBezTo>
                  <a:cubicBezTo>
                    <a:pt x="92061" y="100526"/>
                    <a:pt x="91686" y="100588"/>
                    <a:pt x="91374" y="100651"/>
                  </a:cubicBezTo>
                  <a:lnTo>
                    <a:pt x="90780" y="100776"/>
                  </a:lnTo>
                  <a:cubicBezTo>
                    <a:pt x="90218" y="100901"/>
                    <a:pt x="89625" y="100994"/>
                    <a:pt x="89062" y="101088"/>
                  </a:cubicBezTo>
                  <a:lnTo>
                    <a:pt x="88656" y="101151"/>
                  </a:lnTo>
                  <a:cubicBezTo>
                    <a:pt x="88469" y="101151"/>
                    <a:pt x="88281" y="101182"/>
                    <a:pt x="88094" y="101213"/>
                  </a:cubicBezTo>
                  <a:cubicBezTo>
                    <a:pt x="87875" y="101244"/>
                    <a:pt x="87625" y="101276"/>
                    <a:pt x="87407" y="101307"/>
                  </a:cubicBezTo>
                  <a:cubicBezTo>
                    <a:pt x="87188" y="101307"/>
                    <a:pt x="87063" y="101338"/>
                    <a:pt x="86876" y="101338"/>
                  </a:cubicBezTo>
                  <a:cubicBezTo>
                    <a:pt x="86688" y="101369"/>
                    <a:pt x="86594" y="101369"/>
                    <a:pt x="86438" y="101401"/>
                  </a:cubicBezTo>
                  <a:cubicBezTo>
                    <a:pt x="86251" y="101401"/>
                    <a:pt x="86032" y="101432"/>
                    <a:pt x="85813" y="101432"/>
                  </a:cubicBezTo>
                  <a:lnTo>
                    <a:pt x="85345" y="101494"/>
                  </a:lnTo>
                  <a:cubicBezTo>
                    <a:pt x="85001" y="101494"/>
                    <a:pt x="84689" y="101526"/>
                    <a:pt x="84345" y="101526"/>
                  </a:cubicBezTo>
                  <a:cubicBezTo>
                    <a:pt x="84033" y="101557"/>
                    <a:pt x="83752" y="101557"/>
                    <a:pt x="83471" y="101557"/>
                  </a:cubicBezTo>
                  <a:lnTo>
                    <a:pt x="79566" y="101557"/>
                  </a:lnTo>
                  <a:cubicBezTo>
                    <a:pt x="79253" y="101557"/>
                    <a:pt x="78972" y="101557"/>
                    <a:pt x="78660" y="101588"/>
                  </a:cubicBezTo>
                  <a:cubicBezTo>
                    <a:pt x="77441" y="101650"/>
                    <a:pt x="76223" y="101838"/>
                    <a:pt x="75005" y="101994"/>
                  </a:cubicBezTo>
                  <a:cubicBezTo>
                    <a:pt x="74536" y="102025"/>
                    <a:pt x="74099" y="102057"/>
                    <a:pt x="73662" y="102088"/>
                  </a:cubicBezTo>
                  <a:cubicBezTo>
                    <a:pt x="74099" y="101213"/>
                    <a:pt x="74536" y="100338"/>
                    <a:pt x="74974" y="99495"/>
                  </a:cubicBezTo>
                  <a:cubicBezTo>
                    <a:pt x="75380" y="98620"/>
                    <a:pt x="75817" y="97746"/>
                    <a:pt x="76286" y="96902"/>
                  </a:cubicBezTo>
                  <a:cubicBezTo>
                    <a:pt x="77098" y="95465"/>
                    <a:pt x="78160" y="94216"/>
                    <a:pt x="79472" y="93216"/>
                  </a:cubicBezTo>
                  <a:cubicBezTo>
                    <a:pt x="80065" y="92716"/>
                    <a:pt x="80690" y="92248"/>
                    <a:pt x="81346" y="91810"/>
                  </a:cubicBezTo>
                  <a:cubicBezTo>
                    <a:pt x="81471" y="91717"/>
                    <a:pt x="81596" y="91623"/>
                    <a:pt x="81721" y="91529"/>
                  </a:cubicBezTo>
                  <a:cubicBezTo>
                    <a:pt x="82002" y="91342"/>
                    <a:pt x="82283" y="91154"/>
                    <a:pt x="82565" y="90967"/>
                  </a:cubicBezTo>
                  <a:cubicBezTo>
                    <a:pt x="82908" y="90717"/>
                    <a:pt x="83283" y="90498"/>
                    <a:pt x="83627" y="90280"/>
                  </a:cubicBezTo>
                  <a:cubicBezTo>
                    <a:pt x="83642" y="90264"/>
                    <a:pt x="83650" y="90256"/>
                    <a:pt x="83654" y="90256"/>
                  </a:cubicBezTo>
                  <a:cubicBezTo>
                    <a:pt x="83658" y="90256"/>
                    <a:pt x="83658" y="90264"/>
                    <a:pt x="83658" y="90280"/>
                  </a:cubicBezTo>
                  <a:lnTo>
                    <a:pt x="84002" y="90061"/>
                  </a:lnTo>
                  <a:lnTo>
                    <a:pt x="84220" y="89905"/>
                  </a:lnTo>
                  <a:lnTo>
                    <a:pt x="84283" y="89905"/>
                  </a:lnTo>
                  <a:cubicBezTo>
                    <a:pt x="84470" y="89780"/>
                    <a:pt x="84689" y="89655"/>
                    <a:pt x="84876" y="89561"/>
                  </a:cubicBezTo>
                  <a:lnTo>
                    <a:pt x="85282" y="89311"/>
                  </a:lnTo>
                  <a:cubicBezTo>
                    <a:pt x="85751" y="89030"/>
                    <a:pt x="86251" y="88749"/>
                    <a:pt x="86751" y="88499"/>
                  </a:cubicBezTo>
                  <a:lnTo>
                    <a:pt x="86876" y="88405"/>
                  </a:lnTo>
                  <a:cubicBezTo>
                    <a:pt x="87459" y="88079"/>
                    <a:pt x="88112" y="87909"/>
                    <a:pt x="88782" y="87909"/>
                  </a:cubicBezTo>
                  <a:close/>
                  <a:moveTo>
                    <a:pt x="47011" y="101662"/>
                  </a:moveTo>
                  <a:cubicBezTo>
                    <a:pt x="47528" y="101662"/>
                    <a:pt x="48050" y="101703"/>
                    <a:pt x="48577" y="101775"/>
                  </a:cubicBezTo>
                  <a:cubicBezTo>
                    <a:pt x="50280" y="102059"/>
                    <a:pt x="51982" y="102190"/>
                    <a:pt x="53685" y="102190"/>
                  </a:cubicBezTo>
                  <a:cubicBezTo>
                    <a:pt x="54419" y="102190"/>
                    <a:pt x="55153" y="102166"/>
                    <a:pt x="55887" y="102119"/>
                  </a:cubicBezTo>
                  <a:cubicBezTo>
                    <a:pt x="56270" y="102083"/>
                    <a:pt x="56657" y="102065"/>
                    <a:pt x="57044" y="102065"/>
                  </a:cubicBezTo>
                  <a:cubicBezTo>
                    <a:pt x="58013" y="102065"/>
                    <a:pt x="58988" y="102177"/>
                    <a:pt x="59948" y="102400"/>
                  </a:cubicBezTo>
                  <a:cubicBezTo>
                    <a:pt x="60510" y="102556"/>
                    <a:pt x="61041" y="102713"/>
                    <a:pt x="61603" y="102931"/>
                  </a:cubicBezTo>
                  <a:cubicBezTo>
                    <a:pt x="62509" y="103244"/>
                    <a:pt x="63290" y="103837"/>
                    <a:pt x="63821" y="104681"/>
                  </a:cubicBezTo>
                  <a:cubicBezTo>
                    <a:pt x="64602" y="105899"/>
                    <a:pt x="65321" y="107180"/>
                    <a:pt x="65977" y="108492"/>
                  </a:cubicBezTo>
                  <a:cubicBezTo>
                    <a:pt x="66820" y="110085"/>
                    <a:pt x="67539" y="111741"/>
                    <a:pt x="68320" y="113365"/>
                  </a:cubicBezTo>
                  <a:cubicBezTo>
                    <a:pt x="68476" y="113740"/>
                    <a:pt x="68632" y="114146"/>
                    <a:pt x="68757" y="114552"/>
                  </a:cubicBezTo>
                  <a:cubicBezTo>
                    <a:pt x="68913" y="114927"/>
                    <a:pt x="68663" y="115364"/>
                    <a:pt x="68257" y="115364"/>
                  </a:cubicBezTo>
                  <a:cubicBezTo>
                    <a:pt x="67237" y="115591"/>
                    <a:pt x="66227" y="115864"/>
                    <a:pt x="65223" y="115864"/>
                  </a:cubicBezTo>
                  <a:cubicBezTo>
                    <a:pt x="64567" y="115864"/>
                    <a:pt x="63913" y="115748"/>
                    <a:pt x="63259" y="115427"/>
                  </a:cubicBezTo>
                  <a:cubicBezTo>
                    <a:pt x="63072" y="115364"/>
                    <a:pt x="62884" y="115302"/>
                    <a:pt x="62697" y="115271"/>
                  </a:cubicBezTo>
                  <a:cubicBezTo>
                    <a:pt x="62572" y="115239"/>
                    <a:pt x="62416" y="115239"/>
                    <a:pt x="62291" y="115239"/>
                  </a:cubicBezTo>
                  <a:cubicBezTo>
                    <a:pt x="62219" y="115215"/>
                    <a:pt x="62145" y="115204"/>
                    <a:pt x="62072" y="115204"/>
                  </a:cubicBezTo>
                  <a:cubicBezTo>
                    <a:pt x="61858" y="115204"/>
                    <a:pt x="61649" y="115303"/>
                    <a:pt x="61510" y="115489"/>
                  </a:cubicBezTo>
                  <a:cubicBezTo>
                    <a:pt x="61478" y="115521"/>
                    <a:pt x="61447" y="115552"/>
                    <a:pt x="61447" y="115583"/>
                  </a:cubicBezTo>
                  <a:cubicBezTo>
                    <a:pt x="61353" y="115739"/>
                    <a:pt x="61291" y="115895"/>
                    <a:pt x="61260" y="116052"/>
                  </a:cubicBezTo>
                  <a:lnTo>
                    <a:pt x="59604" y="116114"/>
                  </a:lnTo>
                  <a:cubicBezTo>
                    <a:pt x="58480" y="116177"/>
                    <a:pt x="57355" y="116239"/>
                    <a:pt x="56262" y="116270"/>
                  </a:cubicBezTo>
                  <a:cubicBezTo>
                    <a:pt x="55793" y="116270"/>
                    <a:pt x="55324" y="116208"/>
                    <a:pt x="54856" y="116114"/>
                  </a:cubicBezTo>
                  <a:cubicBezTo>
                    <a:pt x="53388" y="115770"/>
                    <a:pt x="51919" y="115396"/>
                    <a:pt x="50420" y="115052"/>
                  </a:cubicBezTo>
                  <a:lnTo>
                    <a:pt x="50295" y="115021"/>
                  </a:lnTo>
                  <a:cubicBezTo>
                    <a:pt x="49483" y="114896"/>
                    <a:pt x="48764" y="114458"/>
                    <a:pt x="48296" y="113802"/>
                  </a:cubicBezTo>
                  <a:cubicBezTo>
                    <a:pt x="48233" y="113709"/>
                    <a:pt x="48171" y="113646"/>
                    <a:pt x="48140" y="113552"/>
                  </a:cubicBezTo>
                  <a:cubicBezTo>
                    <a:pt x="47577" y="112678"/>
                    <a:pt x="46703" y="112022"/>
                    <a:pt x="45703" y="111709"/>
                  </a:cubicBezTo>
                  <a:lnTo>
                    <a:pt x="45640" y="111678"/>
                  </a:lnTo>
                  <a:cubicBezTo>
                    <a:pt x="45047" y="111459"/>
                    <a:pt x="44547" y="110960"/>
                    <a:pt x="44297" y="110366"/>
                  </a:cubicBezTo>
                  <a:cubicBezTo>
                    <a:pt x="44110" y="109960"/>
                    <a:pt x="43922" y="109554"/>
                    <a:pt x="43735" y="109117"/>
                  </a:cubicBezTo>
                  <a:cubicBezTo>
                    <a:pt x="43641" y="108960"/>
                    <a:pt x="43579" y="108804"/>
                    <a:pt x="43485" y="108617"/>
                  </a:cubicBezTo>
                  <a:cubicBezTo>
                    <a:pt x="42891" y="107336"/>
                    <a:pt x="42298" y="106055"/>
                    <a:pt x="41704" y="104774"/>
                  </a:cubicBezTo>
                  <a:cubicBezTo>
                    <a:pt x="41642" y="104681"/>
                    <a:pt x="41579" y="104493"/>
                    <a:pt x="41642" y="104431"/>
                  </a:cubicBezTo>
                  <a:cubicBezTo>
                    <a:pt x="42079" y="103993"/>
                    <a:pt x="42329" y="103400"/>
                    <a:pt x="42766" y="102962"/>
                  </a:cubicBezTo>
                  <a:cubicBezTo>
                    <a:pt x="42923" y="102775"/>
                    <a:pt x="43110" y="102650"/>
                    <a:pt x="43329" y="102525"/>
                  </a:cubicBezTo>
                  <a:cubicBezTo>
                    <a:pt x="44525" y="101905"/>
                    <a:pt x="45752" y="101662"/>
                    <a:pt x="47011" y="101662"/>
                  </a:cubicBezTo>
                  <a:close/>
                  <a:moveTo>
                    <a:pt x="62915" y="101869"/>
                  </a:moveTo>
                  <a:cubicBezTo>
                    <a:pt x="63165" y="101900"/>
                    <a:pt x="63446" y="101932"/>
                    <a:pt x="63696" y="102025"/>
                  </a:cubicBezTo>
                  <a:lnTo>
                    <a:pt x="63790" y="102025"/>
                  </a:lnTo>
                  <a:cubicBezTo>
                    <a:pt x="63853" y="102057"/>
                    <a:pt x="63915" y="102057"/>
                    <a:pt x="63978" y="102088"/>
                  </a:cubicBezTo>
                  <a:lnTo>
                    <a:pt x="64103" y="102150"/>
                  </a:lnTo>
                  <a:cubicBezTo>
                    <a:pt x="64227" y="102182"/>
                    <a:pt x="64352" y="102213"/>
                    <a:pt x="64477" y="102275"/>
                  </a:cubicBezTo>
                  <a:lnTo>
                    <a:pt x="64665" y="102369"/>
                  </a:lnTo>
                  <a:lnTo>
                    <a:pt x="64852" y="102463"/>
                  </a:lnTo>
                  <a:cubicBezTo>
                    <a:pt x="65165" y="102619"/>
                    <a:pt x="65446" y="102838"/>
                    <a:pt x="65727" y="103087"/>
                  </a:cubicBezTo>
                  <a:cubicBezTo>
                    <a:pt x="65758" y="103150"/>
                    <a:pt x="65789" y="103181"/>
                    <a:pt x="65852" y="103212"/>
                  </a:cubicBezTo>
                  <a:lnTo>
                    <a:pt x="65946" y="103337"/>
                  </a:lnTo>
                  <a:lnTo>
                    <a:pt x="66008" y="103431"/>
                  </a:lnTo>
                  <a:cubicBezTo>
                    <a:pt x="66133" y="103587"/>
                    <a:pt x="66258" y="103743"/>
                    <a:pt x="66352" y="103900"/>
                  </a:cubicBezTo>
                  <a:cubicBezTo>
                    <a:pt x="67726" y="106118"/>
                    <a:pt x="69007" y="108398"/>
                    <a:pt x="70225" y="110678"/>
                  </a:cubicBezTo>
                  <a:cubicBezTo>
                    <a:pt x="70975" y="112115"/>
                    <a:pt x="71506" y="113677"/>
                    <a:pt x="72131" y="115177"/>
                  </a:cubicBezTo>
                  <a:cubicBezTo>
                    <a:pt x="72193" y="115333"/>
                    <a:pt x="72225" y="115521"/>
                    <a:pt x="72162" y="115708"/>
                  </a:cubicBezTo>
                  <a:cubicBezTo>
                    <a:pt x="72068" y="115927"/>
                    <a:pt x="71943" y="116114"/>
                    <a:pt x="71850" y="116333"/>
                  </a:cubicBezTo>
                  <a:cubicBezTo>
                    <a:pt x="71787" y="116458"/>
                    <a:pt x="71725" y="116551"/>
                    <a:pt x="71662" y="116645"/>
                  </a:cubicBezTo>
                  <a:cubicBezTo>
                    <a:pt x="71631" y="116739"/>
                    <a:pt x="71631" y="116739"/>
                    <a:pt x="71600" y="116801"/>
                  </a:cubicBezTo>
                  <a:lnTo>
                    <a:pt x="71506" y="116957"/>
                  </a:lnTo>
                  <a:cubicBezTo>
                    <a:pt x="71475" y="116989"/>
                    <a:pt x="71444" y="117051"/>
                    <a:pt x="71412" y="117082"/>
                  </a:cubicBezTo>
                  <a:cubicBezTo>
                    <a:pt x="71381" y="117145"/>
                    <a:pt x="71350" y="117207"/>
                    <a:pt x="71319" y="117239"/>
                  </a:cubicBezTo>
                  <a:cubicBezTo>
                    <a:pt x="71225" y="117364"/>
                    <a:pt x="71131" y="117489"/>
                    <a:pt x="71038" y="117614"/>
                  </a:cubicBezTo>
                  <a:cubicBezTo>
                    <a:pt x="70944" y="117738"/>
                    <a:pt x="70850" y="117832"/>
                    <a:pt x="70725" y="117957"/>
                  </a:cubicBezTo>
                  <a:lnTo>
                    <a:pt x="70663" y="118051"/>
                  </a:lnTo>
                  <a:cubicBezTo>
                    <a:pt x="70506" y="118176"/>
                    <a:pt x="70350" y="118301"/>
                    <a:pt x="70194" y="118426"/>
                  </a:cubicBezTo>
                  <a:cubicBezTo>
                    <a:pt x="70132" y="118488"/>
                    <a:pt x="70069" y="118519"/>
                    <a:pt x="70007" y="118551"/>
                  </a:cubicBezTo>
                  <a:lnTo>
                    <a:pt x="69850" y="118676"/>
                  </a:lnTo>
                  <a:cubicBezTo>
                    <a:pt x="69788" y="118707"/>
                    <a:pt x="69725" y="118738"/>
                    <a:pt x="69663" y="118769"/>
                  </a:cubicBezTo>
                  <a:lnTo>
                    <a:pt x="69538" y="118801"/>
                  </a:lnTo>
                  <a:cubicBezTo>
                    <a:pt x="69476" y="118832"/>
                    <a:pt x="69444" y="118832"/>
                    <a:pt x="69413" y="118863"/>
                  </a:cubicBezTo>
                  <a:cubicBezTo>
                    <a:pt x="69351" y="118863"/>
                    <a:pt x="69319" y="118863"/>
                    <a:pt x="69257" y="118894"/>
                  </a:cubicBezTo>
                  <a:lnTo>
                    <a:pt x="68913" y="118894"/>
                  </a:lnTo>
                  <a:cubicBezTo>
                    <a:pt x="68601" y="118832"/>
                    <a:pt x="68288" y="118738"/>
                    <a:pt x="68007" y="118551"/>
                  </a:cubicBezTo>
                  <a:cubicBezTo>
                    <a:pt x="67369" y="118144"/>
                    <a:pt x="66650" y="117954"/>
                    <a:pt x="65925" y="117954"/>
                  </a:cubicBezTo>
                  <a:cubicBezTo>
                    <a:pt x="65869" y="117954"/>
                    <a:pt x="65814" y="117955"/>
                    <a:pt x="65758" y="117957"/>
                  </a:cubicBezTo>
                  <a:cubicBezTo>
                    <a:pt x="65352" y="117895"/>
                    <a:pt x="64946" y="117770"/>
                    <a:pt x="64571" y="117551"/>
                  </a:cubicBezTo>
                  <a:cubicBezTo>
                    <a:pt x="63790" y="117176"/>
                    <a:pt x="63009" y="116770"/>
                    <a:pt x="62228" y="116333"/>
                  </a:cubicBezTo>
                  <a:cubicBezTo>
                    <a:pt x="62041" y="116239"/>
                    <a:pt x="61947" y="115958"/>
                    <a:pt x="61791" y="115739"/>
                  </a:cubicBezTo>
                  <a:cubicBezTo>
                    <a:pt x="62041" y="115645"/>
                    <a:pt x="62291" y="115614"/>
                    <a:pt x="62541" y="115614"/>
                  </a:cubicBezTo>
                  <a:cubicBezTo>
                    <a:pt x="62978" y="115677"/>
                    <a:pt x="63415" y="115802"/>
                    <a:pt x="63853" y="115958"/>
                  </a:cubicBezTo>
                  <a:cubicBezTo>
                    <a:pt x="64352" y="116114"/>
                    <a:pt x="64883" y="116208"/>
                    <a:pt x="65415" y="116208"/>
                  </a:cubicBezTo>
                  <a:lnTo>
                    <a:pt x="65664" y="116208"/>
                  </a:lnTo>
                  <a:cubicBezTo>
                    <a:pt x="65789" y="116208"/>
                    <a:pt x="65914" y="116208"/>
                    <a:pt x="66039" y="116177"/>
                  </a:cubicBezTo>
                  <a:lnTo>
                    <a:pt x="66227" y="116177"/>
                  </a:lnTo>
                  <a:lnTo>
                    <a:pt x="66539" y="116114"/>
                  </a:lnTo>
                  <a:cubicBezTo>
                    <a:pt x="67039" y="115989"/>
                    <a:pt x="67570" y="115927"/>
                    <a:pt x="68101" y="115802"/>
                  </a:cubicBezTo>
                  <a:lnTo>
                    <a:pt x="68226" y="115770"/>
                  </a:lnTo>
                  <a:lnTo>
                    <a:pt x="68413" y="115739"/>
                  </a:lnTo>
                  <a:lnTo>
                    <a:pt x="68507" y="115677"/>
                  </a:lnTo>
                  <a:cubicBezTo>
                    <a:pt x="68601" y="115645"/>
                    <a:pt x="68695" y="115614"/>
                    <a:pt x="68757" y="115583"/>
                  </a:cubicBezTo>
                  <a:lnTo>
                    <a:pt x="68851" y="115521"/>
                  </a:lnTo>
                  <a:cubicBezTo>
                    <a:pt x="68851" y="115521"/>
                    <a:pt x="68882" y="115489"/>
                    <a:pt x="68913" y="115458"/>
                  </a:cubicBezTo>
                  <a:lnTo>
                    <a:pt x="68976" y="115427"/>
                  </a:lnTo>
                  <a:cubicBezTo>
                    <a:pt x="68976" y="115396"/>
                    <a:pt x="69007" y="115364"/>
                    <a:pt x="69038" y="115333"/>
                  </a:cubicBezTo>
                  <a:cubicBezTo>
                    <a:pt x="69038" y="115333"/>
                    <a:pt x="69038" y="115302"/>
                    <a:pt x="69069" y="115302"/>
                  </a:cubicBezTo>
                  <a:cubicBezTo>
                    <a:pt x="69101" y="115239"/>
                    <a:pt x="69132" y="115146"/>
                    <a:pt x="69132" y="115083"/>
                  </a:cubicBezTo>
                  <a:cubicBezTo>
                    <a:pt x="69132" y="115052"/>
                    <a:pt x="69132" y="114989"/>
                    <a:pt x="69132" y="114958"/>
                  </a:cubicBezTo>
                  <a:cubicBezTo>
                    <a:pt x="69163" y="114708"/>
                    <a:pt x="69101" y="114427"/>
                    <a:pt x="69007" y="114177"/>
                  </a:cubicBezTo>
                  <a:cubicBezTo>
                    <a:pt x="68976" y="114052"/>
                    <a:pt x="68945" y="113927"/>
                    <a:pt x="68882" y="113802"/>
                  </a:cubicBezTo>
                  <a:cubicBezTo>
                    <a:pt x="68695" y="113365"/>
                    <a:pt x="68476" y="112959"/>
                    <a:pt x="68288" y="112553"/>
                  </a:cubicBezTo>
                  <a:cubicBezTo>
                    <a:pt x="67351" y="110585"/>
                    <a:pt x="66414" y="108679"/>
                    <a:pt x="65446" y="106742"/>
                  </a:cubicBezTo>
                  <a:cubicBezTo>
                    <a:pt x="64790" y="105399"/>
                    <a:pt x="64040" y="104087"/>
                    <a:pt x="62728" y="103244"/>
                  </a:cubicBezTo>
                  <a:cubicBezTo>
                    <a:pt x="62197" y="102931"/>
                    <a:pt x="61666" y="102681"/>
                    <a:pt x="61104" y="102494"/>
                  </a:cubicBezTo>
                  <a:cubicBezTo>
                    <a:pt x="60822" y="102369"/>
                    <a:pt x="60479" y="102275"/>
                    <a:pt x="60166" y="102150"/>
                  </a:cubicBezTo>
                  <a:cubicBezTo>
                    <a:pt x="60291" y="102119"/>
                    <a:pt x="60385" y="102088"/>
                    <a:pt x="60510" y="102057"/>
                  </a:cubicBezTo>
                  <a:lnTo>
                    <a:pt x="60573" y="102057"/>
                  </a:lnTo>
                  <a:cubicBezTo>
                    <a:pt x="60666" y="102025"/>
                    <a:pt x="60791" y="101994"/>
                    <a:pt x="60916" y="101963"/>
                  </a:cubicBezTo>
                  <a:lnTo>
                    <a:pt x="61322" y="101900"/>
                  </a:lnTo>
                  <a:lnTo>
                    <a:pt x="61385" y="101900"/>
                  </a:lnTo>
                  <a:cubicBezTo>
                    <a:pt x="61478" y="101900"/>
                    <a:pt x="61541" y="101900"/>
                    <a:pt x="61635" y="101869"/>
                  </a:cubicBezTo>
                  <a:close/>
                  <a:moveTo>
                    <a:pt x="72443" y="115864"/>
                  </a:moveTo>
                  <a:cubicBezTo>
                    <a:pt x="72662" y="116676"/>
                    <a:pt x="72881" y="117332"/>
                    <a:pt x="72974" y="118020"/>
                  </a:cubicBezTo>
                  <a:cubicBezTo>
                    <a:pt x="73130" y="118832"/>
                    <a:pt x="73193" y="119644"/>
                    <a:pt x="73193" y="120456"/>
                  </a:cubicBezTo>
                  <a:cubicBezTo>
                    <a:pt x="73193" y="120644"/>
                    <a:pt x="73162" y="120831"/>
                    <a:pt x="73162" y="121019"/>
                  </a:cubicBezTo>
                  <a:cubicBezTo>
                    <a:pt x="73162" y="121112"/>
                    <a:pt x="73130" y="121206"/>
                    <a:pt x="73099" y="121300"/>
                  </a:cubicBezTo>
                  <a:lnTo>
                    <a:pt x="73099" y="121393"/>
                  </a:lnTo>
                  <a:cubicBezTo>
                    <a:pt x="73130" y="121425"/>
                    <a:pt x="73130" y="121487"/>
                    <a:pt x="73099" y="121518"/>
                  </a:cubicBezTo>
                  <a:cubicBezTo>
                    <a:pt x="73037" y="121924"/>
                    <a:pt x="72943" y="122331"/>
                    <a:pt x="72787" y="122705"/>
                  </a:cubicBezTo>
                  <a:cubicBezTo>
                    <a:pt x="72712" y="123153"/>
                    <a:pt x="72337" y="123400"/>
                    <a:pt x="71960" y="123400"/>
                  </a:cubicBezTo>
                  <a:cubicBezTo>
                    <a:pt x="71706" y="123400"/>
                    <a:pt x="71451" y="123288"/>
                    <a:pt x="71287" y="123049"/>
                  </a:cubicBezTo>
                  <a:cubicBezTo>
                    <a:pt x="71038" y="122768"/>
                    <a:pt x="70850" y="122487"/>
                    <a:pt x="70725" y="122174"/>
                  </a:cubicBezTo>
                  <a:cubicBezTo>
                    <a:pt x="70225" y="121237"/>
                    <a:pt x="69788" y="120300"/>
                    <a:pt x="69288" y="119300"/>
                  </a:cubicBezTo>
                  <a:cubicBezTo>
                    <a:pt x="70913" y="118769"/>
                    <a:pt x="71631" y="117395"/>
                    <a:pt x="72443" y="115864"/>
                  </a:cubicBezTo>
                  <a:close/>
                  <a:moveTo>
                    <a:pt x="58167" y="51887"/>
                  </a:moveTo>
                  <a:lnTo>
                    <a:pt x="58386" y="51981"/>
                  </a:lnTo>
                  <a:cubicBezTo>
                    <a:pt x="60166" y="52668"/>
                    <a:pt x="61853" y="53262"/>
                    <a:pt x="63478" y="53980"/>
                  </a:cubicBezTo>
                  <a:cubicBezTo>
                    <a:pt x="65946" y="55011"/>
                    <a:pt x="68382" y="56136"/>
                    <a:pt x="71006" y="56792"/>
                  </a:cubicBezTo>
                  <a:cubicBezTo>
                    <a:pt x="71631" y="56948"/>
                    <a:pt x="72256" y="57104"/>
                    <a:pt x="72912" y="57198"/>
                  </a:cubicBezTo>
                  <a:cubicBezTo>
                    <a:pt x="74068" y="57354"/>
                    <a:pt x="75161" y="57854"/>
                    <a:pt x="76036" y="58697"/>
                  </a:cubicBezTo>
                  <a:cubicBezTo>
                    <a:pt x="78472" y="61040"/>
                    <a:pt x="80128" y="63883"/>
                    <a:pt x="81627" y="66882"/>
                  </a:cubicBezTo>
                  <a:cubicBezTo>
                    <a:pt x="82190" y="68100"/>
                    <a:pt x="82721" y="69350"/>
                    <a:pt x="83158" y="70662"/>
                  </a:cubicBezTo>
                  <a:cubicBezTo>
                    <a:pt x="83471" y="71661"/>
                    <a:pt x="84002" y="72567"/>
                    <a:pt x="84720" y="73348"/>
                  </a:cubicBezTo>
                  <a:cubicBezTo>
                    <a:pt x="85376" y="74098"/>
                    <a:pt x="85845" y="75004"/>
                    <a:pt x="86095" y="75972"/>
                  </a:cubicBezTo>
                  <a:cubicBezTo>
                    <a:pt x="86282" y="76753"/>
                    <a:pt x="86594" y="77503"/>
                    <a:pt x="87032" y="78190"/>
                  </a:cubicBezTo>
                  <a:cubicBezTo>
                    <a:pt x="89968" y="82595"/>
                    <a:pt x="92967" y="86968"/>
                    <a:pt x="95935" y="91373"/>
                  </a:cubicBezTo>
                  <a:cubicBezTo>
                    <a:pt x="96185" y="91685"/>
                    <a:pt x="96403" y="92060"/>
                    <a:pt x="96591" y="92435"/>
                  </a:cubicBezTo>
                  <a:cubicBezTo>
                    <a:pt x="97247" y="93841"/>
                    <a:pt x="98215" y="95122"/>
                    <a:pt x="99402" y="96184"/>
                  </a:cubicBezTo>
                  <a:cubicBezTo>
                    <a:pt x="101152" y="97746"/>
                    <a:pt x="102058" y="99807"/>
                    <a:pt x="102401" y="102088"/>
                  </a:cubicBezTo>
                  <a:cubicBezTo>
                    <a:pt x="103088" y="106274"/>
                    <a:pt x="103526" y="110397"/>
                    <a:pt x="103026" y="114552"/>
                  </a:cubicBezTo>
                  <a:cubicBezTo>
                    <a:pt x="102807" y="116145"/>
                    <a:pt x="102276" y="117676"/>
                    <a:pt x="101464" y="119019"/>
                  </a:cubicBezTo>
                  <a:cubicBezTo>
                    <a:pt x="101183" y="119488"/>
                    <a:pt x="100839" y="119925"/>
                    <a:pt x="100433" y="120331"/>
                  </a:cubicBezTo>
                  <a:lnTo>
                    <a:pt x="100339" y="120425"/>
                  </a:lnTo>
                  <a:cubicBezTo>
                    <a:pt x="100183" y="120550"/>
                    <a:pt x="100027" y="120675"/>
                    <a:pt x="99871" y="120800"/>
                  </a:cubicBezTo>
                  <a:cubicBezTo>
                    <a:pt x="99808" y="120862"/>
                    <a:pt x="99715" y="120925"/>
                    <a:pt x="99621" y="120987"/>
                  </a:cubicBezTo>
                  <a:cubicBezTo>
                    <a:pt x="99434" y="121112"/>
                    <a:pt x="99215" y="121268"/>
                    <a:pt x="98965" y="121362"/>
                  </a:cubicBezTo>
                  <a:cubicBezTo>
                    <a:pt x="98434" y="121643"/>
                    <a:pt x="97872" y="121862"/>
                    <a:pt x="97278" y="121987"/>
                  </a:cubicBezTo>
                  <a:cubicBezTo>
                    <a:pt x="94467" y="122643"/>
                    <a:pt x="91655" y="123299"/>
                    <a:pt x="88844" y="123736"/>
                  </a:cubicBezTo>
                  <a:cubicBezTo>
                    <a:pt x="86313" y="124142"/>
                    <a:pt x="83752" y="124267"/>
                    <a:pt x="81221" y="124517"/>
                  </a:cubicBezTo>
                  <a:cubicBezTo>
                    <a:pt x="79628" y="124705"/>
                    <a:pt x="78004" y="124861"/>
                    <a:pt x="76442" y="125142"/>
                  </a:cubicBezTo>
                  <a:cubicBezTo>
                    <a:pt x="74505" y="125517"/>
                    <a:pt x="72662" y="126204"/>
                    <a:pt x="70975" y="127173"/>
                  </a:cubicBezTo>
                  <a:cubicBezTo>
                    <a:pt x="71256" y="126610"/>
                    <a:pt x="71475" y="126173"/>
                    <a:pt x="71694" y="125767"/>
                  </a:cubicBezTo>
                  <a:cubicBezTo>
                    <a:pt x="72443" y="124330"/>
                    <a:pt x="73255" y="122924"/>
                    <a:pt x="73443" y="121268"/>
                  </a:cubicBezTo>
                  <a:cubicBezTo>
                    <a:pt x="73537" y="120675"/>
                    <a:pt x="73537" y="120050"/>
                    <a:pt x="73505" y="119425"/>
                  </a:cubicBezTo>
                  <a:cubicBezTo>
                    <a:pt x="73443" y="118301"/>
                    <a:pt x="73224" y="117176"/>
                    <a:pt x="72881" y="116083"/>
                  </a:cubicBezTo>
                  <a:cubicBezTo>
                    <a:pt x="72537" y="115052"/>
                    <a:pt x="72162" y="114052"/>
                    <a:pt x="71756" y="113021"/>
                  </a:cubicBezTo>
                  <a:cubicBezTo>
                    <a:pt x="70413" y="109960"/>
                    <a:pt x="68820" y="107024"/>
                    <a:pt x="67039" y="104181"/>
                  </a:cubicBezTo>
                  <a:cubicBezTo>
                    <a:pt x="66477" y="103431"/>
                    <a:pt x="65852" y="102713"/>
                    <a:pt x="65196" y="102025"/>
                  </a:cubicBezTo>
                  <a:cubicBezTo>
                    <a:pt x="65290" y="101994"/>
                    <a:pt x="65352" y="101994"/>
                    <a:pt x="65446" y="101963"/>
                  </a:cubicBezTo>
                  <a:lnTo>
                    <a:pt x="65914" y="101900"/>
                  </a:lnTo>
                  <a:cubicBezTo>
                    <a:pt x="66223" y="101823"/>
                    <a:pt x="66552" y="101767"/>
                    <a:pt x="66868" y="101767"/>
                  </a:cubicBezTo>
                  <a:cubicBezTo>
                    <a:pt x="66936" y="101767"/>
                    <a:pt x="67004" y="101770"/>
                    <a:pt x="67070" y="101775"/>
                  </a:cubicBezTo>
                  <a:cubicBezTo>
                    <a:pt x="69132" y="101994"/>
                    <a:pt x="71194" y="102369"/>
                    <a:pt x="73255" y="102525"/>
                  </a:cubicBezTo>
                  <a:cubicBezTo>
                    <a:pt x="73400" y="102538"/>
                    <a:pt x="73547" y="102544"/>
                    <a:pt x="73694" y="102544"/>
                  </a:cubicBezTo>
                  <a:cubicBezTo>
                    <a:pt x="74593" y="102544"/>
                    <a:pt x="75529" y="102329"/>
                    <a:pt x="76442" y="102275"/>
                  </a:cubicBezTo>
                  <a:cubicBezTo>
                    <a:pt x="77530" y="102192"/>
                    <a:pt x="78618" y="102083"/>
                    <a:pt x="79706" y="102083"/>
                  </a:cubicBezTo>
                  <a:cubicBezTo>
                    <a:pt x="79836" y="102083"/>
                    <a:pt x="79967" y="102084"/>
                    <a:pt x="80097" y="102088"/>
                  </a:cubicBezTo>
                  <a:lnTo>
                    <a:pt x="80690" y="102088"/>
                  </a:lnTo>
                  <a:cubicBezTo>
                    <a:pt x="80830" y="102089"/>
                    <a:pt x="80969" y="102089"/>
                    <a:pt x="81108" y="102089"/>
                  </a:cubicBezTo>
                  <a:cubicBezTo>
                    <a:pt x="85153" y="102089"/>
                    <a:pt x="89167" y="101651"/>
                    <a:pt x="93123" y="100745"/>
                  </a:cubicBezTo>
                  <a:cubicBezTo>
                    <a:pt x="94154" y="100495"/>
                    <a:pt x="95216" y="100307"/>
                    <a:pt x="96278" y="100089"/>
                  </a:cubicBezTo>
                  <a:cubicBezTo>
                    <a:pt x="96341" y="100057"/>
                    <a:pt x="96403" y="100057"/>
                    <a:pt x="96466" y="100026"/>
                  </a:cubicBezTo>
                  <a:cubicBezTo>
                    <a:pt x="96528" y="99995"/>
                    <a:pt x="96560" y="99932"/>
                    <a:pt x="96622" y="99901"/>
                  </a:cubicBezTo>
                  <a:cubicBezTo>
                    <a:pt x="96402" y="99802"/>
                    <a:pt x="96178" y="99769"/>
                    <a:pt x="95945" y="99769"/>
                  </a:cubicBezTo>
                  <a:cubicBezTo>
                    <a:pt x="95516" y="99769"/>
                    <a:pt x="95055" y="99881"/>
                    <a:pt x="94529" y="99901"/>
                  </a:cubicBezTo>
                  <a:cubicBezTo>
                    <a:pt x="94873" y="99557"/>
                    <a:pt x="95216" y="99183"/>
                    <a:pt x="95497" y="98808"/>
                  </a:cubicBezTo>
                  <a:cubicBezTo>
                    <a:pt x="95872" y="98277"/>
                    <a:pt x="96122" y="97746"/>
                    <a:pt x="96310" y="97152"/>
                  </a:cubicBezTo>
                  <a:cubicBezTo>
                    <a:pt x="96372" y="96933"/>
                    <a:pt x="96372" y="96746"/>
                    <a:pt x="96310" y="96559"/>
                  </a:cubicBezTo>
                  <a:cubicBezTo>
                    <a:pt x="96185" y="96121"/>
                    <a:pt x="95810" y="95778"/>
                    <a:pt x="95372" y="95684"/>
                  </a:cubicBezTo>
                  <a:cubicBezTo>
                    <a:pt x="95779" y="94903"/>
                    <a:pt x="96716" y="94184"/>
                    <a:pt x="96122" y="93154"/>
                  </a:cubicBezTo>
                  <a:cubicBezTo>
                    <a:pt x="95759" y="92524"/>
                    <a:pt x="95257" y="92337"/>
                    <a:pt x="94728" y="92337"/>
                  </a:cubicBezTo>
                  <a:cubicBezTo>
                    <a:pt x="94392" y="92337"/>
                    <a:pt x="94045" y="92412"/>
                    <a:pt x="93717" y="92497"/>
                  </a:cubicBezTo>
                  <a:cubicBezTo>
                    <a:pt x="93779" y="91966"/>
                    <a:pt x="93779" y="91435"/>
                    <a:pt x="93717" y="90904"/>
                  </a:cubicBezTo>
                  <a:cubicBezTo>
                    <a:pt x="93592" y="90280"/>
                    <a:pt x="92998" y="90061"/>
                    <a:pt x="92436" y="89967"/>
                  </a:cubicBezTo>
                  <a:cubicBezTo>
                    <a:pt x="92139" y="89952"/>
                    <a:pt x="91850" y="89944"/>
                    <a:pt x="91565" y="89944"/>
                  </a:cubicBezTo>
                  <a:cubicBezTo>
                    <a:pt x="91280" y="89944"/>
                    <a:pt x="90999" y="89952"/>
                    <a:pt x="90718" y="89967"/>
                  </a:cubicBezTo>
                  <a:cubicBezTo>
                    <a:pt x="90999" y="89374"/>
                    <a:pt x="90874" y="88686"/>
                    <a:pt x="90406" y="88218"/>
                  </a:cubicBezTo>
                  <a:cubicBezTo>
                    <a:pt x="89973" y="87785"/>
                    <a:pt x="89469" y="87680"/>
                    <a:pt x="88916" y="87680"/>
                  </a:cubicBezTo>
                  <a:cubicBezTo>
                    <a:pt x="88831" y="87680"/>
                    <a:pt x="88744" y="87683"/>
                    <a:pt x="88656" y="87687"/>
                  </a:cubicBezTo>
                  <a:cubicBezTo>
                    <a:pt x="88375" y="87687"/>
                    <a:pt x="88125" y="87718"/>
                    <a:pt x="87875" y="87780"/>
                  </a:cubicBezTo>
                  <a:cubicBezTo>
                    <a:pt x="87094" y="87999"/>
                    <a:pt x="86344" y="88311"/>
                    <a:pt x="85688" y="88749"/>
                  </a:cubicBezTo>
                  <a:cubicBezTo>
                    <a:pt x="83033" y="90217"/>
                    <a:pt x="80565" y="91904"/>
                    <a:pt x="78254" y="93841"/>
                  </a:cubicBezTo>
                  <a:cubicBezTo>
                    <a:pt x="78222" y="93810"/>
                    <a:pt x="78160" y="93810"/>
                    <a:pt x="78160" y="93778"/>
                  </a:cubicBezTo>
                  <a:cubicBezTo>
                    <a:pt x="78066" y="91154"/>
                    <a:pt x="77910" y="88499"/>
                    <a:pt x="77910" y="85875"/>
                  </a:cubicBezTo>
                  <a:cubicBezTo>
                    <a:pt x="77879" y="82751"/>
                    <a:pt x="77941" y="79658"/>
                    <a:pt x="77941" y="76534"/>
                  </a:cubicBezTo>
                  <a:lnTo>
                    <a:pt x="77941" y="75504"/>
                  </a:lnTo>
                  <a:lnTo>
                    <a:pt x="77941" y="74691"/>
                  </a:lnTo>
                  <a:cubicBezTo>
                    <a:pt x="78004" y="71849"/>
                    <a:pt x="77629" y="69006"/>
                    <a:pt x="76848" y="66288"/>
                  </a:cubicBezTo>
                  <a:cubicBezTo>
                    <a:pt x="76785" y="66069"/>
                    <a:pt x="76723" y="65882"/>
                    <a:pt x="76660" y="65695"/>
                  </a:cubicBezTo>
                  <a:lnTo>
                    <a:pt x="76504" y="65695"/>
                  </a:lnTo>
                  <a:cubicBezTo>
                    <a:pt x="76504" y="65851"/>
                    <a:pt x="76504" y="66007"/>
                    <a:pt x="76504" y="66163"/>
                  </a:cubicBezTo>
                  <a:cubicBezTo>
                    <a:pt x="77660" y="69974"/>
                    <a:pt x="77629" y="73910"/>
                    <a:pt x="77691" y="77815"/>
                  </a:cubicBezTo>
                  <a:cubicBezTo>
                    <a:pt x="77723" y="78190"/>
                    <a:pt x="77598" y="78534"/>
                    <a:pt x="77285" y="78752"/>
                  </a:cubicBezTo>
                  <a:cubicBezTo>
                    <a:pt x="77192" y="78815"/>
                    <a:pt x="77035" y="78877"/>
                    <a:pt x="76910" y="78909"/>
                  </a:cubicBezTo>
                  <a:cubicBezTo>
                    <a:pt x="75598" y="79315"/>
                    <a:pt x="74318" y="79690"/>
                    <a:pt x="73006" y="80064"/>
                  </a:cubicBezTo>
                  <a:lnTo>
                    <a:pt x="71350" y="80502"/>
                  </a:lnTo>
                  <a:lnTo>
                    <a:pt x="70663" y="80720"/>
                  </a:lnTo>
                  <a:cubicBezTo>
                    <a:pt x="70506" y="79096"/>
                    <a:pt x="70381" y="77565"/>
                    <a:pt x="70257" y="76035"/>
                  </a:cubicBezTo>
                  <a:cubicBezTo>
                    <a:pt x="69913" y="70974"/>
                    <a:pt x="68945" y="66069"/>
                    <a:pt x="66883" y="61384"/>
                  </a:cubicBezTo>
                  <a:cubicBezTo>
                    <a:pt x="66227" y="59915"/>
                    <a:pt x="65133" y="58791"/>
                    <a:pt x="63978" y="57729"/>
                  </a:cubicBezTo>
                  <a:cubicBezTo>
                    <a:pt x="62228" y="56104"/>
                    <a:pt x="60416" y="54542"/>
                    <a:pt x="58667" y="52918"/>
                  </a:cubicBezTo>
                  <a:cubicBezTo>
                    <a:pt x="58448" y="52699"/>
                    <a:pt x="58355" y="52293"/>
                    <a:pt x="58167" y="51887"/>
                  </a:cubicBezTo>
                  <a:close/>
                  <a:moveTo>
                    <a:pt x="65789" y="118207"/>
                  </a:moveTo>
                  <a:cubicBezTo>
                    <a:pt x="66477" y="118394"/>
                    <a:pt x="67039" y="118582"/>
                    <a:pt x="67601" y="118769"/>
                  </a:cubicBezTo>
                  <a:cubicBezTo>
                    <a:pt x="67882" y="118863"/>
                    <a:pt x="68132" y="118988"/>
                    <a:pt x="68382" y="119144"/>
                  </a:cubicBezTo>
                  <a:lnTo>
                    <a:pt x="68445" y="119175"/>
                  </a:lnTo>
                  <a:cubicBezTo>
                    <a:pt x="68538" y="119207"/>
                    <a:pt x="68632" y="119269"/>
                    <a:pt x="68695" y="119332"/>
                  </a:cubicBezTo>
                  <a:cubicBezTo>
                    <a:pt x="68945" y="119488"/>
                    <a:pt x="69132" y="119707"/>
                    <a:pt x="69257" y="119956"/>
                  </a:cubicBezTo>
                  <a:cubicBezTo>
                    <a:pt x="69663" y="120800"/>
                    <a:pt x="70038" y="121643"/>
                    <a:pt x="70475" y="122487"/>
                  </a:cubicBezTo>
                  <a:cubicBezTo>
                    <a:pt x="70809" y="123155"/>
                    <a:pt x="71218" y="123699"/>
                    <a:pt x="72054" y="123699"/>
                  </a:cubicBezTo>
                  <a:cubicBezTo>
                    <a:pt x="72157" y="123699"/>
                    <a:pt x="72265" y="123691"/>
                    <a:pt x="72381" y="123674"/>
                  </a:cubicBezTo>
                  <a:lnTo>
                    <a:pt x="72381" y="123674"/>
                  </a:lnTo>
                  <a:cubicBezTo>
                    <a:pt x="72131" y="124236"/>
                    <a:pt x="71912" y="124736"/>
                    <a:pt x="71662" y="125205"/>
                  </a:cubicBezTo>
                  <a:cubicBezTo>
                    <a:pt x="71600" y="125298"/>
                    <a:pt x="71569" y="125392"/>
                    <a:pt x="71506" y="125486"/>
                  </a:cubicBezTo>
                  <a:cubicBezTo>
                    <a:pt x="71381" y="125704"/>
                    <a:pt x="71256" y="125954"/>
                    <a:pt x="71100" y="126173"/>
                  </a:cubicBezTo>
                  <a:cubicBezTo>
                    <a:pt x="70975" y="126392"/>
                    <a:pt x="70850" y="126610"/>
                    <a:pt x="70725" y="126829"/>
                  </a:cubicBezTo>
                  <a:cubicBezTo>
                    <a:pt x="70631" y="126954"/>
                    <a:pt x="70569" y="127048"/>
                    <a:pt x="70506" y="127173"/>
                  </a:cubicBezTo>
                  <a:cubicBezTo>
                    <a:pt x="70444" y="127235"/>
                    <a:pt x="70413" y="127298"/>
                    <a:pt x="70350" y="127360"/>
                  </a:cubicBezTo>
                  <a:cubicBezTo>
                    <a:pt x="70137" y="127644"/>
                    <a:pt x="69937" y="127786"/>
                    <a:pt x="69762" y="127786"/>
                  </a:cubicBezTo>
                  <a:cubicBezTo>
                    <a:pt x="69551" y="127786"/>
                    <a:pt x="69376" y="127582"/>
                    <a:pt x="69257" y="127173"/>
                  </a:cubicBezTo>
                  <a:cubicBezTo>
                    <a:pt x="68382" y="124205"/>
                    <a:pt x="66945" y="121456"/>
                    <a:pt x="65821" y="118582"/>
                  </a:cubicBezTo>
                  <a:cubicBezTo>
                    <a:pt x="65789" y="118457"/>
                    <a:pt x="65789" y="118332"/>
                    <a:pt x="65789" y="118207"/>
                  </a:cubicBezTo>
                  <a:close/>
                  <a:moveTo>
                    <a:pt x="22930" y="49638"/>
                  </a:moveTo>
                  <a:cubicBezTo>
                    <a:pt x="23523" y="50637"/>
                    <a:pt x="24023" y="51637"/>
                    <a:pt x="24679" y="52543"/>
                  </a:cubicBezTo>
                  <a:cubicBezTo>
                    <a:pt x="24867" y="52855"/>
                    <a:pt x="25117" y="53137"/>
                    <a:pt x="25366" y="53418"/>
                  </a:cubicBezTo>
                  <a:cubicBezTo>
                    <a:pt x="25398" y="53449"/>
                    <a:pt x="25429" y="53511"/>
                    <a:pt x="25460" y="53543"/>
                  </a:cubicBezTo>
                  <a:cubicBezTo>
                    <a:pt x="25554" y="53668"/>
                    <a:pt x="25679" y="53793"/>
                    <a:pt x="25804" y="53918"/>
                  </a:cubicBezTo>
                  <a:lnTo>
                    <a:pt x="25835" y="53980"/>
                  </a:lnTo>
                  <a:lnTo>
                    <a:pt x="26241" y="54355"/>
                  </a:lnTo>
                  <a:cubicBezTo>
                    <a:pt x="26960" y="55167"/>
                    <a:pt x="27928" y="55729"/>
                    <a:pt x="28990" y="55979"/>
                  </a:cubicBezTo>
                  <a:cubicBezTo>
                    <a:pt x="29365" y="56073"/>
                    <a:pt x="29709" y="56136"/>
                    <a:pt x="30052" y="56229"/>
                  </a:cubicBezTo>
                  <a:lnTo>
                    <a:pt x="32270" y="56792"/>
                  </a:lnTo>
                  <a:cubicBezTo>
                    <a:pt x="31802" y="57510"/>
                    <a:pt x="31364" y="58166"/>
                    <a:pt x="30927" y="58791"/>
                  </a:cubicBezTo>
                  <a:cubicBezTo>
                    <a:pt x="30771" y="58978"/>
                    <a:pt x="30646" y="59197"/>
                    <a:pt x="30521" y="59384"/>
                  </a:cubicBezTo>
                  <a:cubicBezTo>
                    <a:pt x="30458" y="59509"/>
                    <a:pt x="30427" y="59603"/>
                    <a:pt x="30365" y="59728"/>
                  </a:cubicBezTo>
                  <a:cubicBezTo>
                    <a:pt x="30365" y="59790"/>
                    <a:pt x="30333" y="59822"/>
                    <a:pt x="30333" y="59853"/>
                  </a:cubicBezTo>
                  <a:cubicBezTo>
                    <a:pt x="30240" y="60072"/>
                    <a:pt x="30240" y="60290"/>
                    <a:pt x="30271" y="60509"/>
                  </a:cubicBezTo>
                  <a:cubicBezTo>
                    <a:pt x="30302" y="60665"/>
                    <a:pt x="30365" y="60821"/>
                    <a:pt x="30427" y="60978"/>
                  </a:cubicBezTo>
                  <a:cubicBezTo>
                    <a:pt x="30458" y="61040"/>
                    <a:pt x="30521" y="61134"/>
                    <a:pt x="30583" y="61196"/>
                  </a:cubicBezTo>
                  <a:cubicBezTo>
                    <a:pt x="30646" y="61290"/>
                    <a:pt x="30677" y="61352"/>
                    <a:pt x="30740" y="61415"/>
                  </a:cubicBezTo>
                  <a:cubicBezTo>
                    <a:pt x="30802" y="61509"/>
                    <a:pt x="30864" y="61571"/>
                    <a:pt x="30958" y="61665"/>
                  </a:cubicBezTo>
                  <a:cubicBezTo>
                    <a:pt x="30989" y="61727"/>
                    <a:pt x="31052" y="61758"/>
                    <a:pt x="31083" y="61821"/>
                  </a:cubicBezTo>
                  <a:cubicBezTo>
                    <a:pt x="33020" y="63851"/>
                    <a:pt x="35082" y="65788"/>
                    <a:pt x="36894" y="67913"/>
                  </a:cubicBezTo>
                  <a:cubicBezTo>
                    <a:pt x="40548" y="72161"/>
                    <a:pt x="43704" y="76784"/>
                    <a:pt x="46765" y="81470"/>
                  </a:cubicBezTo>
                  <a:cubicBezTo>
                    <a:pt x="47577" y="82689"/>
                    <a:pt x="48358" y="83938"/>
                    <a:pt x="49139" y="85188"/>
                  </a:cubicBezTo>
                  <a:cubicBezTo>
                    <a:pt x="50389" y="87156"/>
                    <a:pt x="51638" y="89186"/>
                    <a:pt x="52888" y="91185"/>
                  </a:cubicBezTo>
                  <a:cubicBezTo>
                    <a:pt x="53481" y="92123"/>
                    <a:pt x="54075" y="93091"/>
                    <a:pt x="54668" y="94028"/>
                  </a:cubicBezTo>
                  <a:cubicBezTo>
                    <a:pt x="54918" y="94403"/>
                    <a:pt x="55168" y="94840"/>
                    <a:pt x="55449" y="95247"/>
                  </a:cubicBezTo>
                  <a:cubicBezTo>
                    <a:pt x="56761" y="97308"/>
                    <a:pt x="58136" y="99370"/>
                    <a:pt x="59479" y="101432"/>
                  </a:cubicBezTo>
                  <a:cubicBezTo>
                    <a:pt x="59542" y="101557"/>
                    <a:pt x="59635" y="101713"/>
                    <a:pt x="59760" y="101932"/>
                  </a:cubicBezTo>
                  <a:lnTo>
                    <a:pt x="59792" y="101994"/>
                  </a:lnTo>
                  <a:lnTo>
                    <a:pt x="59792" y="101994"/>
                  </a:lnTo>
                  <a:lnTo>
                    <a:pt x="59479" y="101932"/>
                  </a:lnTo>
                  <a:cubicBezTo>
                    <a:pt x="59198" y="101869"/>
                    <a:pt x="58948" y="101838"/>
                    <a:pt x="58667" y="101807"/>
                  </a:cubicBezTo>
                  <a:cubicBezTo>
                    <a:pt x="57988" y="101736"/>
                    <a:pt x="57308" y="101701"/>
                    <a:pt x="56629" y="101701"/>
                  </a:cubicBezTo>
                  <a:cubicBezTo>
                    <a:pt x="56402" y="101701"/>
                    <a:pt x="56176" y="101705"/>
                    <a:pt x="55949" y="101713"/>
                  </a:cubicBezTo>
                  <a:cubicBezTo>
                    <a:pt x="55408" y="101733"/>
                    <a:pt x="54868" y="101743"/>
                    <a:pt x="54327" y="101743"/>
                  </a:cubicBezTo>
                  <a:cubicBezTo>
                    <a:pt x="52306" y="101743"/>
                    <a:pt x="50285" y="101603"/>
                    <a:pt x="48264" y="101307"/>
                  </a:cubicBezTo>
                  <a:cubicBezTo>
                    <a:pt x="47823" y="101232"/>
                    <a:pt x="47379" y="101195"/>
                    <a:pt x="46937" y="101195"/>
                  </a:cubicBezTo>
                  <a:cubicBezTo>
                    <a:pt x="45722" y="101195"/>
                    <a:pt x="44522" y="101476"/>
                    <a:pt x="43422" y="102025"/>
                  </a:cubicBezTo>
                  <a:lnTo>
                    <a:pt x="43266" y="102119"/>
                  </a:lnTo>
                  <a:cubicBezTo>
                    <a:pt x="42392" y="102525"/>
                    <a:pt x="41704" y="103337"/>
                    <a:pt x="41392" y="104275"/>
                  </a:cubicBezTo>
                  <a:cubicBezTo>
                    <a:pt x="39518" y="100495"/>
                    <a:pt x="37675" y="96840"/>
                    <a:pt x="35831" y="93185"/>
                  </a:cubicBezTo>
                  <a:lnTo>
                    <a:pt x="35706" y="93216"/>
                  </a:lnTo>
                  <a:lnTo>
                    <a:pt x="35644" y="93247"/>
                  </a:lnTo>
                  <a:cubicBezTo>
                    <a:pt x="35706" y="93403"/>
                    <a:pt x="35738" y="93591"/>
                    <a:pt x="35800" y="93747"/>
                  </a:cubicBezTo>
                  <a:cubicBezTo>
                    <a:pt x="35831" y="93810"/>
                    <a:pt x="35831" y="93872"/>
                    <a:pt x="35863" y="93903"/>
                  </a:cubicBezTo>
                  <a:cubicBezTo>
                    <a:pt x="36831" y="95840"/>
                    <a:pt x="37799" y="97808"/>
                    <a:pt x="38768" y="99776"/>
                  </a:cubicBezTo>
                  <a:cubicBezTo>
                    <a:pt x="39830" y="101963"/>
                    <a:pt x="40892" y="104150"/>
                    <a:pt x="41923" y="106336"/>
                  </a:cubicBezTo>
                  <a:cubicBezTo>
                    <a:pt x="42579" y="107711"/>
                    <a:pt x="43235" y="109085"/>
                    <a:pt x="43891" y="110429"/>
                  </a:cubicBezTo>
                  <a:cubicBezTo>
                    <a:pt x="44235" y="111210"/>
                    <a:pt x="44859" y="111834"/>
                    <a:pt x="45640" y="112115"/>
                  </a:cubicBezTo>
                  <a:cubicBezTo>
                    <a:pt x="46671" y="112522"/>
                    <a:pt x="47515" y="113209"/>
                    <a:pt x="48108" y="114146"/>
                  </a:cubicBezTo>
                  <a:cubicBezTo>
                    <a:pt x="48421" y="114521"/>
                    <a:pt x="48764" y="114833"/>
                    <a:pt x="49170" y="115083"/>
                  </a:cubicBezTo>
                  <a:cubicBezTo>
                    <a:pt x="49389" y="115208"/>
                    <a:pt x="49639" y="115302"/>
                    <a:pt x="49889" y="115333"/>
                  </a:cubicBezTo>
                  <a:cubicBezTo>
                    <a:pt x="51638" y="115770"/>
                    <a:pt x="53419" y="116208"/>
                    <a:pt x="55168" y="116583"/>
                  </a:cubicBezTo>
                  <a:cubicBezTo>
                    <a:pt x="55626" y="116666"/>
                    <a:pt x="56085" y="116694"/>
                    <a:pt x="56543" y="116694"/>
                  </a:cubicBezTo>
                  <a:cubicBezTo>
                    <a:pt x="56772" y="116694"/>
                    <a:pt x="57001" y="116687"/>
                    <a:pt x="57230" y="116676"/>
                  </a:cubicBezTo>
                  <a:cubicBezTo>
                    <a:pt x="58230" y="116645"/>
                    <a:pt x="59198" y="116583"/>
                    <a:pt x="60198" y="116520"/>
                  </a:cubicBezTo>
                  <a:cubicBezTo>
                    <a:pt x="60635" y="116489"/>
                    <a:pt x="61041" y="116395"/>
                    <a:pt x="61510" y="116301"/>
                  </a:cubicBezTo>
                  <a:cubicBezTo>
                    <a:pt x="62541" y="117114"/>
                    <a:pt x="63696" y="117707"/>
                    <a:pt x="64915" y="118113"/>
                  </a:cubicBezTo>
                  <a:cubicBezTo>
                    <a:pt x="65227" y="118207"/>
                    <a:pt x="65477" y="118426"/>
                    <a:pt x="65571" y="118738"/>
                  </a:cubicBezTo>
                  <a:cubicBezTo>
                    <a:pt x="66289" y="120487"/>
                    <a:pt x="67039" y="122206"/>
                    <a:pt x="67726" y="123955"/>
                  </a:cubicBezTo>
                  <a:cubicBezTo>
                    <a:pt x="68007" y="124580"/>
                    <a:pt x="68195" y="125205"/>
                    <a:pt x="68413" y="125829"/>
                  </a:cubicBezTo>
                  <a:cubicBezTo>
                    <a:pt x="68570" y="126267"/>
                    <a:pt x="68663" y="126673"/>
                    <a:pt x="68820" y="127079"/>
                  </a:cubicBezTo>
                  <a:cubicBezTo>
                    <a:pt x="69103" y="127817"/>
                    <a:pt x="69422" y="128165"/>
                    <a:pt x="69872" y="128165"/>
                  </a:cubicBezTo>
                  <a:cubicBezTo>
                    <a:pt x="70165" y="128165"/>
                    <a:pt x="70513" y="128018"/>
                    <a:pt x="70944" y="127735"/>
                  </a:cubicBezTo>
                  <a:cubicBezTo>
                    <a:pt x="71600" y="127298"/>
                    <a:pt x="72287" y="126954"/>
                    <a:pt x="73037" y="126485"/>
                  </a:cubicBezTo>
                  <a:cubicBezTo>
                    <a:pt x="73068" y="126642"/>
                    <a:pt x="73068" y="126798"/>
                    <a:pt x="73037" y="126985"/>
                  </a:cubicBezTo>
                  <a:cubicBezTo>
                    <a:pt x="72818" y="128110"/>
                    <a:pt x="72568" y="129234"/>
                    <a:pt x="72350" y="130359"/>
                  </a:cubicBezTo>
                  <a:cubicBezTo>
                    <a:pt x="72256" y="130859"/>
                    <a:pt x="72131" y="131390"/>
                    <a:pt x="72037" y="131890"/>
                  </a:cubicBezTo>
                  <a:cubicBezTo>
                    <a:pt x="71975" y="132577"/>
                    <a:pt x="71475" y="133139"/>
                    <a:pt x="70788" y="133264"/>
                  </a:cubicBezTo>
                  <a:cubicBezTo>
                    <a:pt x="69382" y="133577"/>
                    <a:pt x="68007" y="133920"/>
                    <a:pt x="66602" y="134108"/>
                  </a:cubicBezTo>
                  <a:cubicBezTo>
                    <a:pt x="62759" y="134701"/>
                    <a:pt x="58886" y="135295"/>
                    <a:pt x="55043" y="135763"/>
                  </a:cubicBezTo>
                  <a:lnTo>
                    <a:pt x="53481" y="135982"/>
                  </a:lnTo>
                  <a:cubicBezTo>
                    <a:pt x="52450" y="136107"/>
                    <a:pt x="51451" y="136232"/>
                    <a:pt x="50451" y="136357"/>
                  </a:cubicBezTo>
                  <a:cubicBezTo>
                    <a:pt x="47421" y="136794"/>
                    <a:pt x="44391" y="137356"/>
                    <a:pt x="41361" y="137887"/>
                  </a:cubicBezTo>
                  <a:cubicBezTo>
                    <a:pt x="39388" y="138265"/>
                    <a:pt x="37362" y="138453"/>
                    <a:pt x="35332" y="138453"/>
                  </a:cubicBezTo>
                  <a:cubicBezTo>
                    <a:pt x="35175" y="138453"/>
                    <a:pt x="35019" y="138452"/>
                    <a:pt x="34863" y="138450"/>
                  </a:cubicBezTo>
                  <a:cubicBezTo>
                    <a:pt x="34394" y="138450"/>
                    <a:pt x="33926" y="138419"/>
                    <a:pt x="33489" y="138387"/>
                  </a:cubicBezTo>
                  <a:cubicBezTo>
                    <a:pt x="33176" y="138325"/>
                    <a:pt x="32864" y="138294"/>
                    <a:pt x="32551" y="138262"/>
                  </a:cubicBezTo>
                  <a:cubicBezTo>
                    <a:pt x="29490" y="137763"/>
                    <a:pt x="26741" y="136357"/>
                    <a:pt x="24742" y="133764"/>
                  </a:cubicBezTo>
                  <a:cubicBezTo>
                    <a:pt x="22118" y="130359"/>
                    <a:pt x="19431" y="126954"/>
                    <a:pt x="17369" y="123112"/>
                  </a:cubicBezTo>
                  <a:cubicBezTo>
                    <a:pt x="16307" y="121112"/>
                    <a:pt x="14995" y="119207"/>
                    <a:pt x="13808" y="117301"/>
                  </a:cubicBezTo>
                  <a:cubicBezTo>
                    <a:pt x="13714" y="117145"/>
                    <a:pt x="13652" y="116989"/>
                    <a:pt x="13589" y="116864"/>
                  </a:cubicBezTo>
                  <a:cubicBezTo>
                    <a:pt x="10591" y="110647"/>
                    <a:pt x="7904" y="104275"/>
                    <a:pt x="5561" y="97777"/>
                  </a:cubicBezTo>
                  <a:cubicBezTo>
                    <a:pt x="4499" y="94840"/>
                    <a:pt x="3656" y="91841"/>
                    <a:pt x="2968" y="88811"/>
                  </a:cubicBezTo>
                  <a:cubicBezTo>
                    <a:pt x="2687" y="87687"/>
                    <a:pt x="2375" y="86593"/>
                    <a:pt x="2031" y="85531"/>
                  </a:cubicBezTo>
                  <a:cubicBezTo>
                    <a:pt x="657" y="81470"/>
                    <a:pt x="407" y="77315"/>
                    <a:pt x="750" y="73098"/>
                  </a:cubicBezTo>
                  <a:cubicBezTo>
                    <a:pt x="844" y="71630"/>
                    <a:pt x="1000" y="70193"/>
                    <a:pt x="1250" y="68787"/>
                  </a:cubicBezTo>
                  <a:cubicBezTo>
                    <a:pt x="1438" y="67788"/>
                    <a:pt x="1719" y="66788"/>
                    <a:pt x="2094" y="65820"/>
                  </a:cubicBezTo>
                  <a:cubicBezTo>
                    <a:pt x="2437" y="64851"/>
                    <a:pt x="3093" y="64008"/>
                    <a:pt x="3905" y="63383"/>
                  </a:cubicBezTo>
                  <a:cubicBezTo>
                    <a:pt x="4343" y="63039"/>
                    <a:pt x="4780" y="62727"/>
                    <a:pt x="5217" y="62383"/>
                  </a:cubicBezTo>
                  <a:cubicBezTo>
                    <a:pt x="6061" y="61790"/>
                    <a:pt x="6904" y="61196"/>
                    <a:pt x="7685" y="60540"/>
                  </a:cubicBezTo>
                  <a:cubicBezTo>
                    <a:pt x="9435" y="59166"/>
                    <a:pt x="11090" y="57604"/>
                    <a:pt x="12902" y="56292"/>
                  </a:cubicBezTo>
                  <a:cubicBezTo>
                    <a:pt x="15714" y="54230"/>
                    <a:pt x="18619" y="52324"/>
                    <a:pt x="21524" y="50388"/>
                  </a:cubicBezTo>
                  <a:cubicBezTo>
                    <a:pt x="21961" y="50106"/>
                    <a:pt x="22430" y="49857"/>
                    <a:pt x="22930" y="49638"/>
                  </a:cubicBezTo>
                  <a:close/>
                  <a:moveTo>
                    <a:pt x="41231" y="0"/>
                  </a:moveTo>
                  <a:cubicBezTo>
                    <a:pt x="40336" y="0"/>
                    <a:pt x="39432" y="69"/>
                    <a:pt x="38518" y="218"/>
                  </a:cubicBezTo>
                  <a:cubicBezTo>
                    <a:pt x="36362" y="562"/>
                    <a:pt x="34176" y="937"/>
                    <a:pt x="32333" y="2249"/>
                  </a:cubicBezTo>
                  <a:cubicBezTo>
                    <a:pt x="31770" y="2623"/>
                    <a:pt x="31239" y="3061"/>
                    <a:pt x="30677" y="3436"/>
                  </a:cubicBezTo>
                  <a:cubicBezTo>
                    <a:pt x="28459" y="4966"/>
                    <a:pt x="26710" y="6809"/>
                    <a:pt x="26022" y="9496"/>
                  </a:cubicBezTo>
                  <a:cubicBezTo>
                    <a:pt x="25898" y="9871"/>
                    <a:pt x="25648" y="10214"/>
                    <a:pt x="25335" y="10464"/>
                  </a:cubicBezTo>
                  <a:cubicBezTo>
                    <a:pt x="24367" y="11214"/>
                    <a:pt x="23742" y="12307"/>
                    <a:pt x="23555" y="13526"/>
                  </a:cubicBezTo>
                  <a:cubicBezTo>
                    <a:pt x="23086" y="16181"/>
                    <a:pt x="22992" y="18868"/>
                    <a:pt x="23305" y="21523"/>
                  </a:cubicBezTo>
                  <a:cubicBezTo>
                    <a:pt x="23648" y="24147"/>
                    <a:pt x="24242" y="26677"/>
                    <a:pt x="25523" y="28958"/>
                  </a:cubicBezTo>
                  <a:cubicBezTo>
                    <a:pt x="25773" y="29239"/>
                    <a:pt x="25773" y="29614"/>
                    <a:pt x="25585" y="29926"/>
                  </a:cubicBezTo>
                  <a:cubicBezTo>
                    <a:pt x="24558" y="31649"/>
                    <a:pt x="25986" y="34716"/>
                    <a:pt x="28258" y="34716"/>
                  </a:cubicBezTo>
                  <a:cubicBezTo>
                    <a:pt x="28335" y="34716"/>
                    <a:pt x="28412" y="34713"/>
                    <a:pt x="28490" y="34706"/>
                  </a:cubicBezTo>
                  <a:cubicBezTo>
                    <a:pt x="28574" y="34695"/>
                    <a:pt x="28657" y="34692"/>
                    <a:pt x="28739" y="34692"/>
                  </a:cubicBezTo>
                  <a:cubicBezTo>
                    <a:pt x="28903" y="34692"/>
                    <a:pt x="29063" y="34706"/>
                    <a:pt x="29209" y="34706"/>
                  </a:cubicBezTo>
                  <a:cubicBezTo>
                    <a:pt x="29521" y="36236"/>
                    <a:pt x="29771" y="37673"/>
                    <a:pt x="30084" y="39110"/>
                  </a:cubicBezTo>
                  <a:cubicBezTo>
                    <a:pt x="30177" y="39391"/>
                    <a:pt x="30052" y="39704"/>
                    <a:pt x="29834" y="39923"/>
                  </a:cubicBezTo>
                  <a:cubicBezTo>
                    <a:pt x="27459" y="42047"/>
                    <a:pt x="25554" y="44577"/>
                    <a:pt x="23773" y="47201"/>
                  </a:cubicBezTo>
                  <a:cubicBezTo>
                    <a:pt x="23617" y="47420"/>
                    <a:pt x="23461" y="47639"/>
                    <a:pt x="23336" y="47857"/>
                  </a:cubicBezTo>
                  <a:cubicBezTo>
                    <a:pt x="23305" y="47920"/>
                    <a:pt x="23273" y="47982"/>
                    <a:pt x="23242" y="48045"/>
                  </a:cubicBezTo>
                  <a:cubicBezTo>
                    <a:pt x="23242" y="48107"/>
                    <a:pt x="23211" y="48170"/>
                    <a:pt x="23211" y="48232"/>
                  </a:cubicBezTo>
                  <a:cubicBezTo>
                    <a:pt x="23149" y="49294"/>
                    <a:pt x="22368" y="49607"/>
                    <a:pt x="21618" y="49950"/>
                  </a:cubicBezTo>
                  <a:cubicBezTo>
                    <a:pt x="21337" y="50075"/>
                    <a:pt x="21056" y="50231"/>
                    <a:pt x="20806" y="50388"/>
                  </a:cubicBezTo>
                  <a:cubicBezTo>
                    <a:pt x="18744" y="51793"/>
                    <a:pt x="16651" y="53168"/>
                    <a:pt x="14620" y="54605"/>
                  </a:cubicBezTo>
                  <a:cubicBezTo>
                    <a:pt x="13371" y="55511"/>
                    <a:pt x="12152" y="56479"/>
                    <a:pt x="10934" y="57448"/>
                  </a:cubicBezTo>
                  <a:cubicBezTo>
                    <a:pt x="9716" y="58416"/>
                    <a:pt x="8498" y="59447"/>
                    <a:pt x="7248" y="60415"/>
                  </a:cubicBezTo>
                  <a:cubicBezTo>
                    <a:pt x="6717" y="60821"/>
                    <a:pt x="6186" y="61196"/>
                    <a:pt x="5624" y="61602"/>
                  </a:cubicBezTo>
                  <a:cubicBezTo>
                    <a:pt x="4999" y="62040"/>
                    <a:pt x="4374" y="62477"/>
                    <a:pt x="3749" y="62946"/>
                  </a:cubicBezTo>
                  <a:cubicBezTo>
                    <a:pt x="2593" y="63851"/>
                    <a:pt x="1750" y="65101"/>
                    <a:pt x="1375" y="66507"/>
                  </a:cubicBezTo>
                  <a:cubicBezTo>
                    <a:pt x="813" y="68506"/>
                    <a:pt x="469" y="70568"/>
                    <a:pt x="375" y="72630"/>
                  </a:cubicBezTo>
                  <a:cubicBezTo>
                    <a:pt x="1" y="77003"/>
                    <a:pt x="219" y="81283"/>
                    <a:pt x="1594" y="85531"/>
                  </a:cubicBezTo>
                  <a:cubicBezTo>
                    <a:pt x="2187" y="87343"/>
                    <a:pt x="2625" y="89217"/>
                    <a:pt x="3124" y="91061"/>
                  </a:cubicBezTo>
                  <a:cubicBezTo>
                    <a:pt x="3406" y="92123"/>
                    <a:pt x="3562" y="93185"/>
                    <a:pt x="3937" y="94216"/>
                  </a:cubicBezTo>
                  <a:cubicBezTo>
                    <a:pt x="6061" y="100401"/>
                    <a:pt x="8279" y="106617"/>
                    <a:pt x="11153" y="112522"/>
                  </a:cubicBezTo>
                  <a:cubicBezTo>
                    <a:pt x="12152" y="114583"/>
                    <a:pt x="13027" y="116676"/>
                    <a:pt x="14277" y="118613"/>
                  </a:cubicBezTo>
                  <a:cubicBezTo>
                    <a:pt x="15058" y="119831"/>
                    <a:pt x="15839" y="121019"/>
                    <a:pt x="16495" y="122268"/>
                  </a:cubicBezTo>
                  <a:cubicBezTo>
                    <a:pt x="18556" y="126298"/>
                    <a:pt x="21274" y="129859"/>
                    <a:pt x="23961" y="133452"/>
                  </a:cubicBezTo>
                  <a:cubicBezTo>
                    <a:pt x="25960" y="136138"/>
                    <a:pt x="28896" y="137950"/>
                    <a:pt x="32177" y="138544"/>
                  </a:cubicBezTo>
                  <a:cubicBezTo>
                    <a:pt x="33082" y="138731"/>
                    <a:pt x="34020" y="138825"/>
                    <a:pt x="34957" y="138825"/>
                  </a:cubicBezTo>
                  <a:lnTo>
                    <a:pt x="35019" y="138825"/>
                  </a:lnTo>
                  <a:cubicBezTo>
                    <a:pt x="37143" y="138793"/>
                    <a:pt x="39268" y="138606"/>
                    <a:pt x="41392" y="138262"/>
                  </a:cubicBezTo>
                  <a:cubicBezTo>
                    <a:pt x="43329" y="137981"/>
                    <a:pt x="45234" y="137419"/>
                    <a:pt x="47171" y="137138"/>
                  </a:cubicBezTo>
                  <a:cubicBezTo>
                    <a:pt x="48296" y="136982"/>
                    <a:pt x="49452" y="136825"/>
                    <a:pt x="50576" y="136669"/>
                  </a:cubicBezTo>
                  <a:cubicBezTo>
                    <a:pt x="52794" y="136388"/>
                    <a:pt x="55012" y="136138"/>
                    <a:pt x="57230" y="135826"/>
                  </a:cubicBezTo>
                  <a:cubicBezTo>
                    <a:pt x="59479" y="135513"/>
                    <a:pt x="61822" y="135170"/>
                    <a:pt x="64071" y="134826"/>
                  </a:cubicBezTo>
                  <a:lnTo>
                    <a:pt x="65789" y="134545"/>
                  </a:lnTo>
                  <a:cubicBezTo>
                    <a:pt x="67508" y="134264"/>
                    <a:pt x="69194" y="133920"/>
                    <a:pt x="70881" y="133545"/>
                  </a:cubicBezTo>
                  <a:cubicBezTo>
                    <a:pt x="71787" y="133358"/>
                    <a:pt x="72256" y="132764"/>
                    <a:pt x="72412" y="131858"/>
                  </a:cubicBezTo>
                  <a:cubicBezTo>
                    <a:pt x="72506" y="131327"/>
                    <a:pt x="72631" y="130765"/>
                    <a:pt x="72724" y="130234"/>
                  </a:cubicBezTo>
                  <a:cubicBezTo>
                    <a:pt x="72974" y="129047"/>
                    <a:pt x="73193" y="127922"/>
                    <a:pt x="73443" y="126766"/>
                  </a:cubicBezTo>
                  <a:cubicBezTo>
                    <a:pt x="73505" y="126579"/>
                    <a:pt x="73630" y="126392"/>
                    <a:pt x="73787" y="126298"/>
                  </a:cubicBezTo>
                  <a:lnTo>
                    <a:pt x="74505" y="126017"/>
                  </a:lnTo>
                  <a:cubicBezTo>
                    <a:pt x="74911" y="125829"/>
                    <a:pt x="75348" y="125704"/>
                    <a:pt x="75786" y="125642"/>
                  </a:cubicBezTo>
                  <a:cubicBezTo>
                    <a:pt x="78004" y="125298"/>
                    <a:pt x="80222" y="124923"/>
                    <a:pt x="82471" y="124767"/>
                  </a:cubicBezTo>
                  <a:cubicBezTo>
                    <a:pt x="87500" y="124424"/>
                    <a:pt x="92499" y="123611"/>
                    <a:pt x="97372" y="122331"/>
                  </a:cubicBezTo>
                  <a:cubicBezTo>
                    <a:pt x="99558" y="121831"/>
                    <a:pt x="101370" y="120300"/>
                    <a:pt x="102276" y="118270"/>
                  </a:cubicBezTo>
                  <a:cubicBezTo>
                    <a:pt x="103088" y="116458"/>
                    <a:pt x="103526" y="114490"/>
                    <a:pt x="103557" y="112522"/>
                  </a:cubicBezTo>
                  <a:cubicBezTo>
                    <a:pt x="103620" y="109491"/>
                    <a:pt x="103432" y="106430"/>
                    <a:pt x="103026" y="103431"/>
                  </a:cubicBezTo>
                  <a:cubicBezTo>
                    <a:pt x="102651" y="100182"/>
                    <a:pt x="101464" y="97371"/>
                    <a:pt x="98934" y="95184"/>
                  </a:cubicBezTo>
                  <a:cubicBezTo>
                    <a:pt x="98246" y="94622"/>
                    <a:pt x="97809" y="93747"/>
                    <a:pt x="97278" y="92997"/>
                  </a:cubicBezTo>
                  <a:cubicBezTo>
                    <a:pt x="96872" y="92341"/>
                    <a:pt x="96560" y="91654"/>
                    <a:pt x="96122" y="91029"/>
                  </a:cubicBezTo>
                  <a:cubicBezTo>
                    <a:pt x="93186" y="86687"/>
                    <a:pt x="90218" y="82345"/>
                    <a:pt x="87313" y="78003"/>
                  </a:cubicBezTo>
                  <a:cubicBezTo>
                    <a:pt x="86907" y="77378"/>
                    <a:pt x="86626" y="76722"/>
                    <a:pt x="86469" y="76035"/>
                  </a:cubicBezTo>
                  <a:cubicBezTo>
                    <a:pt x="86220" y="74941"/>
                    <a:pt x="85688" y="73942"/>
                    <a:pt x="84939" y="73129"/>
                  </a:cubicBezTo>
                  <a:cubicBezTo>
                    <a:pt x="84345" y="72442"/>
                    <a:pt x="83877" y="71630"/>
                    <a:pt x="83564" y="70755"/>
                  </a:cubicBezTo>
                  <a:cubicBezTo>
                    <a:pt x="83096" y="69350"/>
                    <a:pt x="82533" y="67975"/>
                    <a:pt x="81877" y="66632"/>
                  </a:cubicBezTo>
                  <a:cubicBezTo>
                    <a:pt x="80378" y="63602"/>
                    <a:pt x="78660" y="60728"/>
                    <a:pt x="76161" y="58385"/>
                  </a:cubicBezTo>
                  <a:cubicBezTo>
                    <a:pt x="75348" y="57666"/>
                    <a:pt x="74349" y="57166"/>
                    <a:pt x="73287" y="56948"/>
                  </a:cubicBezTo>
                  <a:cubicBezTo>
                    <a:pt x="71412" y="56542"/>
                    <a:pt x="69569" y="56011"/>
                    <a:pt x="67757" y="55417"/>
                  </a:cubicBezTo>
                  <a:cubicBezTo>
                    <a:pt x="64883" y="54355"/>
                    <a:pt x="62041" y="53137"/>
                    <a:pt x="59198" y="51981"/>
                  </a:cubicBezTo>
                  <a:cubicBezTo>
                    <a:pt x="58917" y="51856"/>
                    <a:pt x="58604" y="51731"/>
                    <a:pt x="58323" y="51543"/>
                  </a:cubicBezTo>
                  <a:cubicBezTo>
                    <a:pt x="58198" y="51481"/>
                    <a:pt x="58073" y="51356"/>
                    <a:pt x="58011" y="51200"/>
                  </a:cubicBezTo>
                  <a:cubicBezTo>
                    <a:pt x="57667" y="49919"/>
                    <a:pt x="57324" y="48607"/>
                    <a:pt x="56949" y="47264"/>
                  </a:cubicBezTo>
                  <a:cubicBezTo>
                    <a:pt x="58948" y="46514"/>
                    <a:pt x="59823" y="44921"/>
                    <a:pt x="60166" y="43015"/>
                  </a:cubicBezTo>
                  <a:cubicBezTo>
                    <a:pt x="60416" y="41672"/>
                    <a:pt x="60573" y="40297"/>
                    <a:pt x="60666" y="38923"/>
                  </a:cubicBezTo>
                  <a:cubicBezTo>
                    <a:pt x="60947" y="32550"/>
                    <a:pt x="60573" y="26146"/>
                    <a:pt x="59542" y="19836"/>
                  </a:cubicBezTo>
                  <a:cubicBezTo>
                    <a:pt x="59323" y="18899"/>
                    <a:pt x="59198" y="17930"/>
                    <a:pt x="59229" y="16931"/>
                  </a:cubicBezTo>
                  <a:cubicBezTo>
                    <a:pt x="59385" y="15525"/>
                    <a:pt x="59260" y="14119"/>
                    <a:pt x="58792" y="12776"/>
                  </a:cubicBezTo>
                  <a:cubicBezTo>
                    <a:pt x="58792" y="12714"/>
                    <a:pt x="58792" y="12651"/>
                    <a:pt x="58792" y="12589"/>
                  </a:cubicBezTo>
                  <a:cubicBezTo>
                    <a:pt x="60323" y="12089"/>
                    <a:pt x="60541" y="11558"/>
                    <a:pt x="59760" y="10121"/>
                  </a:cubicBezTo>
                  <a:cubicBezTo>
                    <a:pt x="59354" y="9340"/>
                    <a:pt x="58854" y="8621"/>
                    <a:pt x="58261" y="7934"/>
                  </a:cubicBezTo>
                  <a:cubicBezTo>
                    <a:pt x="55918" y="5185"/>
                    <a:pt x="52950" y="3061"/>
                    <a:pt x="49608" y="1780"/>
                  </a:cubicBezTo>
                  <a:cubicBezTo>
                    <a:pt x="46870" y="709"/>
                    <a:pt x="44096" y="0"/>
                    <a:pt x="41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flipH="1">
              <a:off x="13101750" y="3840350"/>
              <a:ext cx="590425" cy="665425"/>
            </a:xfrm>
            <a:custGeom>
              <a:rect b="b" l="l" r="r" t="t"/>
              <a:pathLst>
                <a:path extrusionOk="0" h="26617" w="23617">
                  <a:moveTo>
                    <a:pt x="688" y="1"/>
                  </a:moveTo>
                  <a:cubicBezTo>
                    <a:pt x="438" y="1"/>
                    <a:pt x="219" y="32"/>
                    <a:pt x="0" y="63"/>
                  </a:cubicBezTo>
                  <a:lnTo>
                    <a:pt x="0" y="219"/>
                  </a:lnTo>
                  <a:cubicBezTo>
                    <a:pt x="281" y="251"/>
                    <a:pt x="563" y="282"/>
                    <a:pt x="844" y="313"/>
                  </a:cubicBezTo>
                  <a:cubicBezTo>
                    <a:pt x="5936" y="688"/>
                    <a:pt x="10028" y="2906"/>
                    <a:pt x="13246" y="6717"/>
                  </a:cubicBezTo>
                  <a:cubicBezTo>
                    <a:pt x="17088" y="11216"/>
                    <a:pt x="20149" y="16183"/>
                    <a:pt x="21618" y="21993"/>
                  </a:cubicBezTo>
                  <a:cubicBezTo>
                    <a:pt x="21742" y="22493"/>
                    <a:pt x="21961" y="22961"/>
                    <a:pt x="22305" y="23367"/>
                  </a:cubicBezTo>
                  <a:cubicBezTo>
                    <a:pt x="22930" y="24117"/>
                    <a:pt x="23211" y="25054"/>
                    <a:pt x="23148" y="25992"/>
                  </a:cubicBezTo>
                  <a:cubicBezTo>
                    <a:pt x="23148" y="26210"/>
                    <a:pt x="23148" y="26398"/>
                    <a:pt x="23211" y="26585"/>
                  </a:cubicBezTo>
                  <a:lnTo>
                    <a:pt x="23367" y="26616"/>
                  </a:lnTo>
                  <a:cubicBezTo>
                    <a:pt x="23429" y="26491"/>
                    <a:pt x="23492" y="26398"/>
                    <a:pt x="23523" y="26273"/>
                  </a:cubicBezTo>
                  <a:cubicBezTo>
                    <a:pt x="23617" y="25304"/>
                    <a:pt x="23554" y="24336"/>
                    <a:pt x="22898" y="23555"/>
                  </a:cubicBezTo>
                  <a:cubicBezTo>
                    <a:pt x="22399" y="22899"/>
                    <a:pt x="22024" y="22118"/>
                    <a:pt x="21805" y="21337"/>
                  </a:cubicBezTo>
                  <a:cubicBezTo>
                    <a:pt x="21461" y="20056"/>
                    <a:pt x="21055" y="18807"/>
                    <a:pt x="20555" y="17588"/>
                  </a:cubicBezTo>
                  <a:cubicBezTo>
                    <a:pt x="18775" y="13340"/>
                    <a:pt x="16276" y="9466"/>
                    <a:pt x="13183" y="6061"/>
                  </a:cubicBezTo>
                  <a:cubicBezTo>
                    <a:pt x="9841" y="2375"/>
                    <a:pt x="5717" y="251"/>
                    <a:pt x="6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flipH="1">
              <a:off x="12815125" y="5150050"/>
              <a:ext cx="220250" cy="351450"/>
            </a:xfrm>
            <a:custGeom>
              <a:rect b="b" l="l" r="r" t="t"/>
              <a:pathLst>
                <a:path extrusionOk="0" h="14058" w="8810">
                  <a:moveTo>
                    <a:pt x="8653" y="0"/>
                  </a:moveTo>
                  <a:cubicBezTo>
                    <a:pt x="8591" y="125"/>
                    <a:pt x="8528" y="250"/>
                    <a:pt x="8497" y="375"/>
                  </a:cubicBezTo>
                  <a:cubicBezTo>
                    <a:pt x="7997" y="2468"/>
                    <a:pt x="7247" y="4467"/>
                    <a:pt x="6310" y="6373"/>
                  </a:cubicBezTo>
                  <a:cubicBezTo>
                    <a:pt x="5248" y="8716"/>
                    <a:pt x="3967" y="10934"/>
                    <a:pt x="1968" y="12621"/>
                  </a:cubicBezTo>
                  <a:cubicBezTo>
                    <a:pt x="1500" y="12964"/>
                    <a:pt x="969" y="13277"/>
                    <a:pt x="406" y="13558"/>
                  </a:cubicBezTo>
                  <a:cubicBezTo>
                    <a:pt x="281" y="13620"/>
                    <a:pt x="125" y="13714"/>
                    <a:pt x="0" y="13839"/>
                  </a:cubicBezTo>
                  <a:lnTo>
                    <a:pt x="94" y="14058"/>
                  </a:lnTo>
                  <a:cubicBezTo>
                    <a:pt x="594" y="13902"/>
                    <a:pt x="1093" y="13683"/>
                    <a:pt x="1531" y="13402"/>
                  </a:cubicBezTo>
                  <a:cubicBezTo>
                    <a:pt x="2374" y="12746"/>
                    <a:pt x="3155" y="11996"/>
                    <a:pt x="3874" y="11184"/>
                  </a:cubicBezTo>
                  <a:cubicBezTo>
                    <a:pt x="6342" y="7966"/>
                    <a:pt x="7810" y="4311"/>
                    <a:pt x="8778" y="406"/>
                  </a:cubicBezTo>
                  <a:cubicBezTo>
                    <a:pt x="8809" y="281"/>
                    <a:pt x="8809" y="125"/>
                    <a:pt x="87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flipH="1">
              <a:off x="12414500" y="5241425"/>
              <a:ext cx="44525" cy="310850"/>
            </a:xfrm>
            <a:custGeom>
              <a:rect b="b" l="l" r="r" t="t"/>
              <a:pathLst>
                <a:path extrusionOk="0" h="12434" w="1781">
                  <a:moveTo>
                    <a:pt x="1312" y="0"/>
                  </a:moveTo>
                  <a:lnTo>
                    <a:pt x="1312" y="0"/>
                  </a:lnTo>
                  <a:cubicBezTo>
                    <a:pt x="1625" y="4155"/>
                    <a:pt x="1187" y="8372"/>
                    <a:pt x="0" y="12402"/>
                  </a:cubicBezTo>
                  <a:lnTo>
                    <a:pt x="188" y="12433"/>
                  </a:lnTo>
                  <a:cubicBezTo>
                    <a:pt x="313" y="12246"/>
                    <a:pt x="406" y="12058"/>
                    <a:pt x="500" y="11871"/>
                  </a:cubicBezTo>
                  <a:cubicBezTo>
                    <a:pt x="750" y="11246"/>
                    <a:pt x="937" y="10590"/>
                    <a:pt x="1062" y="9903"/>
                  </a:cubicBezTo>
                  <a:cubicBezTo>
                    <a:pt x="1344" y="7341"/>
                    <a:pt x="1593" y="4749"/>
                    <a:pt x="1781" y="2156"/>
                  </a:cubicBezTo>
                  <a:cubicBezTo>
                    <a:pt x="1781" y="1562"/>
                    <a:pt x="1687" y="969"/>
                    <a:pt x="1531" y="375"/>
                  </a:cubicBezTo>
                  <a:cubicBezTo>
                    <a:pt x="1469" y="250"/>
                    <a:pt x="1406" y="94"/>
                    <a:pt x="1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flipH="1">
              <a:off x="12886975" y="5111000"/>
              <a:ext cx="205425" cy="97800"/>
            </a:xfrm>
            <a:custGeom>
              <a:rect b="b" l="l" r="r" t="t"/>
              <a:pathLst>
                <a:path extrusionOk="0" h="3912" w="8217">
                  <a:moveTo>
                    <a:pt x="8216" y="0"/>
                  </a:moveTo>
                  <a:cubicBezTo>
                    <a:pt x="5780" y="1812"/>
                    <a:pt x="2968" y="3156"/>
                    <a:pt x="1" y="3874"/>
                  </a:cubicBezTo>
                  <a:cubicBezTo>
                    <a:pt x="89" y="3900"/>
                    <a:pt x="198" y="3912"/>
                    <a:pt x="322" y="3912"/>
                  </a:cubicBezTo>
                  <a:cubicBezTo>
                    <a:pt x="2173" y="3912"/>
                    <a:pt x="7690" y="1230"/>
                    <a:pt x="8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flipH="1">
              <a:off x="11387575" y="4809550"/>
              <a:ext cx="114000" cy="178850"/>
            </a:xfrm>
            <a:custGeom>
              <a:rect b="b" l="l" r="r" t="t"/>
              <a:pathLst>
                <a:path extrusionOk="0" h="7154" w="4560">
                  <a:moveTo>
                    <a:pt x="22" y="0"/>
                  </a:moveTo>
                  <a:cubicBezTo>
                    <a:pt x="15" y="0"/>
                    <a:pt x="8" y="0"/>
                    <a:pt x="1" y="0"/>
                  </a:cubicBezTo>
                  <a:cubicBezTo>
                    <a:pt x="220" y="156"/>
                    <a:pt x="345" y="281"/>
                    <a:pt x="501" y="344"/>
                  </a:cubicBezTo>
                  <a:cubicBezTo>
                    <a:pt x="1251" y="812"/>
                    <a:pt x="1875" y="1437"/>
                    <a:pt x="2375" y="2218"/>
                  </a:cubicBezTo>
                  <a:cubicBezTo>
                    <a:pt x="3125" y="3374"/>
                    <a:pt x="3656" y="4624"/>
                    <a:pt x="3593" y="6061"/>
                  </a:cubicBezTo>
                  <a:cubicBezTo>
                    <a:pt x="3593" y="6435"/>
                    <a:pt x="3625" y="6779"/>
                    <a:pt x="3687" y="7154"/>
                  </a:cubicBezTo>
                  <a:lnTo>
                    <a:pt x="3843" y="7123"/>
                  </a:lnTo>
                  <a:cubicBezTo>
                    <a:pt x="4559" y="4694"/>
                    <a:pt x="2110" y="0"/>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flipH="1">
              <a:off x="11976613" y="5358324"/>
              <a:ext cx="60925" cy="63775"/>
            </a:xfrm>
            <a:custGeom>
              <a:rect b="b" l="l" r="r" t="t"/>
              <a:pathLst>
                <a:path extrusionOk="0" h="2551" w="2437">
                  <a:moveTo>
                    <a:pt x="1687" y="363"/>
                  </a:moveTo>
                  <a:lnTo>
                    <a:pt x="1781" y="394"/>
                  </a:lnTo>
                  <a:cubicBezTo>
                    <a:pt x="1812" y="394"/>
                    <a:pt x="1812" y="425"/>
                    <a:pt x="1843" y="425"/>
                  </a:cubicBezTo>
                  <a:cubicBezTo>
                    <a:pt x="1875" y="457"/>
                    <a:pt x="1906" y="457"/>
                    <a:pt x="1906" y="488"/>
                  </a:cubicBezTo>
                  <a:cubicBezTo>
                    <a:pt x="1968" y="550"/>
                    <a:pt x="2000" y="582"/>
                    <a:pt x="2031" y="675"/>
                  </a:cubicBezTo>
                  <a:lnTo>
                    <a:pt x="2031" y="707"/>
                  </a:lnTo>
                  <a:cubicBezTo>
                    <a:pt x="2031" y="769"/>
                    <a:pt x="2031" y="832"/>
                    <a:pt x="2031" y="894"/>
                  </a:cubicBezTo>
                  <a:cubicBezTo>
                    <a:pt x="2031" y="956"/>
                    <a:pt x="2031" y="988"/>
                    <a:pt x="2031" y="1050"/>
                  </a:cubicBezTo>
                  <a:cubicBezTo>
                    <a:pt x="2031" y="1144"/>
                    <a:pt x="2000" y="1206"/>
                    <a:pt x="1968" y="1300"/>
                  </a:cubicBezTo>
                  <a:cubicBezTo>
                    <a:pt x="1937" y="1363"/>
                    <a:pt x="1937" y="1394"/>
                    <a:pt x="1906" y="1456"/>
                  </a:cubicBezTo>
                  <a:cubicBezTo>
                    <a:pt x="1875" y="1488"/>
                    <a:pt x="1843" y="1519"/>
                    <a:pt x="1812" y="1550"/>
                  </a:cubicBezTo>
                  <a:lnTo>
                    <a:pt x="1781" y="1644"/>
                  </a:lnTo>
                  <a:cubicBezTo>
                    <a:pt x="1687" y="1737"/>
                    <a:pt x="1625" y="1831"/>
                    <a:pt x="1500" y="1894"/>
                  </a:cubicBezTo>
                  <a:cubicBezTo>
                    <a:pt x="1468" y="1925"/>
                    <a:pt x="1406" y="1987"/>
                    <a:pt x="1343" y="2019"/>
                  </a:cubicBezTo>
                  <a:cubicBezTo>
                    <a:pt x="1281" y="2050"/>
                    <a:pt x="1219" y="2050"/>
                    <a:pt x="1187" y="2081"/>
                  </a:cubicBezTo>
                  <a:cubicBezTo>
                    <a:pt x="1076" y="2123"/>
                    <a:pt x="972" y="2143"/>
                    <a:pt x="879" y="2143"/>
                  </a:cubicBezTo>
                  <a:cubicBezTo>
                    <a:pt x="554" y="2143"/>
                    <a:pt x="358" y="1900"/>
                    <a:pt x="406" y="1488"/>
                  </a:cubicBezTo>
                  <a:cubicBezTo>
                    <a:pt x="406" y="1425"/>
                    <a:pt x="406" y="1394"/>
                    <a:pt x="406" y="1331"/>
                  </a:cubicBezTo>
                  <a:cubicBezTo>
                    <a:pt x="438" y="1300"/>
                    <a:pt x="438" y="1300"/>
                    <a:pt x="438" y="1269"/>
                  </a:cubicBezTo>
                  <a:cubicBezTo>
                    <a:pt x="469" y="1175"/>
                    <a:pt x="500" y="1113"/>
                    <a:pt x="563" y="1019"/>
                  </a:cubicBezTo>
                  <a:cubicBezTo>
                    <a:pt x="563" y="988"/>
                    <a:pt x="594" y="925"/>
                    <a:pt x="656" y="894"/>
                  </a:cubicBezTo>
                  <a:cubicBezTo>
                    <a:pt x="750" y="738"/>
                    <a:pt x="875" y="644"/>
                    <a:pt x="1031" y="550"/>
                  </a:cubicBezTo>
                  <a:cubicBezTo>
                    <a:pt x="1062" y="519"/>
                    <a:pt x="1125" y="488"/>
                    <a:pt x="1156" y="457"/>
                  </a:cubicBezTo>
                  <a:lnTo>
                    <a:pt x="1187" y="457"/>
                  </a:lnTo>
                  <a:lnTo>
                    <a:pt x="1312" y="425"/>
                  </a:lnTo>
                  <a:lnTo>
                    <a:pt x="1437" y="363"/>
                  </a:lnTo>
                  <a:close/>
                  <a:moveTo>
                    <a:pt x="1556" y="1"/>
                  </a:moveTo>
                  <a:cubicBezTo>
                    <a:pt x="1259" y="1"/>
                    <a:pt x="969" y="101"/>
                    <a:pt x="719" y="300"/>
                  </a:cubicBezTo>
                  <a:cubicBezTo>
                    <a:pt x="281" y="582"/>
                    <a:pt x="31" y="1081"/>
                    <a:pt x="0" y="1581"/>
                  </a:cubicBezTo>
                  <a:cubicBezTo>
                    <a:pt x="0" y="1644"/>
                    <a:pt x="0" y="1706"/>
                    <a:pt x="0" y="1769"/>
                  </a:cubicBezTo>
                  <a:cubicBezTo>
                    <a:pt x="25" y="2220"/>
                    <a:pt x="412" y="2550"/>
                    <a:pt x="839" y="2550"/>
                  </a:cubicBezTo>
                  <a:cubicBezTo>
                    <a:pt x="944" y="2550"/>
                    <a:pt x="1051" y="2530"/>
                    <a:pt x="1156" y="2487"/>
                  </a:cubicBezTo>
                  <a:cubicBezTo>
                    <a:pt x="1781" y="2300"/>
                    <a:pt x="2249" y="1800"/>
                    <a:pt x="2374" y="1175"/>
                  </a:cubicBezTo>
                  <a:cubicBezTo>
                    <a:pt x="2406" y="1050"/>
                    <a:pt x="2406" y="956"/>
                    <a:pt x="2406" y="863"/>
                  </a:cubicBezTo>
                  <a:cubicBezTo>
                    <a:pt x="2437" y="832"/>
                    <a:pt x="2437" y="800"/>
                    <a:pt x="2437" y="800"/>
                  </a:cubicBezTo>
                  <a:cubicBezTo>
                    <a:pt x="2437" y="394"/>
                    <a:pt x="2156" y="51"/>
                    <a:pt x="1781" y="19"/>
                  </a:cubicBezTo>
                  <a:cubicBezTo>
                    <a:pt x="1706" y="7"/>
                    <a:pt x="1631"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flipH="1">
              <a:off x="11902950" y="5352800"/>
              <a:ext cx="63075" cy="62200"/>
            </a:xfrm>
            <a:custGeom>
              <a:rect b="b" l="l" r="r" t="t"/>
              <a:pathLst>
                <a:path extrusionOk="0" h="2488" w="2523">
                  <a:moveTo>
                    <a:pt x="1758" y="347"/>
                  </a:moveTo>
                  <a:cubicBezTo>
                    <a:pt x="2005" y="347"/>
                    <a:pt x="2204" y="602"/>
                    <a:pt x="2147" y="856"/>
                  </a:cubicBezTo>
                  <a:cubicBezTo>
                    <a:pt x="2147" y="950"/>
                    <a:pt x="2116" y="1043"/>
                    <a:pt x="2085" y="1137"/>
                  </a:cubicBezTo>
                  <a:cubicBezTo>
                    <a:pt x="2085" y="1168"/>
                    <a:pt x="2085" y="1199"/>
                    <a:pt x="2054" y="1231"/>
                  </a:cubicBezTo>
                  <a:cubicBezTo>
                    <a:pt x="2054" y="1262"/>
                    <a:pt x="2022" y="1293"/>
                    <a:pt x="2022" y="1324"/>
                  </a:cubicBezTo>
                  <a:cubicBezTo>
                    <a:pt x="1991" y="1387"/>
                    <a:pt x="1960" y="1449"/>
                    <a:pt x="1929" y="1481"/>
                  </a:cubicBezTo>
                  <a:lnTo>
                    <a:pt x="1835" y="1637"/>
                  </a:lnTo>
                  <a:cubicBezTo>
                    <a:pt x="1804" y="1668"/>
                    <a:pt x="1741" y="1731"/>
                    <a:pt x="1710" y="1762"/>
                  </a:cubicBezTo>
                  <a:cubicBezTo>
                    <a:pt x="1648" y="1793"/>
                    <a:pt x="1585" y="1856"/>
                    <a:pt x="1523" y="1918"/>
                  </a:cubicBezTo>
                  <a:cubicBezTo>
                    <a:pt x="1460" y="1918"/>
                    <a:pt x="1429" y="1949"/>
                    <a:pt x="1398" y="1980"/>
                  </a:cubicBezTo>
                  <a:lnTo>
                    <a:pt x="1241" y="2012"/>
                  </a:lnTo>
                  <a:cubicBezTo>
                    <a:pt x="1179" y="2043"/>
                    <a:pt x="1117" y="2043"/>
                    <a:pt x="1054" y="2043"/>
                  </a:cubicBezTo>
                  <a:cubicBezTo>
                    <a:pt x="1025" y="2045"/>
                    <a:pt x="997" y="2046"/>
                    <a:pt x="970" y="2046"/>
                  </a:cubicBezTo>
                  <a:cubicBezTo>
                    <a:pt x="618" y="2046"/>
                    <a:pt x="432" y="1858"/>
                    <a:pt x="461" y="1481"/>
                  </a:cubicBezTo>
                  <a:cubicBezTo>
                    <a:pt x="461" y="1356"/>
                    <a:pt x="492" y="1262"/>
                    <a:pt x="523" y="1137"/>
                  </a:cubicBezTo>
                  <a:cubicBezTo>
                    <a:pt x="585" y="1012"/>
                    <a:pt x="648" y="887"/>
                    <a:pt x="773" y="762"/>
                  </a:cubicBezTo>
                  <a:cubicBezTo>
                    <a:pt x="773" y="731"/>
                    <a:pt x="804" y="700"/>
                    <a:pt x="835" y="700"/>
                  </a:cubicBezTo>
                  <a:cubicBezTo>
                    <a:pt x="898" y="637"/>
                    <a:pt x="960" y="575"/>
                    <a:pt x="1023" y="543"/>
                  </a:cubicBezTo>
                  <a:cubicBezTo>
                    <a:pt x="1054" y="512"/>
                    <a:pt x="1148" y="450"/>
                    <a:pt x="1210" y="450"/>
                  </a:cubicBezTo>
                  <a:cubicBezTo>
                    <a:pt x="1273" y="419"/>
                    <a:pt x="1335" y="387"/>
                    <a:pt x="1398" y="356"/>
                  </a:cubicBezTo>
                  <a:lnTo>
                    <a:pt x="1679" y="356"/>
                  </a:lnTo>
                  <a:cubicBezTo>
                    <a:pt x="1706" y="350"/>
                    <a:pt x="1732" y="347"/>
                    <a:pt x="1758" y="347"/>
                  </a:cubicBezTo>
                  <a:close/>
                  <a:moveTo>
                    <a:pt x="1644" y="1"/>
                  </a:moveTo>
                  <a:cubicBezTo>
                    <a:pt x="966" y="1"/>
                    <a:pt x="345" y="449"/>
                    <a:pt x="117" y="1106"/>
                  </a:cubicBezTo>
                  <a:cubicBezTo>
                    <a:pt x="117" y="1199"/>
                    <a:pt x="86" y="1262"/>
                    <a:pt x="54" y="1356"/>
                  </a:cubicBezTo>
                  <a:lnTo>
                    <a:pt x="54" y="1481"/>
                  </a:lnTo>
                  <a:cubicBezTo>
                    <a:pt x="1" y="2019"/>
                    <a:pt x="433" y="2487"/>
                    <a:pt x="934" y="2487"/>
                  </a:cubicBezTo>
                  <a:cubicBezTo>
                    <a:pt x="1014" y="2487"/>
                    <a:pt x="1097" y="2475"/>
                    <a:pt x="1179" y="2449"/>
                  </a:cubicBezTo>
                  <a:cubicBezTo>
                    <a:pt x="1804" y="2293"/>
                    <a:pt x="2304" y="1824"/>
                    <a:pt x="2460" y="1231"/>
                  </a:cubicBezTo>
                  <a:lnTo>
                    <a:pt x="2491" y="1106"/>
                  </a:lnTo>
                  <a:cubicBezTo>
                    <a:pt x="2522" y="950"/>
                    <a:pt x="2522" y="793"/>
                    <a:pt x="2491" y="668"/>
                  </a:cubicBezTo>
                  <a:cubicBezTo>
                    <a:pt x="2491" y="294"/>
                    <a:pt x="2210" y="12"/>
                    <a:pt x="1835" y="12"/>
                  </a:cubicBezTo>
                  <a:cubicBezTo>
                    <a:pt x="1771" y="4"/>
                    <a:pt x="1707" y="1"/>
                    <a:pt x="1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flipH="1">
              <a:off x="12542575" y="3244475"/>
              <a:ext cx="238225" cy="84750"/>
            </a:xfrm>
            <a:custGeom>
              <a:rect b="b" l="l" r="r" t="t"/>
              <a:pathLst>
                <a:path extrusionOk="0" h="3390" w="9529">
                  <a:moveTo>
                    <a:pt x="9529" y="1"/>
                  </a:moveTo>
                  <a:cubicBezTo>
                    <a:pt x="8123" y="813"/>
                    <a:pt x="6530" y="1281"/>
                    <a:pt x="4874" y="1344"/>
                  </a:cubicBezTo>
                  <a:cubicBezTo>
                    <a:pt x="4493" y="1378"/>
                    <a:pt x="4112" y="1395"/>
                    <a:pt x="3731" y="1395"/>
                  </a:cubicBezTo>
                  <a:cubicBezTo>
                    <a:pt x="3050" y="1395"/>
                    <a:pt x="2369" y="1339"/>
                    <a:pt x="1688" y="1219"/>
                  </a:cubicBezTo>
                  <a:lnTo>
                    <a:pt x="1625" y="1219"/>
                  </a:lnTo>
                  <a:cubicBezTo>
                    <a:pt x="1063" y="1125"/>
                    <a:pt x="532" y="1000"/>
                    <a:pt x="1" y="875"/>
                  </a:cubicBezTo>
                  <a:lnTo>
                    <a:pt x="1" y="875"/>
                  </a:lnTo>
                  <a:cubicBezTo>
                    <a:pt x="751" y="1781"/>
                    <a:pt x="1594" y="2656"/>
                    <a:pt x="2656" y="3124"/>
                  </a:cubicBezTo>
                  <a:cubicBezTo>
                    <a:pt x="2750" y="3187"/>
                    <a:pt x="2844" y="3218"/>
                    <a:pt x="2937" y="3249"/>
                  </a:cubicBezTo>
                  <a:cubicBezTo>
                    <a:pt x="3229" y="3340"/>
                    <a:pt x="3520" y="3389"/>
                    <a:pt x="3811" y="3389"/>
                  </a:cubicBezTo>
                  <a:cubicBezTo>
                    <a:pt x="4020" y="3389"/>
                    <a:pt x="4228" y="3364"/>
                    <a:pt x="4437" y="3312"/>
                  </a:cubicBezTo>
                  <a:lnTo>
                    <a:pt x="4531" y="3281"/>
                  </a:lnTo>
                  <a:cubicBezTo>
                    <a:pt x="5343" y="3062"/>
                    <a:pt x="6124" y="2812"/>
                    <a:pt x="6936" y="2625"/>
                  </a:cubicBezTo>
                  <a:cubicBezTo>
                    <a:pt x="7217" y="2562"/>
                    <a:pt x="7467" y="2531"/>
                    <a:pt x="7717" y="2468"/>
                  </a:cubicBezTo>
                  <a:cubicBezTo>
                    <a:pt x="8654" y="2344"/>
                    <a:pt x="8966" y="1531"/>
                    <a:pt x="9248" y="750"/>
                  </a:cubicBezTo>
                  <a:cubicBezTo>
                    <a:pt x="9341" y="500"/>
                    <a:pt x="9435" y="251"/>
                    <a:pt x="9529" y="1"/>
                  </a:cubicBezTo>
                  <a:close/>
                </a:path>
              </a:pathLst>
            </a:custGeom>
            <a:solidFill>
              <a:srgbClr val="FFC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flipH="1">
              <a:off x="12544900" y="3225850"/>
              <a:ext cx="224950" cy="43875"/>
            </a:xfrm>
            <a:custGeom>
              <a:rect b="b" l="l" r="r" t="t"/>
              <a:pathLst>
                <a:path extrusionOk="0" h="1755" w="8998">
                  <a:moveTo>
                    <a:pt x="7457" y="1"/>
                  </a:moveTo>
                  <a:cubicBezTo>
                    <a:pt x="6997" y="1"/>
                    <a:pt x="6540" y="161"/>
                    <a:pt x="6186" y="464"/>
                  </a:cubicBezTo>
                  <a:cubicBezTo>
                    <a:pt x="5991" y="594"/>
                    <a:pt x="5768" y="664"/>
                    <a:pt x="5534" y="664"/>
                  </a:cubicBezTo>
                  <a:cubicBezTo>
                    <a:pt x="5430" y="664"/>
                    <a:pt x="5324" y="650"/>
                    <a:pt x="5217" y="621"/>
                  </a:cubicBezTo>
                  <a:cubicBezTo>
                    <a:pt x="4702" y="480"/>
                    <a:pt x="4171" y="410"/>
                    <a:pt x="3640" y="410"/>
                  </a:cubicBezTo>
                  <a:cubicBezTo>
                    <a:pt x="3109" y="410"/>
                    <a:pt x="2577" y="480"/>
                    <a:pt x="2062" y="621"/>
                  </a:cubicBezTo>
                  <a:cubicBezTo>
                    <a:pt x="1375" y="777"/>
                    <a:pt x="688" y="1027"/>
                    <a:pt x="0" y="1245"/>
                  </a:cubicBezTo>
                  <a:cubicBezTo>
                    <a:pt x="1246" y="1569"/>
                    <a:pt x="2473" y="1754"/>
                    <a:pt x="3677" y="1754"/>
                  </a:cubicBezTo>
                  <a:cubicBezTo>
                    <a:pt x="5492" y="1754"/>
                    <a:pt x="7257" y="1335"/>
                    <a:pt x="8966" y="339"/>
                  </a:cubicBezTo>
                  <a:lnTo>
                    <a:pt x="8997" y="339"/>
                  </a:lnTo>
                  <a:cubicBezTo>
                    <a:pt x="8997" y="277"/>
                    <a:pt x="8997" y="215"/>
                    <a:pt x="8966" y="121"/>
                  </a:cubicBezTo>
                  <a:lnTo>
                    <a:pt x="8560" y="90"/>
                  </a:lnTo>
                  <a:lnTo>
                    <a:pt x="7779" y="27"/>
                  </a:lnTo>
                  <a:cubicBezTo>
                    <a:pt x="7672" y="9"/>
                    <a:pt x="7564" y="1"/>
                    <a:pt x="7457" y="1"/>
                  </a:cubicBezTo>
                  <a:close/>
                </a:path>
              </a:pathLst>
            </a:custGeom>
            <a:solidFill>
              <a:srgbClr val="FFC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5"/>
            <p:cNvSpPr/>
            <p:nvPr/>
          </p:nvSpPr>
          <p:spPr>
            <a:xfrm flipH="1">
              <a:off x="12544900" y="3228850"/>
              <a:ext cx="224950" cy="41150"/>
            </a:xfrm>
            <a:custGeom>
              <a:rect b="b" l="l" r="r" t="t"/>
              <a:pathLst>
                <a:path extrusionOk="0" h="1646" w="8998">
                  <a:moveTo>
                    <a:pt x="8622" y="1"/>
                  </a:moveTo>
                  <a:cubicBezTo>
                    <a:pt x="8622" y="63"/>
                    <a:pt x="8591" y="157"/>
                    <a:pt x="8528" y="219"/>
                  </a:cubicBezTo>
                  <a:cubicBezTo>
                    <a:pt x="7435" y="657"/>
                    <a:pt x="6342" y="1000"/>
                    <a:pt x="5186" y="1219"/>
                  </a:cubicBezTo>
                  <a:cubicBezTo>
                    <a:pt x="4567" y="1325"/>
                    <a:pt x="3941" y="1379"/>
                    <a:pt x="3310" y="1379"/>
                  </a:cubicBezTo>
                  <a:cubicBezTo>
                    <a:pt x="2637" y="1379"/>
                    <a:pt x="1959" y="1317"/>
                    <a:pt x="1281" y="1188"/>
                  </a:cubicBezTo>
                  <a:cubicBezTo>
                    <a:pt x="1187" y="938"/>
                    <a:pt x="1687" y="688"/>
                    <a:pt x="2062" y="501"/>
                  </a:cubicBezTo>
                  <a:lnTo>
                    <a:pt x="2062" y="501"/>
                  </a:lnTo>
                  <a:cubicBezTo>
                    <a:pt x="1375" y="688"/>
                    <a:pt x="688" y="907"/>
                    <a:pt x="0" y="1125"/>
                  </a:cubicBezTo>
                  <a:cubicBezTo>
                    <a:pt x="1267" y="1455"/>
                    <a:pt x="2513" y="1645"/>
                    <a:pt x="3736" y="1645"/>
                  </a:cubicBezTo>
                  <a:cubicBezTo>
                    <a:pt x="5530" y="1645"/>
                    <a:pt x="7276" y="1235"/>
                    <a:pt x="8966" y="251"/>
                  </a:cubicBezTo>
                  <a:lnTo>
                    <a:pt x="8997" y="219"/>
                  </a:lnTo>
                  <a:cubicBezTo>
                    <a:pt x="8997" y="157"/>
                    <a:pt x="8997" y="95"/>
                    <a:pt x="8997" y="1"/>
                  </a:cubicBezTo>
                  <a:close/>
                </a:path>
              </a:pathLst>
            </a:custGeom>
            <a:solidFill>
              <a:srgbClr val="FFC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5"/>
            <p:cNvSpPr/>
            <p:nvPr/>
          </p:nvSpPr>
          <p:spPr>
            <a:xfrm flipH="1">
              <a:off x="12636275" y="3253850"/>
              <a:ext cx="175750" cy="94525"/>
            </a:xfrm>
            <a:custGeom>
              <a:rect b="b" l="l" r="r" t="t"/>
              <a:pathLst>
                <a:path extrusionOk="0" h="3781" w="7030">
                  <a:moveTo>
                    <a:pt x="0" y="0"/>
                  </a:moveTo>
                  <a:lnTo>
                    <a:pt x="0" y="0"/>
                  </a:lnTo>
                  <a:cubicBezTo>
                    <a:pt x="1192" y="1336"/>
                    <a:pt x="3185" y="3781"/>
                    <a:pt x="5159" y="3781"/>
                  </a:cubicBezTo>
                  <a:cubicBezTo>
                    <a:pt x="5772" y="3781"/>
                    <a:pt x="6382" y="3545"/>
                    <a:pt x="6967" y="2968"/>
                  </a:cubicBezTo>
                  <a:cubicBezTo>
                    <a:pt x="7029" y="2937"/>
                    <a:pt x="7029" y="2843"/>
                    <a:pt x="6967" y="2812"/>
                  </a:cubicBezTo>
                  <a:cubicBezTo>
                    <a:pt x="6842" y="2843"/>
                    <a:pt x="6685" y="2906"/>
                    <a:pt x="6561" y="2999"/>
                  </a:cubicBezTo>
                  <a:cubicBezTo>
                    <a:pt x="6036" y="3277"/>
                    <a:pt x="5488" y="3441"/>
                    <a:pt x="4947" y="3441"/>
                  </a:cubicBezTo>
                  <a:cubicBezTo>
                    <a:pt x="4394" y="3441"/>
                    <a:pt x="3849" y="3269"/>
                    <a:pt x="3343" y="2874"/>
                  </a:cubicBezTo>
                  <a:cubicBezTo>
                    <a:pt x="2781" y="2406"/>
                    <a:pt x="2250" y="1937"/>
                    <a:pt x="1750" y="1437"/>
                  </a:cubicBezTo>
                  <a:lnTo>
                    <a:pt x="1687" y="1375"/>
                  </a:lnTo>
                  <a:cubicBezTo>
                    <a:pt x="1312" y="1031"/>
                    <a:pt x="969" y="688"/>
                    <a:pt x="594" y="344"/>
                  </a:cubicBezTo>
                  <a:cubicBezTo>
                    <a:pt x="500" y="250"/>
                    <a:pt x="406" y="188"/>
                    <a:pt x="282" y="157"/>
                  </a:cubicBezTo>
                  <a:cubicBezTo>
                    <a:pt x="188" y="94"/>
                    <a:pt x="94" y="63"/>
                    <a:pt x="0" y="0"/>
                  </a:cubicBezTo>
                  <a:close/>
                </a:path>
              </a:pathLst>
            </a:custGeom>
            <a:solidFill>
              <a:srgbClr val="000000">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flipH="1">
              <a:off x="12542575" y="3244475"/>
              <a:ext cx="239000" cy="81250"/>
            </a:xfrm>
            <a:custGeom>
              <a:rect b="b" l="l" r="r" t="t"/>
              <a:pathLst>
                <a:path extrusionOk="0" h="3250" w="9560">
                  <a:moveTo>
                    <a:pt x="9560" y="1"/>
                  </a:moveTo>
                  <a:cubicBezTo>
                    <a:pt x="8154" y="813"/>
                    <a:pt x="6530" y="1281"/>
                    <a:pt x="4905" y="1344"/>
                  </a:cubicBezTo>
                  <a:cubicBezTo>
                    <a:pt x="4507" y="1379"/>
                    <a:pt x="4104" y="1397"/>
                    <a:pt x="3700" y="1397"/>
                  </a:cubicBezTo>
                  <a:cubicBezTo>
                    <a:pt x="3027" y="1397"/>
                    <a:pt x="2351" y="1348"/>
                    <a:pt x="1688" y="1250"/>
                  </a:cubicBezTo>
                  <a:lnTo>
                    <a:pt x="1656" y="1281"/>
                  </a:lnTo>
                  <a:cubicBezTo>
                    <a:pt x="1656" y="1250"/>
                    <a:pt x="1656" y="1250"/>
                    <a:pt x="1656" y="1250"/>
                  </a:cubicBezTo>
                  <a:cubicBezTo>
                    <a:pt x="1094" y="1156"/>
                    <a:pt x="532" y="1031"/>
                    <a:pt x="1" y="875"/>
                  </a:cubicBezTo>
                  <a:lnTo>
                    <a:pt x="1" y="875"/>
                  </a:lnTo>
                  <a:cubicBezTo>
                    <a:pt x="782" y="1812"/>
                    <a:pt x="1594" y="2656"/>
                    <a:pt x="2687" y="3156"/>
                  </a:cubicBezTo>
                  <a:cubicBezTo>
                    <a:pt x="2750" y="3187"/>
                    <a:pt x="2875" y="3218"/>
                    <a:pt x="2968" y="3249"/>
                  </a:cubicBezTo>
                  <a:cubicBezTo>
                    <a:pt x="2594" y="3093"/>
                    <a:pt x="2250" y="2843"/>
                    <a:pt x="2000" y="2562"/>
                  </a:cubicBezTo>
                  <a:cubicBezTo>
                    <a:pt x="1906" y="2437"/>
                    <a:pt x="1813" y="2312"/>
                    <a:pt x="1750" y="2187"/>
                  </a:cubicBezTo>
                  <a:cubicBezTo>
                    <a:pt x="1688" y="2031"/>
                    <a:pt x="1688" y="1844"/>
                    <a:pt x="1750" y="1687"/>
                  </a:cubicBezTo>
                  <a:lnTo>
                    <a:pt x="1813" y="1625"/>
                  </a:lnTo>
                  <a:cubicBezTo>
                    <a:pt x="1906" y="1563"/>
                    <a:pt x="2031" y="1531"/>
                    <a:pt x="2156" y="1500"/>
                  </a:cubicBezTo>
                  <a:cubicBezTo>
                    <a:pt x="2521" y="1500"/>
                    <a:pt x="2891" y="1502"/>
                    <a:pt x="3263" y="1502"/>
                  </a:cubicBezTo>
                  <a:cubicBezTo>
                    <a:pt x="5247" y="1502"/>
                    <a:pt x="7297" y="1436"/>
                    <a:pt x="9060" y="594"/>
                  </a:cubicBezTo>
                  <a:cubicBezTo>
                    <a:pt x="9154" y="594"/>
                    <a:pt x="9247" y="657"/>
                    <a:pt x="9279" y="750"/>
                  </a:cubicBezTo>
                  <a:cubicBezTo>
                    <a:pt x="9372" y="500"/>
                    <a:pt x="9466" y="251"/>
                    <a:pt x="9560" y="1"/>
                  </a:cubicBezTo>
                  <a:close/>
                </a:path>
              </a:pathLst>
            </a:custGeom>
            <a:solidFill>
              <a:srgbClr val="FFC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flipH="1">
              <a:off x="12520700" y="3218400"/>
              <a:ext cx="299125" cy="121000"/>
            </a:xfrm>
            <a:custGeom>
              <a:rect b="b" l="l" r="r" t="t"/>
              <a:pathLst>
                <a:path extrusionOk="0" h="4840" w="11965">
                  <a:moveTo>
                    <a:pt x="9535" y="312"/>
                  </a:moveTo>
                  <a:cubicBezTo>
                    <a:pt x="9616" y="312"/>
                    <a:pt x="9697" y="316"/>
                    <a:pt x="9778" y="325"/>
                  </a:cubicBezTo>
                  <a:lnTo>
                    <a:pt x="10559" y="388"/>
                  </a:lnTo>
                  <a:lnTo>
                    <a:pt x="10965" y="419"/>
                  </a:lnTo>
                  <a:cubicBezTo>
                    <a:pt x="10965" y="481"/>
                    <a:pt x="10996" y="544"/>
                    <a:pt x="10996" y="637"/>
                  </a:cubicBezTo>
                  <a:lnTo>
                    <a:pt x="10934" y="637"/>
                  </a:lnTo>
                  <a:lnTo>
                    <a:pt x="10684" y="794"/>
                  </a:lnTo>
                  <a:lnTo>
                    <a:pt x="10434" y="919"/>
                  </a:lnTo>
                  <a:cubicBezTo>
                    <a:pt x="10340" y="981"/>
                    <a:pt x="10246" y="1012"/>
                    <a:pt x="10153" y="1075"/>
                  </a:cubicBezTo>
                  <a:cubicBezTo>
                    <a:pt x="10059" y="1106"/>
                    <a:pt x="9934" y="1169"/>
                    <a:pt x="9809" y="1200"/>
                  </a:cubicBezTo>
                  <a:cubicBezTo>
                    <a:pt x="9715" y="1262"/>
                    <a:pt x="9622" y="1294"/>
                    <a:pt x="9528" y="1325"/>
                  </a:cubicBezTo>
                  <a:cubicBezTo>
                    <a:pt x="9153" y="1481"/>
                    <a:pt x="8747" y="1606"/>
                    <a:pt x="8341" y="1731"/>
                  </a:cubicBezTo>
                  <a:lnTo>
                    <a:pt x="7872" y="1825"/>
                  </a:lnTo>
                  <a:lnTo>
                    <a:pt x="7372" y="1918"/>
                  </a:lnTo>
                  <a:cubicBezTo>
                    <a:pt x="7247" y="1950"/>
                    <a:pt x="7091" y="1950"/>
                    <a:pt x="6966" y="1981"/>
                  </a:cubicBezTo>
                  <a:cubicBezTo>
                    <a:pt x="6810" y="1981"/>
                    <a:pt x="6654" y="2012"/>
                    <a:pt x="6529" y="2012"/>
                  </a:cubicBezTo>
                  <a:cubicBezTo>
                    <a:pt x="6373" y="2012"/>
                    <a:pt x="6248" y="2012"/>
                    <a:pt x="6123" y="2043"/>
                  </a:cubicBezTo>
                  <a:lnTo>
                    <a:pt x="5935" y="2043"/>
                  </a:lnTo>
                  <a:cubicBezTo>
                    <a:pt x="4592" y="2043"/>
                    <a:pt x="3280" y="1887"/>
                    <a:pt x="1968" y="1512"/>
                  </a:cubicBezTo>
                  <a:lnTo>
                    <a:pt x="2437" y="1387"/>
                  </a:lnTo>
                  <a:lnTo>
                    <a:pt x="2905" y="1231"/>
                  </a:lnTo>
                  <a:lnTo>
                    <a:pt x="3030" y="1200"/>
                  </a:lnTo>
                  <a:lnTo>
                    <a:pt x="3374" y="1106"/>
                  </a:lnTo>
                  <a:cubicBezTo>
                    <a:pt x="3592" y="1044"/>
                    <a:pt x="3842" y="981"/>
                    <a:pt x="4061" y="919"/>
                  </a:cubicBezTo>
                  <a:lnTo>
                    <a:pt x="4405" y="856"/>
                  </a:lnTo>
                  <a:lnTo>
                    <a:pt x="4748" y="794"/>
                  </a:lnTo>
                  <a:lnTo>
                    <a:pt x="5061" y="762"/>
                  </a:lnTo>
                  <a:lnTo>
                    <a:pt x="5342" y="731"/>
                  </a:lnTo>
                  <a:lnTo>
                    <a:pt x="5935" y="731"/>
                  </a:lnTo>
                  <a:cubicBezTo>
                    <a:pt x="6217" y="762"/>
                    <a:pt x="6498" y="794"/>
                    <a:pt x="6779" y="825"/>
                  </a:cubicBezTo>
                  <a:cubicBezTo>
                    <a:pt x="6810" y="856"/>
                    <a:pt x="6873" y="856"/>
                    <a:pt x="6935" y="887"/>
                  </a:cubicBezTo>
                  <a:cubicBezTo>
                    <a:pt x="7029" y="887"/>
                    <a:pt x="7154" y="919"/>
                    <a:pt x="7247" y="950"/>
                  </a:cubicBezTo>
                  <a:cubicBezTo>
                    <a:pt x="7344" y="979"/>
                    <a:pt x="7444" y="993"/>
                    <a:pt x="7544" y="993"/>
                  </a:cubicBezTo>
                  <a:cubicBezTo>
                    <a:pt x="7767" y="993"/>
                    <a:pt x="7990" y="923"/>
                    <a:pt x="8185" y="794"/>
                  </a:cubicBezTo>
                  <a:cubicBezTo>
                    <a:pt x="8559" y="472"/>
                    <a:pt x="9049" y="312"/>
                    <a:pt x="9535" y="312"/>
                  </a:cubicBezTo>
                  <a:close/>
                  <a:moveTo>
                    <a:pt x="11152" y="981"/>
                  </a:moveTo>
                  <a:lnTo>
                    <a:pt x="11152" y="981"/>
                  </a:lnTo>
                  <a:cubicBezTo>
                    <a:pt x="11121" y="1075"/>
                    <a:pt x="11090" y="1169"/>
                    <a:pt x="11059" y="1262"/>
                  </a:cubicBezTo>
                  <a:cubicBezTo>
                    <a:pt x="10996" y="1387"/>
                    <a:pt x="10934" y="1575"/>
                    <a:pt x="10871" y="1731"/>
                  </a:cubicBezTo>
                  <a:cubicBezTo>
                    <a:pt x="10809" y="1856"/>
                    <a:pt x="10746" y="1981"/>
                    <a:pt x="10715" y="2074"/>
                  </a:cubicBezTo>
                  <a:cubicBezTo>
                    <a:pt x="10684" y="2168"/>
                    <a:pt x="10652" y="2262"/>
                    <a:pt x="10590" y="2356"/>
                  </a:cubicBezTo>
                  <a:lnTo>
                    <a:pt x="10590" y="2387"/>
                  </a:lnTo>
                  <a:cubicBezTo>
                    <a:pt x="10559" y="2481"/>
                    <a:pt x="10527" y="2574"/>
                    <a:pt x="10465" y="2637"/>
                  </a:cubicBezTo>
                  <a:cubicBezTo>
                    <a:pt x="10465" y="2668"/>
                    <a:pt x="10434" y="2730"/>
                    <a:pt x="10403" y="2762"/>
                  </a:cubicBezTo>
                  <a:cubicBezTo>
                    <a:pt x="10309" y="2918"/>
                    <a:pt x="10215" y="3043"/>
                    <a:pt x="10090" y="3137"/>
                  </a:cubicBezTo>
                  <a:lnTo>
                    <a:pt x="10028" y="3199"/>
                  </a:lnTo>
                  <a:cubicBezTo>
                    <a:pt x="9996" y="3230"/>
                    <a:pt x="9934" y="3262"/>
                    <a:pt x="9903" y="3293"/>
                  </a:cubicBezTo>
                  <a:cubicBezTo>
                    <a:pt x="9871" y="3324"/>
                    <a:pt x="9840" y="3324"/>
                    <a:pt x="9840" y="3324"/>
                  </a:cubicBezTo>
                  <a:cubicBezTo>
                    <a:pt x="9809" y="3355"/>
                    <a:pt x="9778" y="3355"/>
                    <a:pt x="9746" y="3387"/>
                  </a:cubicBezTo>
                  <a:cubicBezTo>
                    <a:pt x="9684" y="3418"/>
                    <a:pt x="9622" y="3418"/>
                    <a:pt x="9559" y="3449"/>
                  </a:cubicBezTo>
                  <a:cubicBezTo>
                    <a:pt x="9465" y="3480"/>
                    <a:pt x="9403" y="3480"/>
                    <a:pt x="9340" y="3511"/>
                  </a:cubicBezTo>
                  <a:cubicBezTo>
                    <a:pt x="9215" y="3511"/>
                    <a:pt x="9059" y="3543"/>
                    <a:pt x="8934" y="3574"/>
                  </a:cubicBezTo>
                  <a:lnTo>
                    <a:pt x="8716" y="3605"/>
                  </a:lnTo>
                  <a:lnTo>
                    <a:pt x="8559" y="3636"/>
                  </a:lnTo>
                  <a:lnTo>
                    <a:pt x="8497" y="3636"/>
                  </a:lnTo>
                  <a:cubicBezTo>
                    <a:pt x="8310" y="3668"/>
                    <a:pt x="8122" y="3730"/>
                    <a:pt x="7966" y="3793"/>
                  </a:cubicBezTo>
                  <a:lnTo>
                    <a:pt x="7341" y="3949"/>
                  </a:lnTo>
                  <a:lnTo>
                    <a:pt x="6873" y="4105"/>
                  </a:lnTo>
                  <a:lnTo>
                    <a:pt x="6154" y="4292"/>
                  </a:lnTo>
                  <a:lnTo>
                    <a:pt x="6029" y="4324"/>
                  </a:lnTo>
                  <a:cubicBezTo>
                    <a:pt x="5833" y="4376"/>
                    <a:pt x="5627" y="4401"/>
                    <a:pt x="5419" y="4401"/>
                  </a:cubicBezTo>
                  <a:cubicBezTo>
                    <a:pt x="5128" y="4401"/>
                    <a:pt x="4834" y="4352"/>
                    <a:pt x="4561" y="4261"/>
                  </a:cubicBezTo>
                  <a:cubicBezTo>
                    <a:pt x="4467" y="4230"/>
                    <a:pt x="4373" y="4167"/>
                    <a:pt x="4280" y="4136"/>
                  </a:cubicBezTo>
                  <a:cubicBezTo>
                    <a:pt x="3186" y="3668"/>
                    <a:pt x="2374" y="2793"/>
                    <a:pt x="1593" y="1856"/>
                  </a:cubicBezTo>
                  <a:lnTo>
                    <a:pt x="1593" y="1856"/>
                  </a:lnTo>
                  <a:cubicBezTo>
                    <a:pt x="1906" y="1950"/>
                    <a:pt x="2218" y="2043"/>
                    <a:pt x="2530" y="2106"/>
                  </a:cubicBezTo>
                  <a:lnTo>
                    <a:pt x="2999" y="2199"/>
                  </a:lnTo>
                  <a:lnTo>
                    <a:pt x="3249" y="2231"/>
                  </a:lnTo>
                  <a:lnTo>
                    <a:pt x="3280" y="2231"/>
                  </a:lnTo>
                  <a:lnTo>
                    <a:pt x="3655" y="2293"/>
                  </a:lnTo>
                  <a:lnTo>
                    <a:pt x="3936" y="2293"/>
                  </a:lnTo>
                  <a:cubicBezTo>
                    <a:pt x="4061" y="2293"/>
                    <a:pt x="4186" y="2324"/>
                    <a:pt x="4342" y="2356"/>
                  </a:cubicBezTo>
                  <a:lnTo>
                    <a:pt x="4717" y="2356"/>
                  </a:lnTo>
                  <a:cubicBezTo>
                    <a:pt x="4963" y="2369"/>
                    <a:pt x="5209" y="2376"/>
                    <a:pt x="5455" y="2376"/>
                  </a:cubicBezTo>
                  <a:cubicBezTo>
                    <a:pt x="5802" y="2376"/>
                    <a:pt x="6150" y="2361"/>
                    <a:pt x="6498" y="2324"/>
                  </a:cubicBezTo>
                  <a:cubicBezTo>
                    <a:pt x="8122" y="2262"/>
                    <a:pt x="9715" y="1793"/>
                    <a:pt x="11152" y="981"/>
                  </a:cubicBezTo>
                  <a:close/>
                  <a:moveTo>
                    <a:pt x="9517" y="1"/>
                  </a:moveTo>
                  <a:cubicBezTo>
                    <a:pt x="9056" y="1"/>
                    <a:pt x="8607" y="70"/>
                    <a:pt x="8216" y="388"/>
                  </a:cubicBezTo>
                  <a:cubicBezTo>
                    <a:pt x="8026" y="577"/>
                    <a:pt x="7779" y="668"/>
                    <a:pt x="7533" y="668"/>
                  </a:cubicBezTo>
                  <a:cubicBezTo>
                    <a:pt x="7415" y="668"/>
                    <a:pt x="7296" y="647"/>
                    <a:pt x="7185" y="606"/>
                  </a:cubicBezTo>
                  <a:cubicBezTo>
                    <a:pt x="6641" y="453"/>
                    <a:pt x="6088" y="374"/>
                    <a:pt x="5541" y="374"/>
                  </a:cubicBezTo>
                  <a:cubicBezTo>
                    <a:pt x="5082" y="374"/>
                    <a:pt x="4628" y="430"/>
                    <a:pt x="4186" y="544"/>
                  </a:cubicBezTo>
                  <a:cubicBezTo>
                    <a:pt x="3130" y="846"/>
                    <a:pt x="2114" y="1168"/>
                    <a:pt x="1057" y="1168"/>
                  </a:cubicBezTo>
                  <a:cubicBezTo>
                    <a:pt x="801" y="1168"/>
                    <a:pt x="543" y="1149"/>
                    <a:pt x="281" y="1106"/>
                  </a:cubicBezTo>
                  <a:lnTo>
                    <a:pt x="219" y="1106"/>
                  </a:lnTo>
                  <a:cubicBezTo>
                    <a:pt x="187" y="1106"/>
                    <a:pt x="156" y="1169"/>
                    <a:pt x="0" y="1262"/>
                  </a:cubicBezTo>
                  <a:lnTo>
                    <a:pt x="344" y="1418"/>
                  </a:lnTo>
                  <a:cubicBezTo>
                    <a:pt x="437" y="1450"/>
                    <a:pt x="531" y="1512"/>
                    <a:pt x="625" y="1543"/>
                  </a:cubicBezTo>
                  <a:cubicBezTo>
                    <a:pt x="750" y="1606"/>
                    <a:pt x="843" y="1668"/>
                    <a:pt x="937" y="1762"/>
                  </a:cubicBezTo>
                  <a:cubicBezTo>
                    <a:pt x="968" y="1762"/>
                    <a:pt x="1000" y="1793"/>
                    <a:pt x="1031" y="1825"/>
                  </a:cubicBezTo>
                  <a:cubicBezTo>
                    <a:pt x="1375" y="2137"/>
                    <a:pt x="1687" y="2449"/>
                    <a:pt x="2031" y="2762"/>
                  </a:cubicBezTo>
                  <a:lnTo>
                    <a:pt x="2093" y="2824"/>
                  </a:lnTo>
                  <a:cubicBezTo>
                    <a:pt x="2593" y="3355"/>
                    <a:pt x="3124" y="3824"/>
                    <a:pt x="3686" y="4261"/>
                  </a:cubicBezTo>
                  <a:cubicBezTo>
                    <a:pt x="4197" y="4661"/>
                    <a:pt x="4749" y="4839"/>
                    <a:pt x="5309" y="4839"/>
                  </a:cubicBezTo>
                  <a:cubicBezTo>
                    <a:pt x="5843" y="4839"/>
                    <a:pt x="6385" y="4676"/>
                    <a:pt x="6904" y="4386"/>
                  </a:cubicBezTo>
                  <a:cubicBezTo>
                    <a:pt x="7029" y="4324"/>
                    <a:pt x="7154" y="4261"/>
                    <a:pt x="7310" y="4199"/>
                  </a:cubicBezTo>
                  <a:cubicBezTo>
                    <a:pt x="7650" y="4042"/>
                    <a:pt x="8012" y="3972"/>
                    <a:pt x="8396" y="3972"/>
                  </a:cubicBezTo>
                  <a:cubicBezTo>
                    <a:pt x="8471" y="3972"/>
                    <a:pt x="8546" y="3975"/>
                    <a:pt x="8622" y="3980"/>
                  </a:cubicBezTo>
                  <a:cubicBezTo>
                    <a:pt x="8696" y="3989"/>
                    <a:pt x="8771" y="3993"/>
                    <a:pt x="8845" y="3993"/>
                  </a:cubicBezTo>
                  <a:cubicBezTo>
                    <a:pt x="9548" y="3993"/>
                    <a:pt x="10220" y="3599"/>
                    <a:pt x="10559" y="2949"/>
                  </a:cubicBezTo>
                  <a:cubicBezTo>
                    <a:pt x="10871" y="2387"/>
                    <a:pt x="11121" y="1793"/>
                    <a:pt x="11402" y="1200"/>
                  </a:cubicBezTo>
                  <a:cubicBezTo>
                    <a:pt x="11402" y="1200"/>
                    <a:pt x="11402" y="1137"/>
                    <a:pt x="11433" y="1137"/>
                  </a:cubicBezTo>
                  <a:cubicBezTo>
                    <a:pt x="11433" y="1137"/>
                    <a:pt x="11433" y="1106"/>
                    <a:pt x="11433" y="1106"/>
                  </a:cubicBezTo>
                  <a:cubicBezTo>
                    <a:pt x="11496" y="981"/>
                    <a:pt x="11558" y="856"/>
                    <a:pt x="11621" y="700"/>
                  </a:cubicBezTo>
                  <a:cubicBezTo>
                    <a:pt x="11746" y="450"/>
                    <a:pt x="11871" y="200"/>
                    <a:pt x="11964" y="13"/>
                  </a:cubicBezTo>
                  <a:cubicBezTo>
                    <a:pt x="11485" y="13"/>
                    <a:pt x="11034" y="27"/>
                    <a:pt x="10583" y="27"/>
                  </a:cubicBezTo>
                  <a:cubicBezTo>
                    <a:pt x="10357" y="27"/>
                    <a:pt x="10132" y="23"/>
                    <a:pt x="9903" y="13"/>
                  </a:cubicBezTo>
                  <a:cubicBezTo>
                    <a:pt x="9774" y="6"/>
                    <a:pt x="9645" y="1"/>
                    <a:pt x="95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flipH="1">
              <a:off x="12577700" y="3134350"/>
              <a:ext cx="124200" cy="34650"/>
            </a:xfrm>
            <a:custGeom>
              <a:rect b="b" l="l" r="r" t="t"/>
              <a:pathLst>
                <a:path extrusionOk="0" h="1386" w="4968">
                  <a:moveTo>
                    <a:pt x="4873" y="1"/>
                  </a:moveTo>
                  <a:cubicBezTo>
                    <a:pt x="4842" y="63"/>
                    <a:pt x="4811" y="126"/>
                    <a:pt x="4780" y="188"/>
                  </a:cubicBezTo>
                  <a:cubicBezTo>
                    <a:pt x="4748" y="220"/>
                    <a:pt x="4748" y="251"/>
                    <a:pt x="4717" y="251"/>
                  </a:cubicBezTo>
                  <a:cubicBezTo>
                    <a:pt x="4686" y="313"/>
                    <a:pt x="4655" y="345"/>
                    <a:pt x="4623" y="376"/>
                  </a:cubicBezTo>
                  <a:cubicBezTo>
                    <a:pt x="4592" y="407"/>
                    <a:pt x="4561" y="438"/>
                    <a:pt x="4530" y="470"/>
                  </a:cubicBezTo>
                  <a:cubicBezTo>
                    <a:pt x="4530" y="470"/>
                    <a:pt x="4498" y="501"/>
                    <a:pt x="4498" y="501"/>
                  </a:cubicBezTo>
                  <a:cubicBezTo>
                    <a:pt x="4467" y="501"/>
                    <a:pt x="4467" y="501"/>
                    <a:pt x="4467" y="532"/>
                  </a:cubicBezTo>
                  <a:cubicBezTo>
                    <a:pt x="4436" y="532"/>
                    <a:pt x="4405" y="563"/>
                    <a:pt x="4405" y="563"/>
                  </a:cubicBezTo>
                  <a:cubicBezTo>
                    <a:pt x="4342" y="594"/>
                    <a:pt x="4311" y="626"/>
                    <a:pt x="4280" y="626"/>
                  </a:cubicBezTo>
                  <a:cubicBezTo>
                    <a:pt x="4249" y="657"/>
                    <a:pt x="4217" y="657"/>
                    <a:pt x="4186" y="688"/>
                  </a:cubicBezTo>
                  <a:cubicBezTo>
                    <a:pt x="4061" y="751"/>
                    <a:pt x="3905" y="782"/>
                    <a:pt x="3749" y="813"/>
                  </a:cubicBezTo>
                  <a:cubicBezTo>
                    <a:pt x="3655" y="844"/>
                    <a:pt x="3561" y="844"/>
                    <a:pt x="3468" y="876"/>
                  </a:cubicBezTo>
                  <a:cubicBezTo>
                    <a:pt x="3343" y="907"/>
                    <a:pt x="3218" y="907"/>
                    <a:pt x="3093" y="907"/>
                  </a:cubicBezTo>
                  <a:cubicBezTo>
                    <a:pt x="2218" y="876"/>
                    <a:pt x="1343" y="813"/>
                    <a:pt x="500" y="688"/>
                  </a:cubicBezTo>
                  <a:cubicBezTo>
                    <a:pt x="344" y="657"/>
                    <a:pt x="219" y="594"/>
                    <a:pt x="94" y="532"/>
                  </a:cubicBezTo>
                  <a:lnTo>
                    <a:pt x="31" y="532"/>
                  </a:lnTo>
                  <a:cubicBezTo>
                    <a:pt x="0" y="532"/>
                    <a:pt x="0" y="594"/>
                    <a:pt x="31" y="594"/>
                  </a:cubicBezTo>
                  <a:cubicBezTo>
                    <a:pt x="700" y="1099"/>
                    <a:pt x="1580" y="1386"/>
                    <a:pt x="2444" y="1386"/>
                  </a:cubicBezTo>
                  <a:cubicBezTo>
                    <a:pt x="3397" y="1386"/>
                    <a:pt x="4329" y="1037"/>
                    <a:pt x="4936" y="251"/>
                  </a:cubicBezTo>
                  <a:cubicBezTo>
                    <a:pt x="4967" y="157"/>
                    <a:pt x="4936" y="63"/>
                    <a:pt x="4873"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flipH="1">
              <a:off x="12572250" y="2929750"/>
              <a:ext cx="127325" cy="226500"/>
            </a:xfrm>
            <a:custGeom>
              <a:rect b="b" l="l" r="r" t="t"/>
              <a:pathLst>
                <a:path extrusionOk="0" h="9060" w="5093">
                  <a:moveTo>
                    <a:pt x="2937" y="0"/>
                  </a:moveTo>
                  <a:lnTo>
                    <a:pt x="2937" y="0"/>
                  </a:lnTo>
                  <a:cubicBezTo>
                    <a:pt x="3187" y="1219"/>
                    <a:pt x="3624" y="2375"/>
                    <a:pt x="3937" y="3562"/>
                  </a:cubicBezTo>
                  <a:cubicBezTo>
                    <a:pt x="4218" y="4780"/>
                    <a:pt x="4405" y="5998"/>
                    <a:pt x="4687" y="7373"/>
                  </a:cubicBezTo>
                  <a:lnTo>
                    <a:pt x="688" y="7373"/>
                  </a:lnTo>
                  <a:lnTo>
                    <a:pt x="688" y="7654"/>
                  </a:lnTo>
                  <a:cubicBezTo>
                    <a:pt x="1283" y="7755"/>
                    <a:pt x="1878" y="7803"/>
                    <a:pt x="2473" y="7803"/>
                  </a:cubicBezTo>
                  <a:cubicBezTo>
                    <a:pt x="3159" y="7803"/>
                    <a:pt x="3844" y="7740"/>
                    <a:pt x="4530" y="7623"/>
                  </a:cubicBezTo>
                  <a:lnTo>
                    <a:pt x="4530" y="7623"/>
                  </a:lnTo>
                  <a:cubicBezTo>
                    <a:pt x="4561" y="8167"/>
                    <a:pt x="4122" y="8624"/>
                    <a:pt x="3584" y="8624"/>
                  </a:cubicBezTo>
                  <a:cubicBezTo>
                    <a:pt x="3566" y="8624"/>
                    <a:pt x="3549" y="8623"/>
                    <a:pt x="3531" y="8622"/>
                  </a:cubicBezTo>
                  <a:cubicBezTo>
                    <a:pt x="3398" y="8627"/>
                    <a:pt x="3265" y="8628"/>
                    <a:pt x="3132" y="8628"/>
                  </a:cubicBezTo>
                  <a:cubicBezTo>
                    <a:pt x="2290" y="8628"/>
                    <a:pt x="1435" y="8551"/>
                    <a:pt x="626" y="8497"/>
                  </a:cubicBezTo>
                  <a:lnTo>
                    <a:pt x="32" y="8497"/>
                  </a:lnTo>
                  <a:lnTo>
                    <a:pt x="1" y="8685"/>
                  </a:lnTo>
                  <a:cubicBezTo>
                    <a:pt x="126" y="8747"/>
                    <a:pt x="251" y="8810"/>
                    <a:pt x="407" y="8841"/>
                  </a:cubicBezTo>
                  <a:cubicBezTo>
                    <a:pt x="1250" y="8966"/>
                    <a:pt x="2125" y="9028"/>
                    <a:pt x="2968" y="9060"/>
                  </a:cubicBezTo>
                  <a:cubicBezTo>
                    <a:pt x="4530" y="9028"/>
                    <a:pt x="5093" y="8372"/>
                    <a:pt x="4936" y="6842"/>
                  </a:cubicBezTo>
                  <a:cubicBezTo>
                    <a:pt x="4749" y="4561"/>
                    <a:pt x="4156" y="2343"/>
                    <a:pt x="3156" y="282"/>
                  </a:cubicBezTo>
                  <a:cubicBezTo>
                    <a:pt x="3093" y="188"/>
                    <a:pt x="3031" y="63"/>
                    <a:pt x="29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flipH="1">
              <a:off x="12757325" y="2849500"/>
              <a:ext cx="220275" cy="90950"/>
            </a:xfrm>
            <a:custGeom>
              <a:rect b="b" l="l" r="r" t="t"/>
              <a:pathLst>
                <a:path extrusionOk="0" h="3638" w="8811">
                  <a:moveTo>
                    <a:pt x="5117" y="254"/>
                  </a:moveTo>
                  <a:cubicBezTo>
                    <a:pt x="5814" y="254"/>
                    <a:pt x="6511" y="356"/>
                    <a:pt x="7186" y="555"/>
                  </a:cubicBezTo>
                  <a:cubicBezTo>
                    <a:pt x="7623" y="680"/>
                    <a:pt x="7998" y="961"/>
                    <a:pt x="8279" y="1336"/>
                  </a:cubicBezTo>
                  <a:cubicBezTo>
                    <a:pt x="8310" y="1367"/>
                    <a:pt x="8310" y="1399"/>
                    <a:pt x="8342" y="1430"/>
                  </a:cubicBezTo>
                  <a:lnTo>
                    <a:pt x="8404" y="1523"/>
                  </a:lnTo>
                  <a:cubicBezTo>
                    <a:pt x="8404" y="1555"/>
                    <a:pt x="8404" y="1555"/>
                    <a:pt x="8435" y="1586"/>
                  </a:cubicBezTo>
                  <a:cubicBezTo>
                    <a:pt x="8435" y="1617"/>
                    <a:pt x="8435" y="1648"/>
                    <a:pt x="8435" y="1648"/>
                  </a:cubicBezTo>
                  <a:cubicBezTo>
                    <a:pt x="8435" y="1680"/>
                    <a:pt x="8435" y="1680"/>
                    <a:pt x="8435" y="1711"/>
                  </a:cubicBezTo>
                  <a:cubicBezTo>
                    <a:pt x="8435" y="1773"/>
                    <a:pt x="8435" y="1836"/>
                    <a:pt x="8435" y="1867"/>
                  </a:cubicBezTo>
                  <a:cubicBezTo>
                    <a:pt x="8404" y="1898"/>
                    <a:pt x="8404" y="1930"/>
                    <a:pt x="8404" y="1930"/>
                  </a:cubicBezTo>
                  <a:cubicBezTo>
                    <a:pt x="8404" y="1961"/>
                    <a:pt x="8404" y="1961"/>
                    <a:pt x="8404" y="1992"/>
                  </a:cubicBezTo>
                  <a:cubicBezTo>
                    <a:pt x="8373" y="2023"/>
                    <a:pt x="8373" y="2023"/>
                    <a:pt x="8342" y="2055"/>
                  </a:cubicBezTo>
                  <a:cubicBezTo>
                    <a:pt x="8342" y="2055"/>
                    <a:pt x="8310" y="2086"/>
                    <a:pt x="8310" y="2086"/>
                  </a:cubicBezTo>
                  <a:cubicBezTo>
                    <a:pt x="8279" y="2117"/>
                    <a:pt x="8248" y="2148"/>
                    <a:pt x="8248" y="2148"/>
                  </a:cubicBezTo>
                  <a:cubicBezTo>
                    <a:pt x="8217" y="2179"/>
                    <a:pt x="8185" y="2179"/>
                    <a:pt x="8154" y="2211"/>
                  </a:cubicBezTo>
                  <a:cubicBezTo>
                    <a:pt x="8092" y="2211"/>
                    <a:pt x="8060" y="2242"/>
                    <a:pt x="8029" y="2242"/>
                  </a:cubicBezTo>
                  <a:lnTo>
                    <a:pt x="7904" y="2273"/>
                  </a:lnTo>
                  <a:lnTo>
                    <a:pt x="7779" y="2304"/>
                  </a:lnTo>
                  <a:cubicBezTo>
                    <a:pt x="7186" y="2336"/>
                    <a:pt x="6592" y="2336"/>
                    <a:pt x="6217" y="2367"/>
                  </a:cubicBezTo>
                  <a:cubicBezTo>
                    <a:pt x="6003" y="2354"/>
                    <a:pt x="5789" y="2348"/>
                    <a:pt x="5576" y="2348"/>
                  </a:cubicBezTo>
                  <a:cubicBezTo>
                    <a:pt x="4237" y="2348"/>
                    <a:pt x="2927" y="2600"/>
                    <a:pt x="1688" y="3085"/>
                  </a:cubicBezTo>
                  <a:cubicBezTo>
                    <a:pt x="1500" y="3171"/>
                    <a:pt x="1283" y="3275"/>
                    <a:pt x="1080" y="3275"/>
                  </a:cubicBezTo>
                  <a:cubicBezTo>
                    <a:pt x="912" y="3275"/>
                    <a:pt x="753" y="3204"/>
                    <a:pt x="626" y="2992"/>
                  </a:cubicBezTo>
                  <a:cubicBezTo>
                    <a:pt x="501" y="2835"/>
                    <a:pt x="469" y="2617"/>
                    <a:pt x="469" y="2429"/>
                  </a:cubicBezTo>
                  <a:cubicBezTo>
                    <a:pt x="469" y="2398"/>
                    <a:pt x="469" y="2367"/>
                    <a:pt x="469" y="2336"/>
                  </a:cubicBezTo>
                  <a:cubicBezTo>
                    <a:pt x="501" y="2304"/>
                    <a:pt x="501" y="2273"/>
                    <a:pt x="501" y="2242"/>
                  </a:cubicBezTo>
                  <a:cubicBezTo>
                    <a:pt x="532" y="2211"/>
                    <a:pt x="532" y="2179"/>
                    <a:pt x="532" y="2148"/>
                  </a:cubicBezTo>
                  <a:cubicBezTo>
                    <a:pt x="532" y="2148"/>
                    <a:pt x="532" y="2148"/>
                    <a:pt x="532" y="2117"/>
                  </a:cubicBezTo>
                  <a:cubicBezTo>
                    <a:pt x="563" y="2086"/>
                    <a:pt x="563" y="2055"/>
                    <a:pt x="594" y="2055"/>
                  </a:cubicBezTo>
                  <a:cubicBezTo>
                    <a:pt x="626" y="1992"/>
                    <a:pt x="688" y="1930"/>
                    <a:pt x="719" y="1898"/>
                  </a:cubicBezTo>
                  <a:cubicBezTo>
                    <a:pt x="751" y="1867"/>
                    <a:pt x="782" y="1867"/>
                    <a:pt x="813" y="1836"/>
                  </a:cubicBezTo>
                  <a:lnTo>
                    <a:pt x="1125" y="1648"/>
                  </a:lnTo>
                  <a:cubicBezTo>
                    <a:pt x="1219" y="1555"/>
                    <a:pt x="1313" y="1492"/>
                    <a:pt x="1407" y="1430"/>
                  </a:cubicBezTo>
                  <a:cubicBezTo>
                    <a:pt x="1750" y="1149"/>
                    <a:pt x="2156" y="930"/>
                    <a:pt x="2562" y="742"/>
                  </a:cubicBezTo>
                  <a:cubicBezTo>
                    <a:pt x="2625" y="711"/>
                    <a:pt x="2687" y="680"/>
                    <a:pt x="2750" y="649"/>
                  </a:cubicBezTo>
                  <a:lnTo>
                    <a:pt x="2968" y="586"/>
                  </a:lnTo>
                  <a:cubicBezTo>
                    <a:pt x="3668" y="364"/>
                    <a:pt x="4393" y="254"/>
                    <a:pt x="5117" y="254"/>
                  </a:cubicBezTo>
                  <a:close/>
                  <a:moveTo>
                    <a:pt x="4889" y="0"/>
                  </a:moveTo>
                  <a:cubicBezTo>
                    <a:pt x="4225" y="0"/>
                    <a:pt x="3562" y="79"/>
                    <a:pt x="2906" y="243"/>
                  </a:cubicBezTo>
                  <a:cubicBezTo>
                    <a:pt x="1938" y="430"/>
                    <a:pt x="1063" y="961"/>
                    <a:pt x="438" y="1711"/>
                  </a:cubicBezTo>
                  <a:cubicBezTo>
                    <a:pt x="63" y="2117"/>
                    <a:pt x="1" y="2773"/>
                    <a:pt x="313" y="3273"/>
                  </a:cubicBezTo>
                  <a:cubicBezTo>
                    <a:pt x="485" y="3502"/>
                    <a:pt x="715" y="3637"/>
                    <a:pt x="1031" y="3637"/>
                  </a:cubicBezTo>
                  <a:cubicBezTo>
                    <a:pt x="1233" y="3637"/>
                    <a:pt x="1470" y="3582"/>
                    <a:pt x="1750" y="3460"/>
                  </a:cubicBezTo>
                  <a:cubicBezTo>
                    <a:pt x="3056" y="2956"/>
                    <a:pt x="4446" y="2677"/>
                    <a:pt x="5867" y="2677"/>
                  </a:cubicBezTo>
                  <a:cubicBezTo>
                    <a:pt x="5942" y="2677"/>
                    <a:pt x="6017" y="2678"/>
                    <a:pt x="6092" y="2679"/>
                  </a:cubicBezTo>
                  <a:cubicBezTo>
                    <a:pt x="6467" y="2679"/>
                    <a:pt x="6842" y="2707"/>
                    <a:pt x="7217" y="2707"/>
                  </a:cubicBezTo>
                  <a:cubicBezTo>
                    <a:pt x="7404" y="2707"/>
                    <a:pt x="7592" y="2700"/>
                    <a:pt x="7779" y="2679"/>
                  </a:cubicBezTo>
                  <a:cubicBezTo>
                    <a:pt x="8435" y="2617"/>
                    <a:pt x="8779" y="2336"/>
                    <a:pt x="8779" y="1836"/>
                  </a:cubicBezTo>
                  <a:cubicBezTo>
                    <a:pt x="8810" y="1211"/>
                    <a:pt x="8404" y="618"/>
                    <a:pt x="7810" y="430"/>
                  </a:cubicBezTo>
                  <a:cubicBezTo>
                    <a:pt x="7561" y="368"/>
                    <a:pt x="7311" y="336"/>
                    <a:pt x="7061" y="274"/>
                  </a:cubicBezTo>
                  <a:cubicBezTo>
                    <a:pt x="6342" y="94"/>
                    <a:pt x="5615" y="0"/>
                    <a:pt x="48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flipH="1">
              <a:off x="12764375" y="2857400"/>
              <a:ext cx="203850" cy="74000"/>
            </a:xfrm>
            <a:custGeom>
              <a:rect b="b" l="l" r="r" t="t"/>
              <a:pathLst>
                <a:path extrusionOk="0" h="2960" w="8154">
                  <a:moveTo>
                    <a:pt x="4746" y="1"/>
                  </a:moveTo>
                  <a:cubicBezTo>
                    <a:pt x="4018" y="1"/>
                    <a:pt x="3293" y="110"/>
                    <a:pt x="2593" y="333"/>
                  </a:cubicBezTo>
                  <a:cubicBezTo>
                    <a:pt x="2031" y="520"/>
                    <a:pt x="1531" y="770"/>
                    <a:pt x="1032" y="1145"/>
                  </a:cubicBezTo>
                  <a:cubicBezTo>
                    <a:pt x="844" y="1239"/>
                    <a:pt x="657" y="1395"/>
                    <a:pt x="469" y="1520"/>
                  </a:cubicBezTo>
                  <a:lnTo>
                    <a:pt x="438" y="1520"/>
                  </a:lnTo>
                  <a:cubicBezTo>
                    <a:pt x="438" y="1551"/>
                    <a:pt x="407" y="1551"/>
                    <a:pt x="407" y="1551"/>
                  </a:cubicBezTo>
                  <a:cubicBezTo>
                    <a:pt x="63" y="1832"/>
                    <a:pt x="1" y="2332"/>
                    <a:pt x="251" y="2676"/>
                  </a:cubicBezTo>
                  <a:cubicBezTo>
                    <a:pt x="378" y="2888"/>
                    <a:pt x="537" y="2959"/>
                    <a:pt x="705" y="2959"/>
                  </a:cubicBezTo>
                  <a:cubicBezTo>
                    <a:pt x="908" y="2959"/>
                    <a:pt x="1125" y="2855"/>
                    <a:pt x="1313" y="2769"/>
                  </a:cubicBezTo>
                  <a:cubicBezTo>
                    <a:pt x="2552" y="2284"/>
                    <a:pt x="3862" y="2032"/>
                    <a:pt x="5201" y="2032"/>
                  </a:cubicBezTo>
                  <a:cubicBezTo>
                    <a:pt x="5414" y="2032"/>
                    <a:pt x="5628" y="2038"/>
                    <a:pt x="5842" y="2051"/>
                  </a:cubicBezTo>
                  <a:cubicBezTo>
                    <a:pt x="6217" y="2051"/>
                    <a:pt x="6842" y="2051"/>
                    <a:pt x="7404" y="1988"/>
                  </a:cubicBezTo>
                  <a:cubicBezTo>
                    <a:pt x="7560" y="1988"/>
                    <a:pt x="7717" y="1926"/>
                    <a:pt x="7873" y="1832"/>
                  </a:cubicBezTo>
                  <a:cubicBezTo>
                    <a:pt x="8123" y="1676"/>
                    <a:pt x="8154" y="1395"/>
                    <a:pt x="7935" y="1083"/>
                  </a:cubicBezTo>
                  <a:cubicBezTo>
                    <a:pt x="7654" y="708"/>
                    <a:pt x="7279" y="426"/>
                    <a:pt x="6842" y="302"/>
                  </a:cubicBezTo>
                  <a:cubicBezTo>
                    <a:pt x="6152" y="102"/>
                    <a:pt x="5447" y="1"/>
                    <a:pt x="4746"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flipH="1">
              <a:off x="12482425" y="2828875"/>
              <a:ext cx="118750" cy="52600"/>
            </a:xfrm>
            <a:custGeom>
              <a:rect b="b" l="l" r="r" t="t"/>
              <a:pathLst>
                <a:path extrusionOk="0" h="2104" w="4750">
                  <a:moveTo>
                    <a:pt x="2659" y="0"/>
                  </a:moveTo>
                  <a:cubicBezTo>
                    <a:pt x="2186" y="0"/>
                    <a:pt x="1713" y="102"/>
                    <a:pt x="1282" y="318"/>
                  </a:cubicBezTo>
                  <a:cubicBezTo>
                    <a:pt x="907" y="474"/>
                    <a:pt x="563" y="693"/>
                    <a:pt x="282" y="974"/>
                  </a:cubicBezTo>
                  <a:lnTo>
                    <a:pt x="188" y="1036"/>
                  </a:lnTo>
                  <a:cubicBezTo>
                    <a:pt x="126" y="1099"/>
                    <a:pt x="63" y="1193"/>
                    <a:pt x="32" y="1318"/>
                  </a:cubicBezTo>
                  <a:cubicBezTo>
                    <a:pt x="1" y="1567"/>
                    <a:pt x="32" y="1817"/>
                    <a:pt x="126" y="2067"/>
                  </a:cubicBezTo>
                  <a:cubicBezTo>
                    <a:pt x="139" y="2094"/>
                    <a:pt x="214" y="2103"/>
                    <a:pt x="312" y="2103"/>
                  </a:cubicBezTo>
                  <a:cubicBezTo>
                    <a:pt x="446" y="2103"/>
                    <a:pt x="624" y="2085"/>
                    <a:pt x="751" y="2067"/>
                  </a:cubicBezTo>
                  <a:cubicBezTo>
                    <a:pt x="1625" y="1880"/>
                    <a:pt x="2500" y="1661"/>
                    <a:pt x="3343" y="1443"/>
                  </a:cubicBezTo>
                  <a:cubicBezTo>
                    <a:pt x="3375" y="1505"/>
                    <a:pt x="3375" y="1536"/>
                    <a:pt x="3375" y="1599"/>
                  </a:cubicBezTo>
                  <a:lnTo>
                    <a:pt x="4093" y="1599"/>
                  </a:lnTo>
                  <a:cubicBezTo>
                    <a:pt x="4218" y="1599"/>
                    <a:pt x="4343" y="1567"/>
                    <a:pt x="4468" y="1536"/>
                  </a:cubicBezTo>
                  <a:cubicBezTo>
                    <a:pt x="4718" y="1443"/>
                    <a:pt x="4749" y="1224"/>
                    <a:pt x="4530" y="911"/>
                  </a:cubicBezTo>
                  <a:cubicBezTo>
                    <a:pt x="4343" y="568"/>
                    <a:pt x="4062" y="318"/>
                    <a:pt x="3687" y="162"/>
                  </a:cubicBezTo>
                  <a:cubicBezTo>
                    <a:pt x="3356" y="56"/>
                    <a:pt x="3007" y="0"/>
                    <a:pt x="2659"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flipH="1">
              <a:off x="12489475" y="2836800"/>
              <a:ext cx="111700" cy="44675"/>
            </a:xfrm>
            <a:custGeom>
              <a:rect b="b" l="l" r="r" t="t"/>
              <a:pathLst>
                <a:path extrusionOk="0" h="1787" w="4468">
                  <a:moveTo>
                    <a:pt x="1282" y="1"/>
                  </a:moveTo>
                  <a:lnTo>
                    <a:pt x="1282" y="1"/>
                  </a:lnTo>
                  <a:cubicBezTo>
                    <a:pt x="907" y="157"/>
                    <a:pt x="563" y="376"/>
                    <a:pt x="282" y="657"/>
                  </a:cubicBezTo>
                  <a:cubicBezTo>
                    <a:pt x="251" y="688"/>
                    <a:pt x="251" y="688"/>
                    <a:pt x="251" y="719"/>
                  </a:cubicBezTo>
                  <a:lnTo>
                    <a:pt x="188" y="719"/>
                  </a:lnTo>
                  <a:cubicBezTo>
                    <a:pt x="126" y="782"/>
                    <a:pt x="63" y="876"/>
                    <a:pt x="32" y="1001"/>
                  </a:cubicBezTo>
                  <a:cubicBezTo>
                    <a:pt x="1" y="1250"/>
                    <a:pt x="32" y="1500"/>
                    <a:pt x="126" y="1750"/>
                  </a:cubicBezTo>
                  <a:cubicBezTo>
                    <a:pt x="139" y="1777"/>
                    <a:pt x="214" y="1786"/>
                    <a:pt x="312" y="1786"/>
                  </a:cubicBezTo>
                  <a:cubicBezTo>
                    <a:pt x="446" y="1786"/>
                    <a:pt x="624" y="1768"/>
                    <a:pt x="751" y="1750"/>
                  </a:cubicBezTo>
                  <a:cubicBezTo>
                    <a:pt x="1625" y="1563"/>
                    <a:pt x="2500" y="1344"/>
                    <a:pt x="3343" y="1126"/>
                  </a:cubicBezTo>
                  <a:cubicBezTo>
                    <a:pt x="3375" y="1188"/>
                    <a:pt x="3375" y="1219"/>
                    <a:pt x="3375" y="1282"/>
                  </a:cubicBezTo>
                  <a:lnTo>
                    <a:pt x="4093" y="1282"/>
                  </a:lnTo>
                  <a:cubicBezTo>
                    <a:pt x="4218" y="1282"/>
                    <a:pt x="4343" y="1250"/>
                    <a:pt x="4468" y="1219"/>
                  </a:cubicBezTo>
                  <a:cubicBezTo>
                    <a:pt x="4105" y="1098"/>
                    <a:pt x="3742" y="1029"/>
                    <a:pt x="3379" y="1029"/>
                  </a:cubicBezTo>
                  <a:cubicBezTo>
                    <a:pt x="3179" y="1029"/>
                    <a:pt x="2980" y="1050"/>
                    <a:pt x="2781" y="1094"/>
                  </a:cubicBezTo>
                  <a:cubicBezTo>
                    <a:pt x="2500" y="1157"/>
                    <a:pt x="2250" y="1219"/>
                    <a:pt x="2000" y="1313"/>
                  </a:cubicBezTo>
                  <a:cubicBezTo>
                    <a:pt x="1938" y="1329"/>
                    <a:pt x="1867" y="1336"/>
                    <a:pt x="1797" y="1336"/>
                  </a:cubicBezTo>
                  <a:cubicBezTo>
                    <a:pt x="1727" y="1336"/>
                    <a:pt x="1657" y="1329"/>
                    <a:pt x="1594" y="1313"/>
                  </a:cubicBezTo>
                  <a:cubicBezTo>
                    <a:pt x="1282" y="1282"/>
                    <a:pt x="1063" y="1032"/>
                    <a:pt x="1063" y="719"/>
                  </a:cubicBezTo>
                  <a:lnTo>
                    <a:pt x="1063" y="563"/>
                  </a:lnTo>
                  <a:cubicBezTo>
                    <a:pt x="1063" y="470"/>
                    <a:pt x="1094" y="407"/>
                    <a:pt x="1094" y="313"/>
                  </a:cubicBezTo>
                  <a:cubicBezTo>
                    <a:pt x="1157" y="188"/>
                    <a:pt x="1188" y="95"/>
                    <a:pt x="1282" y="1"/>
                  </a:cubicBez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flipH="1">
              <a:off x="12770600" y="2884450"/>
              <a:ext cx="196850" cy="45900"/>
            </a:xfrm>
            <a:custGeom>
              <a:rect b="b" l="l" r="r" t="t"/>
              <a:pathLst>
                <a:path extrusionOk="0" h="1836" w="7874">
                  <a:moveTo>
                    <a:pt x="1032" y="1"/>
                  </a:moveTo>
                  <a:cubicBezTo>
                    <a:pt x="844" y="157"/>
                    <a:pt x="626" y="282"/>
                    <a:pt x="438" y="407"/>
                  </a:cubicBezTo>
                  <a:cubicBezTo>
                    <a:pt x="416" y="451"/>
                    <a:pt x="410" y="495"/>
                    <a:pt x="397" y="540"/>
                  </a:cubicBezTo>
                  <a:lnTo>
                    <a:pt x="397" y="540"/>
                  </a:lnTo>
                  <a:cubicBezTo>
                    <a:pt x="404" y="507"/>
                    <a:pt x="397" y="480"/>
                    <a:pt x="376" y="438"/>
                  </a:cubicBezTo>
                  <a:cubicBezTo>
                    <a:pt x="63" y="719"/>
                    <a:pt x="1" y="1188"/>
                    <a:pt x="251" y="1562"/>
                  </a:cubicBezTo>
                  <a:cubicBezTo>
                    <a:pt x="374" y="1768"/>
                    <a:pt x="528" y="1836"/>
                    <a:pt x="691" y="1836"/>
                  </a:cubicBezTo>
                  <a:cubicBezTo>
                    <a:pt x="898" y="1836"/>
                    <a:pt x="1120" y="1726"/>
                    <a:pt x="1313" y="1656"/>
                  </a:cubicBezTo>
                  <a:cubicBezTo>
                    <a:pt x="2536" y="1178"/>
                    <a:pt x="3827" y="948"/>
                    <a:pt x="5147" y="948"/>
                  </a:cubicBezTo>
                  <a:cubicBezTo>
                    <a:pt x="5378" y="948"/>
                    <a:pt x="5610" y="955"/>
                    <a:pt x="5843" y="969"/>
                  </a:cubicBezTo>
                  <a:cubicBezTo>
                    <a:pt x="6217" y="969"/>
                    <a:pt x="6811" y="969"/>
                    <a:pt x="7404" y="906"/>
                  </a:cubicBezTo>
                  <a:cubicBezTo>
                    <a:pt x="7561" y="906"/>
                    <a:pt x="7717" y="844"/>
                    <a:pt x="7873" y="750"/>
                  </a:cubicBezTo>
                  <a:lnTo>
                    <a:pt x="7873" y="750"/>
                  </a:lnTo>
                  <a:cubicBezTo>
                    <a:pt x="7765" y="752"/>
                    <a:pt x="7657" y="753"/>
                    <a:pt x="7548" y="753"/>
                  </a:cubicBezTo>
                  <a:cubicBezTo>
                    <a:pt x="6821" y="753"/>
                    <a:pt x="6075" y="715"/>
                    <a:pt x="5340" y="715"/>
                  </a:cubicBezTo>
                  <a:cubicBezTo>
                    <a:pt x="4434" y="715"/>
                    <a:pt x="3543" y="773"/>
                    <a:pt x="2719" y="1031"/>
                  </a:cubicBezTo>
                  <a:cubicBezTo>
                    <a:pt x="2375" y="1094"/>
                    <a:pt x="2094" y="1125"/>
                    <a:pt x="1781" y="1156"/>
                  </a:cubicBezTo>
                  <a:cubicBezTo>
                    <a:pt x="1730" y="1163"/>
                    <a:pt x="1680" y="1167"/>
                    <a:pt x="1633" y="1167"/>
                  </a:cubicBezTo>
                  <a:cubicBezTo>
                    <a:pt x="1252" y="1167"/>
                    <a:pt x="1015" y="942"/>
                    <a:pt x="876" y="469"/>
                  </a:cubicBezTo>
                  <a:cubicBezTo>
                    <a:pt x="876" y="407"/>
                    <a:pt x="907" y="313"/>
                    <a:pt x="907" y="219"/>
                  </a:cubicBezTo>
                  <a:cubicBezTo>
                    <a:pt x="938" y="157"/>
                    <a:pt x="969" y="94"/>
                    <a:pt x="1032" y="1"/>
                  </a:cubicBez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flipH="1">
              <a:off x="12832300" y="2952325"/>
              <a:ext cx="46900" cy="80300"/>
            </a:xfrm>
            <a:custGeom>
              <a:rect b="b" l="l" r="r" t="t"/>
              <a:pathLst>
                <a:path extrusionOk="0" h="3212" w="1876">
                  <a:moveTo>
                    <a:pt x="724" y="0"/>
                  </a:moveTo>
                  <a:cubicBezTo>
                    <a:pt x="590" y="0"/>
                    <a:pt x="340" y="201"/>
                    <a:pt x="282" y="347"/>
                  </a:cubicBezTo>
                  <a:cubicBezTo>
                    <a:pt x="1" y="1222"/>
                    <a:pt x="157" y="2190"/>
                    <a:pt x="688" y="2940"/>
                  </a:cubicBezTo>
                  <a:cubicBezTo>
                    <a:pt x="802" y="3124"/>
                    <a:pt x="954" y="3212"/>
                    <a:pt x="1103" y="3212"/>
                  </a:cubicBezTo>
                  <a:cubicBezTo>
                    <a:pt x="1284" y="3212"/>
                    <a:pt x="1460" y="3085"/>
                    <a:pt x="1563" y="2846"/>
                  </a:cubicBezTo>
                  <a:cubicBezTo>
                    <a:pt x="1688" y="2440"/>
                    <a:pt x="1813" y="2034"/>
                    <a:pt x="1875" y="1628"/>
                  </a:cubicBezTo>
                  <a:cubicBezTo>
                    <a:pt x="1813" y="1222"/>
                    <a:pt x="1688" y="815"/>
                    <a:pt x="1532" y="441"/>
                  </a:cubicBezTo>
                  <a:cubicBezTo>
                    <a:pt x="1313" y="191"/>
                    <a:pt x="1063" y="35"/>
                    <a:pt x="751" y="3"/>
                  </a:cubicBezTo>
                  <a:cubicBezTo>
                    <a:pt x="742" y="1"/>
                    <a:pt x="734" y="0"/>
                    <a:pt x="7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flipH="1">
              <a:off x="12471500" y="2819400"/>
              <a:ext cx="142150" cy="71925"/>
            </a:xfrm>
            <a:custGeom>
              <a:rect b="b" l="l" r="r" t="t"/>
              <a:pathLst>
                <a:path extrusionOk="0" h="2877" w="5686">
                  <a:moveTo>
                    <a:pt x="3050" y="408"/>
                  </a:moveTo>
                  <a:cubicBezTo>
                    <a:pt x="3430" y="408"/>
                    <a:pt x="3792" y="468"/>
                    <a:pt x="4155" y="572"/>
                  </a:cubicBezTo>
                  <a:cubicBezTo>
                    <a:pt x="4530" y="728"/>
                    <a:pt x="4811" y="978"/>
                    <a:pt x="4998" y="1322"/>
                  </a:cubicBezTo>
                  <a:cubicBezTo>
                    <a:pt x="5217" y="1665"/>
                    <a:pt x="5154" y="1884"/>
                    <a:pt x="4905" y="1978"/>
                  </a:cubicBezTo>
                  <a:lnTo>
                    <a:pt x="4873" y="1978"/>
                  </a:lnTo>
                  <a:cubicBezTo>
                    <a:pt x="4780" y="2009"/>
                    <a:pt x="4655" y="2009"/>
                    <a:pt x="4561" y="2040"/>
                  </a:cubicBezTo>
                  <a:lnTo>
                    <a:pt x="3842" y="2040"/>
                  </a:lnTo>
                  <a:cubicBezTo>
                    <a:pt x="3842" y="1978"/>
                    <a:pt x="3842" y="1915"/>
                    <a:pt x="3811" y="1884"/>
                  </a:cubicBezTo>
                  <a:cubicBezTo>
                    <a:pt x="2968" y="2071"/>
                    <a:pt x="2093" y="2290"/>
                    <a:pt x="1218" y="2478"/>
                  </a:cubicBezTo>
                  <a:cubicBezTo>
                    <a:pt x="1098" y="2512"/>
                    <a:pt x="931" y="2537"/>
                    <a:pt x="800" y="2537"/>
                  </a:cubicBezTo>
                  <a:cubicBezTo>
                    <a:pt x="692" y="2537"/>
                    <a:pt x="608" y="2520"/>
                    <a:pt x="594" y="2478"/>
                  </a:cubicBezTo>
                  <a:cubicBezTo>
                    <a:pt x="500" y="2228"/>
                    <a:pt x="469" y="1978"/>
                    <a:pt x="500" y="1728"/>
                  </a:cubicBezTo>
                  <a:cubicBezTo>
                    <a:pt x="500" y="1697"/>
                    <a:pt x="500" y="1697"/>
                    <a:pt x="500" y="1665"/>
                  </a:cubicBezTo>
                  <a:cubicBezTo>
                    <a:pt x="531" y="1634"/>
                    <a:pt x="531" y="1603"/>
                    <a:pt x="531" y="1603"/>
                  </a:cubicBezTo>
                  <a:cubicBezTo>
                    <a:pt x="562" y="1540"/>
                    <a:pt x="594" y="1509"/>
                    <a:pt x="656" y="1447"/>
                  </a:cubicBezTo>
                  <a:lnTo>
                    <a:pt x="719" y="1384"/>
                  </a:lnTo>
                  <a:lnTo>
                    <a:pt x="781" y="1322"/>
                  </a:lnTo>
                  <a:cubicBezTo>
                    <a:pt x="875" y="1259"/>
                    <a:pt x="968" y="1197"/>
                    <a:pt x="1031" y="1134"/>
                  </a:cubicBezTo>
                  <a:lnTo>
                    <a:pt x="1125" y="1072"/>
                  </a:lnTo>
                  <a:cubicBezTo>
                    <a:pt x="1187" y="1009"/>
                    <a:pt x="1250" y="978"/>
                    <a:pt x="1312" y="947"/>
                  </a:cubicBezTo>
                  <a:cubicBezTo>
                    <a:pt x="1312" y="916"/>
                    <a:pt x="1343" y="884"/>
                    <a:pt x="1375" y="884"/>
                  </a:cubicBezTo>
                  <a:cubicBezTo>
                    <a:pt x="1437" y="853"/>
                    <a:pt x="1499" y="822"/>
                    <a:pt x="1562" y="791"/>
                  </a:cubicBezTo>
                  <a:lnTo>
                    <a:pt x="1687" y="728"/>
                  </a:lnTo>
                  <a:cubicBezTo>
                    <a:pt x="1718" y="697"/>
                    <a:pt x="1749" y="666"/>
                    <a:pt x="1812" y="666"/>
                  </a:cubicBezTo>
                  <a:cubicBezTo>
                    <a:pt x="1812" y="634"/>
                    <a:pt x="1843" y="634"/>
                    <a:pt x="1874" y="634"/>
                  </a:cubicBezTo>
                  <a:lnTo>
                    <a:pt x="1906" y="634"/>
                  </a:lnTo>
                  <a:lnTo>
                    <a:pt x="1937" y="603"/>
                  </a:lnTo>
                  <a:lnTo>
                    <a:pt x="1999" y="603"/>
                  </a:lnTo>
                  <a:cubicBezTo>
                    <a:pt x="2031" y="603"/>
                    <a:pt x="2062" y="572"/>
                    <a:pt x="2093" y="572"/>
                  </a:cubicBezTo>
                  <a:cubicBezTo>
                    <a:pt x="2156" y="541"/>
                    <a:pt x="2218" y="541"/>
                    <a:pt x="2280" y="510"/>
                  </a:cubicBezTo>
                  <a:cubicBezTo>
                    <a:pt x="2374" y="478"/>
                    <a:pt x="2437" y="478"/>
                    <a:pt x="2499" y="447"/>
                  </a:cubicBezTo>
                  <a:cubicBezTo>
                    <a:pt x="2593" y="447"/>
                    <a:pt x="2655" y="416"/>
                    <a:pt x="2749" y="416"/>
                  </a:cubicBezTo>
                  <a:lnTo>
                    <a:pt x="2812" y="416"/>
                  </a:lnTo>
                  <a:cubicBezTo>
                    <a:pt x="2892" y="410"/>
                    <a:pt x="2971" y="408"/>
                    <a:pt x="3050" y="408"/>
                  </a:cubicBezTo>
                  <a:close/>
                  <a:moveTo>
                    <a:pt x="3285" y="0"/>
                  </a:moveTo>
                  <a:cubicBezTo>
                    <a:pt x="2198" y="0"/>
                    <a:pt x="1154" y="463"/>
                    <a:pt x="406" y="1290"/>
                  </a:cubicBezTo>
                  <a:cubicBezTo>
                    <a:pt x="63" y="1634"/>
                    <a:pt x="0" y="2165"/>
                    <a:pt x="250" y="2571"/>
                  </a:cubicBezTo>
                  <a:cubicBezTo>
                    <a:pt x="432" y="2802"/>
                    <a:pt x="622" y="2877"/>
                    <a:pt x="830" y="2877"/>
                  </a:cubicBezTo>
                  <a:cubicBezTo>
                    <a:pt x="1016" y="2877"/>
                    <a:pt x="1216" y="2818"/>
                    <a:pt x="1437" y="2759"/>
                  </a:cubicBezTo>
                  <a:cubicBezTo>
                    <a:pt x="2280" y="2509"/>
                    <a:pt x="3124" y="2321"/>
                    <a:pt x="3999" y="2103"/>
                  </a:cubicBezTo>
                  <a:cubicBezTo>
                    <a:pt x="3999" y="2165"/>
                    <a:pt x="3999" y="2228"/>
                    <a:pt x="4030" y="2290"/>
                  </a:cubicBezTo>
                  <a:lnTo>
                    <a:pt x="4623" y="2290"/>
                  </a:lnTo>
                  <a:cubicBezTo>
                    <a:pt x="5373" y="2259"/>
                    <a:pt x="5685" y="1822"/>
                    <a:pt x="5373" y="1103"/>
                  </a:cubicBezTo>
                  <a:cubicBezTo>
                    <a:pt x="5123" y="478"/>
                    <a:pt x="4530" y="72"/>
                    <a:pt x="3842" y="41"/>
                  </a:cubicBezTo>
                  <a:cubicBezTo>
                    <a:pt x="3656" y="14"/>
                    <a:pt x="3470" y="0"/>
                    <a:pt x="32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flipH="1">
              <a:off x="12537100" y="2922725"/>
              <a:ext cx="35950" cy="67175"/>
            </a:xfrm>
            <a:custGeom>
              <a:rect b="b" l="l" r="r" t="t"/>
              <a:pathLst>
                <a:path extrusionOk="0" h="2687" w="1438">
                  <a:moveTo>
                    <a:pt x="813" y="0"/>
                  </a:moveTo>
                  <a:cubicBezTo>
                    <a:pt x="625" y="0"/>
                    <a:pt x="438" y="94"/>
                    <a:pt x="313" y="281"/>
                  </a:cubicBezTo>
                  <a:cubicBezTo>
                    <a:pt x="0" y="969"/>
                    <a:pt x="32" y="1781"/>
                    <a:pt x="438" y="2468"/>
                  </a:cubicBezTo>
                  <a:cubicBezTo>
                    <a:pt x="563" y="2624"/>
                    <a:pt x="750" y="2687"/>
                    <a:pt x="938" y="2687"/>
                  </a:cubicBezTo>
                  <a:cubicBezTo>
                    <a:pt x="1125" y="2624"/>
                    <a:pt x="1250" y="2499"/>
                    <a:pt x="1312" y="2312"/>
                  </a:cubicBezTo>
                  <a:cubicBezTo>
                    <a:pt x="1375" y="1968"/>
                    <a:pt x="1437" y="1656"/>
                    <a:pt x="1437" y="1343"/>
                  </a:cubicBezTo>
                  <a:cubicBezTo>
                    <a:pt x="1406" y="1000"/>
                    <a:pt x="1344" y="656"/>
                    <a:pt x="1250" y="313"/>
                  </a:cubicBezTo>
                  <a:cubicBezTo>
                    <a:pt x="1156" y="156"/>
                    <a:pt x="1000" y="31"/>
                    <a:pt x="8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flipH="1">
              <a:off x="12641750" y="4929025"/>
              <a:ext cx="84375" cy="186675"/>
            </a:xfrm>
            <a:custGeom>
              <a:rect b="b" l="l" r="r" t="t"/>
              <a:pathLst>
                <a:path extrusionOk="0" h="7467" w="3375">
                  <a:moveTo>
                    <a:pt x="1" y="1"/>
                  </a:moveTo>
                  <a:lnTo>
                    <a:pt x="1" y="1"/>
                  </a:lnTo>
                  <a:cubicBezTo>
                    <a:pt x="282" y="1032"/>
                    <a:pt x="500" y="1906"/>
                    <a:pt x="782" y="2781"/>
                  </a:cubicBezTo>
                  <a:cubicBezTo>
                    <a:pt x="1000" y="3437"/>
                    <a:pt x="1281" y="4093"/>
                    <a:pt x="1625" y="4718"/>
                  </a:cubicBezTo>
                  <a:cubicBezTo>
                    <a:pt x="1812" y="5124"/>
                    <a:pt x="2094" y="5530"/>
                    <a:pt x="2344" y="5905"/>
                  </a:cubicBezTo>
                  <a:cubicBezTo>
                    <a:pt x="2625" y="6405"/>
                    <a:pt x="2906" y="6936"/>
                    <a:pt x="3218" y="7467"/>
                  </a:cubicBezTo>
                  <a:lnTo>
                    <a:pt x="3374" y="7436"/>
                  </a:lnTo>
                  <a:cubicBezTo>
                    <a:pt x="3312" y="7186"/>
                    <a:pt x="3249" y="6936"/>
                    <a:pt x="3156" y="6686"/>
                  </a:cubicBezTo>
                  <a:cubicBezTo>
                    <a:pt x="2812" y="5999"/>
                    <a:pt x="2375" y="5311"/>
                    <a:pt x="2031" y="4593"/>
                  </a:cubicBezTo>
                  <a:cubicBezTo>
                    <a:pt x="1688" y="3906"/>
                    <a:pt x="1375" y="3218"/>
                    <a:pt x="1094" y="2500"/>
                  </a:cubicBezTo>
                  <a:cubicBezTo>
                    <a:pt x="875" y="2000"/>
                    <a:pt x="844" y="1406"/>
                    <a:pt x="625" y="907"/>
                  </a:cubicBezTo>
                  <a:cubicBezTo>
                    <a:pt x="469" y="563"/>
                    <a:pt x="251" y="25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flipH="1">
              <a:off x="11911600" y="5361625"/>
              <a:ext cx="43650" cy="43125"/>
            </a:xfrm>
            <a:custGeom>
              <a:rect b="b" l="l" r="r" t="t"/>
              <a:pathLst>
                <a:path extrusionOk="0" h="1725" w="1746">
                  <a:moveTo>
                    <a:pt x="1269" y="0"/>
                  </a:moveTo>
                  <a:cubicBezTo>
                    <a:pt x="1252" y="0"/>
                    <a:pt x="1234" y="1"/>
                    <a:pt x="1217" y="3"/>
                  </a:cubicBezTo>
                  <a:cubicBezTo>
                    <a:pt x="717" y="34"/>
                    <a:pt x="279" y="347"/>
                    <a:pt x="92" y="815"/>
                  </a:cubicBezTo>
                  <a:cubicBezTo>
                    <a:pt x="61" y="940"/>
                    <a:pt x="30" y="1034"/>
                    <a:pt x="30" y="1159"/>
                  </a:cubicBezTo>
                  <a:cubicBezTo>
                    <a:pt x="1" y="1536"/>
                    <a:pt x="187" y="1725"/>
                    <a:pt x="539" y="1725"/>
                  </a:cubicBezTo>
                  <a:cubicBezTo>
                    <a:pt x="566" y="1725"/>
                    <a:pt x="594" y="1723"/>
                    <a:pt x="623" y="1721"/>
                  </a:cubicBezTo>
                  <a:cubicBezTo>
                    <a:pt x="1092" y="1659"/>
                    <a:pt x="1498" y="1346"/>
                    <a:pt x="1623" y="909"/>
                  </a:cubicBezTo>
                  <a:cubicBezTo>
                    <a:pt x="1685" y="784"/>
                    <a:pt x="1716" y="628"/>
                    <a:pt x="1716" y="503"/>
                  </a:cubicBezTo>
                  <a:cubicBezTo>
                    <a:pt x="1746" y="238"/>
                    <a:pt x="1553" y="0"/>
                    <a:pt x="1269"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25"/>
          <p:cNvGrpSpPr/>
          <p:nvPr/>
        </p:nvGrpSpPr>
        <p:grpSpPr>
          <a:xfrm>
            <a:off x="8120972" y="819359"/>
            <a:ext cx="619598" cy="614874"/>
            <a:chOff x="8255519" y="942679"/>
            <a:chExt cx="843680" cy="837247"/>
          </a:xfrm>
        </p:grpSpPr>
        <p:grpSp>
          <p:nvGrpSpPr>
            <p:cNvPr id="314" name="Google Shape;314;p25"/>
            <p:cNvGrpSpPr/>
            <p:nvPr/>
          </p:nvGrpSpPr>
          <p:grpSpPr>
            <a:xfrm>
              <a:off x="8255519" y="942679"/>
              <a:ext cx="843680" cy="837247"/>
              <a:chOff x="5172640" y="507488"/>
              <a:chExt cx="1294583" cy="1284712"/>
            </a:xfrm>
          </p:grpSpPr>
          <p:sp>
            <p:nvSpPr>
              <p:cNvPr id="315" name="Google Shape;315;p25"/>
              <p:cNvSpPr/>
              <p:nvPr/>
            </p:nvSpPr>
            <p:spPr>
              <a:xfrm flipH="1">
                <a:off x="5188409" y="523226"/>
                <a:ext cx="1265032" cy="1244344"/>
              </a:xfrm>
              <a:custGeom>
                <a:rect b="b" l="l" r="r" t="t"/>
                <a:pathLst>
                  <a:path extrusionOk="0" h="39456" w="40112">
                    <a:moveTo>
                      <a:pt x="1" y="1"/>
                    </a:moveTo>
                    <a:lnTo>
                      <a:pt x="1" y="25492"/>
                    </a:lnTo>
                    <a:lnTo>
                      <a:pt x="14621" y="25492"/>
                    </a:lnTo>
                    <a:cubicBezTo>
                      <a:pt x="14661" y="25486"/>
                      <a:pt x="14701" y="25484"/>
                      <a:pt x="14740" y="25484"/>
                    </a:cubicBezTo>
                    <a:cubicBezTo>
                      <a:pt x="15161" y="25484"/>
                      <a:pt x="15532" y="25779"/>
                      <a:pt x="15589" y="26179"/>
                    </a:cubicBezTo>
                    <a:cubicBezTo>
                      <a:pt x="16995" y="30428"/>
                      <a:pt x="18400" y="34676"/>
                      <a:pt x="19837" y="38893"/>
                    </a:cubicBezTo>
                    <a:cubicBezTo>
                      <a:pt x="19869" y="39049"/>
                      <a:pt x="19962" y="39206"/>
                      <a:pt x="20056" y="39456"/>
                    </a:cubicBezTo>
                    <a:cubicBezTo>
                      <a:pt x="20150" y="39206"/>
                      <a:pt x="20212" y="39081"/>
                      <a:pt x="20275" y="38956"/>
                    </a:cubicBezTo>
                    <a:cubicBezTo>
                      <a:pt x="21681" y="34707"/>
                      <a:pt x="23118" y="30490"/>
                      <a:pt x="24523" y="26242"/>
                    </a:cubicBezTo>
                    <a:cubicBezTo>
                      <a:pt x="24579" y="25797"/>
                      <a:pt x="24955" y="25476"/>
                      <a:pt x="25389" y="25476"/>
                    </a:cubicBezTo>
                    <a:cubicBezTo>
                      <a:pt x="25443" y="25476"/>
                      <a:pt x="25499" y="25481"/>
                      <a:pt x="25554" y="25492"/>
                    </a:cubicBezTo>
                    <a:lnTo>
                      <a:pt x="39549" y="25492"/>
                    </a:lnTo>
                    <a:cubicBezTo>
                      <a:pt x="39737" y="25492"/>
                      <a:pt x="39924" y="25461"/>
                      <a:pt x="40111" y="25461"/>
                    </a:cubicBezTo>
                    <a:lnTo>
                      <a:pt x="40111" y="23055"/>
                    </a:lnTo>
                    <a:cubicBezTo>
                      <a:pt x="38799" y="23086"/>
                      <a:pt x="37456" y="23211"/>
                      <a:pt x="36175" y="23274"/>
                    </a:cubicBezTo>
                    <a:cubicBezTo>
                      <a:pt x="33645" y="23399"/>
                      <a:pt x="31115" y="23524"/>
                      <a:pt x="28553" y="23680"/>
                    </a:cubicBezTo>
                    <a:cubicBezTo>
                      <a:pt x="26356" y="23796"/>
                      <a:pt x="24120" y="23945"/>
                      <a:pt x="21886" y="23945"/>
                    </a:cubicBezTo>
                    <a:cubicBezTo>
                      <a:pt x="19292" y="23945"/>
                      <a:pt x="16701" y="23743"/>
                      <a:pt x="14183" y="23055"/>
                    </a:cubicBezTo>
                    <a:cubicBezTo>
                      <a:pt x="9341" y="21712"/>
                      <a:pt x="5499" y="18588"/>
                      <a:pt x="3843" y="13777"/>
                    </a:cubicBezTo>
                    <a:cubicBezTo>
                      <a:pt x="2250" y="9248"/>
                      <a:pt x="2969" y="4624"/>
                      <a:pt x="3312"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flipH="1">
                <a:off x="5172640" y="507488"/>
                <a:ext cx="1294583" cy="1284712"/>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25"/>
            <p:cNvGrpSpPr/>
            <p:nvPr/>
          </p:nvGrpSpPr>
          <p:grpSpPr>
            <a:xfrm>
              <a:off x="8496903" y="1040323"/>
              <a:ext cx="361698" cy="349814"/>
              <a:chOff x="10396475" y="3120300"/>
              <a:chExt cx="640400" cy="619250"/>
            </a:xfrm>
          </p:grpSpPr>
          <p:sp>
            <p:nvSpPr>
              <p:cNvPr id="318" name="Google Shape;318;p25"/>
              <p:cNvSpPr/>
              <p:nvPr/>
            </p:nvSpPr>
            <p:spPr>
              <a:xfrm flipH="1">
                <a:off x="10408175" y="3180450"/>
                <a:ext cx="92975" cy="546700"/>
              </a:xfrm>
              <a:custGeom>
                <a:rect b="b" l="l" r="r" t="t"/>
                <a:pathLst>
                  <a:path extrusionOk="0" h="21868" w="3719">
                    <a:moveTo>
                      <a:pt x="1" y="0"/>
                    </a:moveTo>
                    <a:lnTo>
                      <a:pt x="1" y="21867"/>
                    </a:lnTo>
                    <a:lnTo>
                      <a:pt x="3718" y="21867"/>
                    </a:lnTo>
                    <a:lnTo>
                      <a:pt x="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flipH="1">
                <a:off x="10551875" y="3303050"/>
                <a:ext cx="103125" cy="424875"/>
              </a:xfrm>
              <a:custGeom>
                <a:rect b="b" l="l" r="r" t="t"/>
                <a:pathLst>
                  <a:path extrusionOk="0" h="16995" w="4125">
                    <a:moveTo>
                      <a:pt x="1" y="1"/>
                    </a:moveTo>
                    <a:lnTo>
                      <a:pt x="1" y="16994"/>
                    </a:lnTo>
                    <a:lnTo>
                      <a:pt x="4124" y="16994"/>
                    </a:lnTo>
                    <a:lnTo>
                      <a:pt x="41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flipH="1">
                <a:off x="10709625" y="3391300"/>
                <a:ext cx="95325" cy="335850"/>
              </a:xfrm>
              <a:custGeom>
                <a:rect b="b" l="l" r="r" t="t"/>
                <a:pathLst>
                  <a:path extrusionOk="0" h="13434" w="3813">
                    <a:moveTo>
                      <a:pt x="1" y="1"/>
                    </a:moveTo>
                    <a:lnTo>
                      <a:pt x="1" y="13433"/>
                    </a:lnTo>
                    <a:lnTo>
                      <a:pt x="3812" y="13433"/>
                    </a:lnTo>
                    <a:lnTo>
                      <a:pt x="3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flipH="1">
                <a:off x="10858800" y="3515475"/>
                <a:ext cx="89050" cy="212450"/>
              </a:xfrm>
              <a:custGeom>
                <a:rect b="b" l="l" r="r" t="t"/>
                <a:pathLst>
                  <a:path extrusionOk="0" h="8498" w="3562">
                    <a:moveTo>
                      <a:pt x="0" y="0"/>
                    </a:moveTo>
                    <a:lnTo>
                      <a:pt x="0" y="8497"/>
                    </a:lnTo>
                    <a:lnTo>
                      <a:pt x="3561" y="8497"/>
                    </a:lnTo>
                    <a:lnTo>
                      <a:pt x="35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flipH="1">
                <a:off x="10396475" y="3120300"/>
                <a:ext cx="640400" cy="619250"/>
              </a:xfrm>
              <a:custGeom>
                <a:rect b="b" l="l" r="r" t="t"/>
                <a:pathLst>
                  <a:path extrusionOk="0" h="24770" w="25616">
                    <a:moveTo>
                      <a:pt x="13089" y="10841"/>
                    </a:moveTo>
                    <a:lnTo>
                      <a:pt x="13089" y="24273"/>
                    </a:lnTo>
                    <a:lnTo>
                      <a:pt x="9278" y="24273"/>
                    </a:lnTo>
                    <a:lnTo>
                      <a:pt x="9278" y="10841"/>
                    </a:lnTo>
                    <a:close/>
                    <a:moveTo>
                      <a:pt x="19399" y="7311"/>
                    </a:moveTo>
                    <a:lnTo>
                      <a:pt x="19399" y="24273"/>
                    </a:lnTo>
                    <a:lnTo>
                      <a:pt x="15276" y="24273"/>
                    </a:lnTo>
                    <a:lnTo>
                      <a:pt x="15276" y="7311"/>
                    </a:lnTo>
                    <a:close/>
                    <a:moveTo>
                      <a:pt x="25147" y="2406"/>
                    </a:moveTo>
                    <a:lnTo>
                      <a:pt x="25147" y="24273"/>
                    </a:lnTo>
                    <a:lnTo>
                      <a:pt x="21430" y="24273"/>
                    </a:lnTo>
                    <a:lnTo>
                      <a:pt x="21430" y="2406"/>
                    </a:lnTo>
                    <a:close/>
                    <a:moveTo>
                      <a:pt x="7122" y="15807"/>
                    </a:moveTo>
                    <a:lnTo>
                      <a:pt x="7122" y="24273"/>
                    </a:lnTo>
                    <a:lnTo>
                      <a:pt x="3593" y="24304"/>
                    </a:lnTo>
                    <a:lnTo>
                      <a:pt x="3593" y="15807"/>
                    </a:lnTo>
                    <a:close/>
                    <a:moveTo>
                      <a:pt x="94" y="1"/>
                    </a:moveTo>
                    <a:cubicBezTo>
                      <a:pt x="63" y="219"/>
                      <a:pt x="31" y="469"/>
                      <a:pt x="0" y="719"/>
                    </a:cubicBezTo>
                    <a:lnTo>
                      <a:pt x="0" y="14714"/>
                    </a:lnTo>
                    <a:lnTo>
                      <a:pt x="0" y="23805"/>
                    </a:lnTo>
                    <a:cubicBezTo>
                      <a:pt x="31" y="24742"/>
                      <a:pt x="31" y="24742"/>
                      <a:pt x="1000" y="24742"/>
                    </a:cubicBezTo>
                    <a:lnTo>
                      <a:pt x="24929" y="24742"/>
                    </a:lnTo>
                    <a:cubicBezTo>
                      <a:pt x="25012" y="24742"/>
                      <a:pt x="25109" y="24770"/>
                      <a:pt x="25192" y="24770"/>
                    </a:cubicBezTo>
                    <a:cubicBezTo>
                      <a:pt x="25234" y="24770"/>
                      <a:pt x="25272" y="24763"/>
                      <a:pt x="25303" y="24742"/>
                    </a:cubicBezTo>
                    <a:cubicBezTo>
                      <a:pt x="25428" y="24648"/>
                      <a:pt x="25522" y="24523"/>
                      <a:pt x="25585" y="24398"/>
                    </a:cubicBezTo>
                    <a:cubicBezTo>
                      <a:pt x="25616" y="24273"/>
                      <a:pt x="25616" y="24117"/>
                      <a:pt x="25585" y="23992"/>
                    </a:cubicBezTo>
                    <a:lnTo>
                      <a:pt x="25585" y="2500"/>
                    </a:lnTo>
                    <a:cubicBezTo>
                      <a:pt x="25585" y="2125"/>
                      <a:pt x="25491" y="2000"/>
                      <a:pt x="25085" y="2000"/>
                    </a:cubicBezTo>
                    <a:lnTo>
                      <a:pt x="22055" y="2000"/>
                    </a:lnTo>
                    <a:cubicBezTo>
                      <a:pt x="20992" y="2000"/>
                      <a:pt x="20992" y="2000"/>
                      <a:pt x="20992" y="3093"/>
                    </a:cubicBezTo>
                    <a:lnTo>
                      <a:pt x="20992" y="24273"/>
                    </a:lnTo>
                    <a:lnTo>
                      <a:pt x="19837" y="24273"/>
                    </a:lnTo>
                    <a:lnTo>
                      <a:pt x="19837" y="23773"/>
                    </a:lnTo>
                    <a:lnTo>
                      <a:pt x="19837" y="7748"/>
                    </a:lnTo>
                    <a:cubicBezTo>
                      <a:pt x="19837" y="6967"/>
                      <a:pt x="19774" y="6904"/>
                      <a:pt x="18962" y="6904"/>
                    </a:cubicBezTo>
                    <a:lnTo>
                      <a:pt x="15651" y="6904"/>
                    </a:lnTo>
                    <a:cubicBezTo>
                      <a:pt x="14870" y="6904"/>
                      <a:pt x="14870" y="6904"/>
                      <a:pt x="14870" y="7685"/>
                    </a:cubicBezTo>
                    <a:lnTo>
                      <a:pt x="14870" y="23648"/>
                    </a:lnTo>
                    <a:lnTo>
                      <a:pt x="14870" y="24273"/>
                    </a:lnTo>
                    <a:lnTo>
                      <a:pt x="13495" y="24273"/>
                    </a:lnTo>
                    <a:lnTo>
                      <a:pt x="13495" y="23586"/>
                    </a:lnTo>
                    <a:lnTo>
                      <a:pt x="13495" y="11153"/>
                    </a:lnTo>
                    <a:cubicBezTo>
                      <a:pt x="13495" y="10528"/>
                      <a:pt x="13433" y="10434"/>
                      <a:pt x="12777" y="10434"/>
                    </a:cubicBezTo>
                    <a:lnTo>
                      <a:pt x="9528" y="10434"/>
                    </a:lnTo>
                    <a:cubicBezTo>
                      <a:pt x="8809" y="10434"/>
                      <a:pt x="8809" y="10434"/>
                      <a:pt x="8809" y="11153"/>
                    </a:cubicBezTo>
                    <a:lnTo>
                      <a:pt x="8809" y="23648"/>
                    </a:lnTo>
                    <a:lnTo>
                      <a:pt x="8809" y="24273"/>
                    </a:lnTo>
                    <a:lnTo>
                      <a:pt x="7529" y="24273"/>
                    </a:lnTo>
                    <a:lnTo>
                      <a:pt x="7529" y="23617"/>
                    </a:lnTo>
                    <a:lnTo>
                      <a:pt x="7529" y="16276"/>
                    </a:lnTo>
                    <a:cubicBezTo>
                      <a:pt x="7529" y="15526"/>
                      <a:pt x="7372" y="15370"/>
                      <a:pt x="6591" y="15370"/>
                    </a:cubicBezTo>
                    <a:lnTo>
                      <a:pt x="3842" y="15370"/>
                    </a:lnTo>
                    <a:cubicBezTo>
                      <a:pt x="3155" y="15370"/>
                      <a:pt x="3124" y="15401"/>
                      <a:pt x="3124" y="16089"/>
                    </a:cubicBezTo>
                    <a:lnTo>
                      <a:pt x="3124" y="23617"/>
                    </a:lnTo>
                    <a:lnTo>
                      <a:pt x="3124" y="24273"/>
                    </a:lnTo>
                    <a:lnTo>
                      <a:pt x="437" y="24273"/>
                    </a:lnTo>
                    <a:cubicBezTo>
                      <a:pt x="406" y="16151"/>
                      <a:pt x="437" y="8060"/>
                      <a:pt x="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grpSp>
        <p:nvGrpSpPr>
          <p:cNvPr id="674" name="Google Shape;674;p34"/>
          <p:cNvGrpSpPr/>
          <p:nvPr/>
        </p:nvGrpSpPr>
        <p:grpSpPr>
          <a:xfrm>
            <a:off x="4139735" y="2796846"/>
            <a:ext cx="2372558" cy="1567911"/>
            <a:chOff x="3385353" y="2796846"/>
            <a:chExt cx="2372558" cy="1567911"/>
          </a:xfrm>
        </p:grpSpPr>
        <p:sp>
          <p:nvSpPr>
            <p:cNvPr id="675" name="Google Shape;675;p34"/>
            <p:cNvSpPr/>
            <p:nvPr/>
          </p:nvSpPr>
          <p:spPr>
            <a:xfrm>
              <a:off x="3385353" y="2796846"/>
              <a:ext cx="2372558" cy="1567911"/>
            </a:xfrm>
            <a:custGeom>
              <a:rect b="b" l="l" r="r" t="t"/>
              <a:pathLst>
                <a:path extrusionOk="0" h="73011" w="110480">
                  <a:moveTo>
                    <a:pt x="101607" y="375"/>
                  </a:moveTo>
                  <a:cubicBezTo>
                    <a:pt x="102541" y="375"/>
                    <a:pt x="103508" y="375"/>
                    <a:pt x="104442" y="441"/>
                  </a:cubicBezTo>
                  <a:cubicBezTo>
                    <a:pt x="105309" y="508"/>
                    <a:pt x="106143" y="808"/>
                    <a:pt x="106844" y="1309"/>
                  </a:cubicBezTo>
                  <a:lnTo>
                    <a:pt x="3737" y="1309"/>
                  </a:lnTo>
                  <a:lnTo>
                    <a:pt x="3703" y="1242"/>
                  </a:lnTo>
                  <a:cubicBezTo>
                    <a:pt x="4004" y="1042"/>
                    <a:pt x="4337" y="875"/>
                    <a:pt x="4704" y="775"/>
                  </a:cubicBezTo>
                  <a:cubicBezTo>
                    <a:pt x="5738" y="575"/>
                    <a:pt x="6772" y="475"/>
                    <a:pt x="7773" y="375"/>
                  </a:cubicBezTo>
                  <a:close/>
                  <a:moveTo>
                    <a:pt x="4701" y="1660"/>
                  </a:moveTo>
                  <a:cubicBezTo>
                    <a:pt x="4844" y="1660"/>
                    <a:pt x="4989" y="1665"/>
                    <a:pt x="5138" y="1676"/>
                  </a:cubicBezTo>
                  <a:cubicBezTo>
                    <a:pt x="5872" y="1709"/>
                    <a:pt x="6606" y="1709"/>
                    <a:pt x="7339" y="1709"/>
                  </a:cubicBezTo>
                  <a:lnTo>
                    <a:pt x="104342" y="1709"/>
                  </a:lnTo>
                  <a:cubicBezTo>
                    <a:pt x="104787" y="1709"/>
                    <a:pt x="105232" y="1679"/>
                    <a:pt x="105676" y="1679"/>
                  </a:cubicBezTo>
                  <a:cubicBezTo>
                    <a:pt x="105899" y="1679"/>
                    <a:pt x="106121" y="1687"/>
                    <a:pt x="106343" y="1709"/>
                  </a:cubicBezTo>
                  <a:cubicBezTo>
                    <a:pt x="108478" y="1809"/>
                    <a:pt x="110146" y="3610"/>
                    <a:pt x="110046" y="5745"/>
                  </a:cubicBezTo>
                  <a:cubicBezTo>
                    <a:pt x="110079" y="8380"/>
                    <a:pt x="110046" y="11016"/>
                    <a:pt x="110046" y="13684"/>
                  </a:cubicBezTo>
                  <a:lnTo>
                    <a:pt x="110046" y="67089"/>
                  </a:lnTo>
                  <a:cubicBezTo>
                    <a:pt x="110046" y="69791"/>
                    <a:pt x="108345" y="71459"/>
                    <a:pt x="105676" y="71459"/>
                  </a:cubicBezTo>
                  <a:cubicBezTo>
                    <a:pt x="101640" y="71426"/>
                    <a:pt x="97604" y="71392"/>
                    <a:pt x="93568" y="71392"/>
                  </a:cubicBezTo>
                  <a:lnTo>
                    <a:pt x="6205" y="71392"/>
                  </a:lnTo>
                  <a:cubicBezTo>
                    <a:pt x="5738" y="71392"/>
                    <a:pt x="5286" y="71422"/>
                    <a:pt x="4839" y="71422"/>
                  </a:cubicBezTo>
                  <a:cubicBezTo>
                    <a:pt x="4615" y="71422"/>
                    <a:pt x="4393" y="71414"/>
                    <a:pt x="4170" y="71392"/>
                  </a:cubicBezTo>
                  <a:cubicBezTo>
                    <a:pt x="2002" y="71326"/>
                    <a:pt x="334" y="69491"/>
                    <a:pt x="434" y="67323"/>
                  </a:cubicBezTo>
                  <a:cubicBezTo>
                    <a:pt x="401" y="63520"/>
                    <a:pt x="434" y="59751"/>
                    <a:pt x="434" y="55948"/>
                  </a:cubicBezTo>
                  <a:lnTo>
                    <a:pt x="434" y="6045"/>
                  </a:lnTo>
                  <a:cubicBezTo>
                    <a:pt x="434" y="3358"/>
                    <a:pt x="2112" y="1660"/>
                    <a:pt x="4701" y="1660"/>
                  </a:cubicBezTo>
                  <a:close/>
                  <a:moveTo>
                    <a:pt x="106777" y="71759"/>
                  </a:moveTo>
                  <a:lnTo>
                    <a:pt x="106810" y="71893"/>
                  </a:lnTo>
                  <a:cubicBezTo>
                    <a:pt x="106177" y="72159"/>
                    <a:pt x="105509" y="72360"/>
                    <a:pt x="104842" y="72526"/>
                  </a:cubicBezTo>
                  <a:cubicBezTo>
                    <a:pt x="103675" y="72626"/>
                    <a:pt x="102474" y="72660"/>
                    <a:pt x="101306" y="72660"/>
                  </a:cubicBezTo>
                  <a:lnTo>
                    <a:pt x="31957" y="72660"/>
                  </a:lnTo>
                  <a:cubicBezTo>
                    <a:pt x="26664" y="72660"/>
                    <a:pt x="21372" y="72645"/>
                    <a:pt x="16069" y="72645"/>
                  </a:cubicBezTo>
                  <a:cubicBezTo>
                    <a:pt x="13418" y="72645"/>
                    <a:pt x="10764" y="72649"/>
                    <a:pt x="8107" y="72660"/>
                  </a:cubicBezTo>
                  <a:cubicBezTo>
                    <a:pt x="7895" y="72665"/>
                    <a:pt x="7685" y="72669"/>
                    <a:pt x="7475" y="72669"/>
                  </a:cubicBezTo>
                  <a:cubicBezTo>
                    <a:pt x="6328" y="72669"/>
                    <a:pt x="5209" y="72562"/>
                    <a:pt x="4137" y="72026"/>
                  </a:cubicBezTo>
                  <a:cubicBezTo>
                    <a:pt x="4004" y="71959"/>
                    <a:pt x="3870" y="71859"/>
                    <a:pt x="3670" y="71759"/>
                  </a:cubicBezTo>
                  <a:close/>
                  <a:moveTo>
                    <a:pt x="8231" y="0"/>
                  </a:moveTo>
                  <a:cubicBezTo>
                    <a:pt x="6279" y="0"/>
                    <a:pt x="4469" y="393"/>
                    <a:pt x="2803" y="1442"/>
                  </a:cubicBezTo>
                  <a:cubicBezTo>
                    <a:pt x="1035" y="2576"/>
                    <a:pt x="1" y="4044"/>
                    <a:pt x="1" y="6179"/>
                  </a:cubicBezTo>
                  <a:cubicBezTo>
                    <a:pt x="34" y="7346"/>
                    <a:pt x="101" y="8481"/>
                    <a:pt x="101" y="9615"/>
                  </a:cubicBezTo>
                  <a:lnTo>
                    <a:pt x="101" y="36467"/>
                  </a:lnTo>
                  <a:cubicBezTo>
                    <a:pt x="68" y="45574"/>
                    <a:pt x="68" y="54680"/>
                    <a:pt x="68" y="63787"/>
                  </a:cubicBezTo>
                  <a:lnTo>
                    <a:pt x="68" y="64220"/>
                  </a:lnTo>
                  <a:cubicBezTo>
                    <a:pt x="68" y="65388"/>
                    <a:pt x="1" y="66555"/>
                    <a:pt x="68" y="67723"/>
                  </a:cubicBezTo>
                  <a:cubicBezTo>
                    <a:pt x="68" y="68624"/>
                    <a:pt x="434" y="69491"/>
                    <a:pt x="1068" y="70125"/>
                  </a:cubicBezTo>
                  <a:cubicBezTo>
                    <a:pt x="2536" y="71626"/>
                    <a:pt x="4237" y="72827"/>
                    <a:pt x="6405" y="72927"/>
                  </a:cubicBezTo>
                  <a:cubicBezTo>
                    <a:pt x="7273" y="72993"/>
                    <a:pt x="8132" y="73010"/>
                    <a:pt x="8991" y="73010"/>
                  </a:cubicBezTo>
                  <a:cubicBezTo>
                    <a:pt x="9850" y="73010"/>
                    <a:pt x="10708" y="72993"/>
                    <a:pt x="11576" y="72993"/>
                  </a:cubicBezTo>
                  <a:lnTo>
                    <a:pt x="94635" y="72993"/>
                  </a:lnTo>
                  <a:cubicBezTo>
                    <a:pt x="96236" y="72993"/>
                    <a:pt x="97837" y="72964"/>
                    <a:pt x="99438" y="72964"/>
                  </a:cubicBezTo>
                  <a:cubicBezTo>
                    <a:pt x="100239" y="72964"/>
                    <a:pt x="101040" y="72971"/>
                    <a:pt x="101840" y="72993"/>
                  </a:cubicBezTo>
                  <a:cubicBezTo>
                    <a:pt x="102074" y="73004"/>
                    <a:pt x="102305" y="73010"/>
                    <a:pt x="102533" y="73010"/>
                  </a:cubicBezTo>
                  <a:cubicBezTo>
                    <a:pt x="104390" y="73010"/>
                    <a:pt x="106077" y="72629"/>
                    <a:pt x="107711" y="71559"/>
                  </a:cubicBezTo>
                  <a:cubicBezTo>
                    <a:pt x="109446" y="70458"/>
                    <a:pt x="110480" y="68991"/>
                    <a:pt x="110480" y="66922"/>
                  </a:cubicBezTo>
                  <a:cubicBezTo>
                    <a:pt x="110480" y="65922"/>
                    <a:pt x="110413" y="64921"/>
                    <a:pt x="110413" y="63920"/>
                  </a:cubicBezTo>
                  <a:cubicBezTo>
                    <a:pt x="110413" y="55981"/>
                    <a:pt x="110446" y="48042"/>
                    <a:pt x="110446" y="40070"/>
                  </a:cubicBezTo>
                  <a:cubicBezTo>
                    <a:pt x="110413" y="29829"/>
                    <a:pt x="110413" y="19588"/>
                    <a:pt x="110413" y="9348"/>
                  </a:cubicBezTo>
                  <a:lnTo>
                    <a:pt x="110413" y="8781"/>
                  </a:lnTo>
                  <a:cubicBezTo>
                    <a:pt x="110413" y="7613"/>
                    <a:pt x="110480" y="6446"/>
                    <a:pt x="110413" y="5278"/>
                  </a:cubicBezTo>
                  <a:cubicBezTo>
                    <a:pt x="110413" y="4411"/>
                    <a:pt x="110079" y="3577"/>
                    <a:pt x="109479" y="2943"/>
                  </a:cubicBezTo>
                  <a:cubicBezTo>
                    <a:pt x="108011" y="1442"/>
                    <a:pt x="106343" y="241"/>
                    <a:pt x="104175" y="108"/>
                  </a:cubicBezTo>
                  <a:cubicBezTo>
                    <a:pt x="103108" y="19"/>
                    <a:pt x="102055" y="4"/>
                    <a:pt x="100998" y="4"/>
                  </a:cubicBezTo>
                  <a:cubicBezTo>
                    <a:pt x="100469" y="4"/>
                    <a:pt x="99939" y="8"/>
                    <a:pt x="99405" y="8"/>
                  </a:cubicBezTo>
                  <a:lnTo>
                    <a:pt x="17413" y="8"/>
                  </a:lnTo>
                  <a:cubicBezTo>
                    <a:pt x="15479" y="8"/>
                    <a:pt x="13544" y="52"/>
                    <a:pt x="11609" y="52"/>
                  </a:cubicBezTo>
                  <a:cubicBezTo>
                    <a:pt x="10642" y="52"/>
                    <a:pt x="9674" y="41"/>
                    <a:pt x="8707" y="8"/>
                  </a:cubicBezTo>
                  <a:cubicBezTo>
                    <a:pt x="8547" y="3"/>
                    <a:pt x="8389" y="0"/>
                    <a:pt x="8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4"/>
            <p:cNvSpPr/>
            <p:nvPr/>
          </p:nvSpPr>
          <p:spPr>
            <a:xfrm>
              <a:off x="3464875" y="2804878"/>
              <a:ext cx="2214953" cy="20079"/>
            </a:xfrm>
            <a:custGeom>
              <a:rect b="b" l="l" r="r" t="t"/>
              <a:pathLst>
                <a:path extrusionOk="0" h="935" w="103141">
                  <a:moveTo>
                    <a:pt x="4070" y="1"/>
                  </a:moveTo>
                  <a:cubicBezTo>
                    <a:pt x="3069" y="134"/>
                    <a:pt x="2035" y="234"/>
                    <a:pt x="1001" y="401"/>
                  </a:cubicBezTo>
                  <a:cubicBezTo>
                    <a:pt x="668" y="501"/>
                    <a:pt x="301" y="668"/>
                    <a:pt x="0" y="868"/>
                  </a:cubicBezTo>
                  <a:lnTo>
                    <a:pt x="34" y="935"/>
                  </a:lnTo>
                  <a:lnTo>
                    <a:pt x="103141" y="935"/>
                  </a:lnTo>
                  <a:cubicBezTo>
                    <a:pt x="102440" y="434"/>
                    <a:pt x="101606" y="134"/>
                    <a:pt x="100739" y="67"/>
                  </a:cubicBezTo>
                  <a:cubicBezTo>
                    <a:pt x="99805" y="1"/>
                    <a:pt x="98838" y="1"/>
                    <a:pt x="979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4"/>
            <p:cNvSpPr/>
            <p:nvPr/>
          </p:nvSpPr>
          <p:spPr>
            <a:xfrm>
              <a:off x="3463436" y="4337870"/>
              <a:ext cx="2215683" cy="20079"/>
            </a:xfrm>
            <a:custGeom>
              <a:rect b="b" l="l" r="r" t="t"/>
              <a:pathLst>
                <a:path extrusionOk="0" h="935" w="103175">
                  <a:moveTo>
                    <a:pt x="1" y="0"/>
                  </a:moveTo>
                  <a:cubicBezTo>
                    <a:pt x="201" y="134"/>
                    <a:pt x="334" y="200"/>
                    <a:pt x="501" y="300"/>
                  </a:cubicBezTo>
                  <a:cubicBezTo>
                    <a:pt x="1769" y="934"/>
                    <a:pt x="3103" y="934"/>
                    <a:pt x="4471" y="934"/>
                  </a:cubicBezTo>
                  <a:cubicBezTo>
                    <a:pt x="12410" y="901"/>
                    <a:pt x="20349" y="901"/>
                    <a:pt x="28288" y="901"/>
                  </a:cubicBezTo>
                  <a:lnTo>
                    <a:pt x="97670" y="901"/>
                  </a:lnTo>
                  <a:cubicBezTo>
                    <a:pt x="97877" y="907"/>
                    <a:pt x="98084" y="909"/>
                    <a:pt x="98291" y="909"/>
                  </a:cubicBezTo>
                  <a:cubicBezTo>
                    <a:pt x="99252" y="909"/>
                    <a:pt x="100212" y="850"/>
                    <a:pt x="101173" y="767"/>
                  </a:cubicBezTo>
                  <a:cubicBezTo>
                    <a:pt x="101873" y="634"/>
                    <a:pt x="102541" y="400"/>
                    <a:pt x="103174" y="134"/>
                  </a:cubicBezTo>
                  <a:lnTo>
                    <a:pt x="1031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4"/>
            <p:cNvSpPr/>
            <p:nvPr/>
          </p:nvSpPr>
          <p:spPr>
            <a:xfrm>
              <a:off x="3403263" y="2864342"/>
              <a:ext cx="2346058" cy="1466377"/>
            </a:xfrm>
            <a:custGeom>
              <a:rect b="b" l="l" r="r" t="t"/>
              <a:pathLst>
                <a:path extrusionOk="0" h="68283" w="109246">
                  <a:moveTo>
                    <a:pt x="108345" y="0"/>
                  </a:moveTo>
                  <a:cubicBezTo>
                    <a:pt x="90098" y="50737"/>
                    <a:pt x="21049" y="63379"/>
                    <a:pt x="1" y="66081"/>
                  </a:cubicBezTo>
                  <a:cubicBezTo>
                    <a:pt x="635" y="67349"/>
                    <a:pt x="1902" y="68183"/>
                    <a:pt x="3336" y="68216"/>
                  </a:cubicBezTo>
                  <a:cubicBezTo>
                    <a:pt x="3559" y="68238"/>
                    <a:pt x="3781" y="68246"/>
                    <a:pt x="4004" y="68246"/>
                  </a:cubicBezTo>
                  <a:cubicBezTo>
                    <a:pt x="4448" y="68246"/>
                    <a:pt x="4893" y="68216"/>
                    <a:pt x="5338" y="68216"/>
                  </a:cubicBezTo>
                  <a:lnTo>
                    <a:pt x="92734" y="68216"/>
                  </a:lnTo>
                  <a:cubicBezTo>
                    <a:pt x="96770" y="68249"/>
                    <a:pt x="100806" y="68249"/>
                    <a:pt x="104842" y="68283"/>
                  </a:cubicBezTo>
                  <a:cubicBezTo>
                    <a:pt x="107511" y="68283"/>
                    <a:pt x="109245" y="66615"/>
                    <a:pt x="109245" y="63913"/>
                  </a:cubicBezTo>
                  <a:lnTo>
                    <a:pt x="109245" y="10508"/>
                  </a:lnTo>
                  <a:cubicBezTo>
                    <a:pt x="109245" y="7873"/>
                    <a:pt x="109245" y="5237"/>
                    <a:pt x="109212" y="2602"/>
                  </a:cubicBezTo>
                  <a:cubicBezTo>
                    <a:pt x="109245" y="1635"/>
                    <a:pt x="108945" y="734"/>
                    <a:pt x="108345"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4"/>
            <p:cNvSpPr/>
            <p:nvPr/>
          </p:nvSpPr>
          <p:spPr>
            <a:xfrm>
              <a:off x="4328793" y="3043400"/>
              <a:ext cx="1048753" cy="1000971"/>
            </a:xfrm>
            <a:custGeom>
              <a:rect b="b" l="l" r="r" t="t"/>
              <a:pathLst>
                <a:path extrusionOk="0" h="46611" w="48836">
                  <a:moveTo>
                    <a:pt x="24416" y="1"/>
                  </a:moveTo>
                  <a:cubicBezTo>
                    <a:pt x="16681" y="1"/>
                    <a:pt x="7676" y="4573"/>
                    <a:pt x="3536" y="13912"/>
                  </a:cubicBezTo>
                  <a:cubicBezTo>
                    <a:pt x="0" y="21884"/>
                    <a:pt x="1234" y="31157"/>
                    <a:pt x="6738" y="37929"/>
                  </a:cubicBezTo>
                  <a:cubicBezTo>
                    <a:pt x="7572" y="38963"/>
                    <a:pt x="8473" y="39930"/>
                    <a:pt x="9474" y="40798"/>
                  </a:cubicBezTo>
                  <a:cubicBezTo>
                    <a:pt x="13834" y="44641"/>
                    <a:pt x="19334" y="46611"/>
                    <a:pt x="24875" y="46611"/>
                  </a:cubicBezTo>
                  <a:cubicBezTo>
                    <a:pt x="28999" y="46611"/>
                    <a:pt x="33145" y="45520"/>
                    <a:pt x="36860" y="43299"/>
                  </a:cubicBezTo>
                  <a:cubicBezTo>
                    <a:pt x="46066" y="37729"/>
                    <a:pt x="48835" y="28122"/>
                    <a:pt x="48068" y="21450"/>
                  </a:cubicBezTo>
                  <a:lnTo>
                    <a:pt x="25518" y="21450"/>
                  </a:lnTo>
                  <a:cubicBezTo>
                    <a:pt x="25447" y="21450"/>
                    <a:pt x="25382" y="21451"/>
                    <a:pt x="25321" y="21451"/>
                  </a:cubicBezTo>
                  <a:cubicBezTo>
                    <a:pt x="24438" y="21451"/>
                    <a:pt x="24584" y="21421"/>
                    <a:pt x="24584" y="20516"/>
                  </a:cubicBezTo>
                  <a:lnTo>
                    <a:pt x="24584" y="669"/>
                  </a:lnTo>
                  <a:lnTo>
                    <a:pt x="24584" y="2"/>
                  </a:lnTo>
                  <a:cubicBezTo>
                    <a:pt x="24528" y="1"/>
                    <a:pt x="24473" y="1"/>
                    <a:pt x="244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4"/>
            <p:cNvSpPr/>
            <p:nvPr/>
          </p:nvSpPr>
          <p:spPr>
            <a:xfrm>
              <a:off x="4865324" y="3042713"/>
              <a:ext cx="453466" cy="447732"/>
            </a:xfrm>
            <a:custGeom>
              <a:rect b="b" l="l" r="r" t="t"/>
              <a:pathLst>
                <a:path extrusionOk="0" h="20849" w="21116">
                  <a:moveTo>
                    <a:pt x="1" y="0"/>
                  </a:moveTo>
                  <a:lnTo>
                    <a:pt x="1" y="20849"/>
                  </a:lnTo>
                  <a:lnTo>
                    <a:pt x="17880" y="14711"/>
                  </a:lnTo>
                  <a:lnTo>
                    <a:pt x="21116" y="13610"/>
                  </a:lnTo>
                  <a:cubicBezTo>
                    <a:pt x="20615" y="12543"/>
                    <a:pt x="20048" y="11509"/>
                    <a:pt x="19381" y="10508"/>
                  </a:cubicBezTo>
                  <a:cubicBezTo>
                    <a:pt x="17113" y="7005"/>
                    <a:pt x="13911" y="4203"/>
                    <a:pt x="10175" y="2369"/>
                  </a:cubicBezTo>
                  <a:cubicBezTo>
                    <a:pt x="7006" y="801"/>
                    <a:pt x="3537"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4"/>
            <p:cNvSpPr/>
            <p:nvPr/>
          </p:nvSpPr>
          <p:spPr>
            <a:xfrm>
              <a:off x="4882526" y="3341430"/>
              <a:ext cx="479966" cy="154749"/>
            </a:xfrm>
            <a:custGeom>
              <a:rect b="b" l="l" r="r" t="t"/>
              <a:pathLst>
                <a:path extrusionOk="0" h="7206" w="22350">
                  <a:moveTo>
                    <a:pt x="20415" y="0"/>
                  </a:moveTo>
                  <a:lnTo>
                    <a:pt x="16879" y="1235"/>
                  </a:lnTo>
                  <a:cubicBezTo>
                    <a:pt x="11242" y="3203"/>
                    <a:pt x="5571" y="5037"/>
                    <a:pt x="0" y="7039"/>
                  </a:cubicBezTo>
                  <a:cubicBezTo>
                    <a:pt x="0" y="7105"/>
                    <a:pt x="34" y="7139"/>
                    <a:pt x="34" y="7205"/>
                  </a:cubicBezTo>
                  <a:lnTo>
                    <a:pt x="22350" y="7205"/>
                  </a:lnTo>
                  <a:cubicBezTo>
                    <a:pt x="22116" y="4704"/>
                    <a:pt x="21449" y="2269"/>
                    <a:pt x="204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4"/>
            <p:cNvSpPr/>
            <p:nvPr/>
          </p:nvSpPr>
          <p:spPr>
            <a:xfrm>
              <a:off x="4317325" y="3033393"/>
              <a:ext cx="1060221" cy="1019375"/>
            </a:xfrm>
            <a:custGeom>
              <a:rect b="b" l="l" r="r" t="t"/>
              <a:pathLst>
                <a:path extrusionOk="0" h="47468" w="49370">
                  <a:moveTo>
                    <a:pt x="25519" y="434"/>
                  </a:moveTo>
                  <a:cubicBezTo>
                    <a:pt x="29055" y="434"/>
                    <a:pt x="32524" y="1235"/>
                    <a:pt x="35693" y="2803"/>
                  </a:cubicBezTo>
                  <a:cubicBezTo>
                    <a:pt x="40529" y="5171"/>
                    <a:pt x="44399" y="9141"/>
                    <a:pt x="46634" y="14044"/>
                  </a:cubicBezTo>
                  <a:lnTo>
                    <a:pt x="25519" y="21283"/>
                  </a:lnTo>
                  <a:lnTo>
                    <a:pt x="25519" y="434"/>
                  </a:lnTo>
                  <a:close/>
                  <a:moveTo>
                    <a:pt x="46767" y="14344"/>
                  </a:moveTo>
                  <a:cubicBezTo>
                    <a:pt x="47768" y="16613"/>
                    <a:pt x="48402" y="19048"/>
                    <a:pt x="48635" y="21549"/>
                  </a:cubicBezTo>
                  <a:lnTo>
                    <a:pt x="26386" y="21549"/>
                  </a:lnTo>
                  <a:lnTo>
                    <a:pt x="26319" y="21383"/>
                  </a:lnTo>
                  <a:cubicBezTo>
                    <a:pt x="33091" y="18981"/>
                    <a:pt x="39929" y="16779"/>
                    <a:pt x="46767" y="14344"/>
                  </a:cubicBezTo>
                  <a:close/>
                  <a:moveTo>
                    <a:pt x="24983" y="467"/>
                  </a:moveTo>
                  <a:cubicBezTo>
                    <a:pt x="25039" y="467"/>
                    <a:pt x="25096" y="467"/>
                    <a:pt x="25152" y="468"/>
                  </a:cubicBezTo>
                  <a:cubicBezTo>
                    <a:pt x="25152" y="735"/>
                    <a:pt x="25152" y="935"/>
                    <a:pt x="25118" y="1135"/>
                  </a:cubicBezTo>
                  <a:lnTo>
                    <a:pt x="25118" y="20982"/>
                  </a:lnTo>
                  <a:cubicBezTo>
                    <a:pt x="25118" y="21887"/>
                    <a:pt x="24972" y="21917"/>
                    <a:pt x="25855" y="21917"/>
                  </a:cubicBezTo>
                  <a:cubicBezTo>
                    <a:pt x="25916" y="21917"/>
                    <a:pt x="25981" y="21916"/>
                    <a:pt x="26052" y="21916"/>
                  </a:cubicBezTo>
                  <a:lnTo>
                    <a:pt x="48602" y="21916"/>
                  </a:lnTo>
                  <a:cubicBezTo>
                    <a:pt x="49369" y="28588"/>
                    <a:pt x="46600" y="38195"/>
                    <a:pt x="37394" y="43765"/>
                  </a:cubicBezTo>
                  <a:cubicBezTo>
                    <a:pt x="33691" y="45979"/>
                    <a:pt x="29559" y="47064"/>
                    <a:pt x="25448" y="47064"/>
                  </a:cubicBezTo>
                  <a:cubicBezTo>
                    <a:pt x="19894" y="47064"/>
                    <a:pt x="14378" y="45083"/>
                    <a:pt x="10008" y="41230"/>
                  </a:cubicBezTo>
                  <a:cubicBezTo>
                    <a:pt x="2369" y="34525"/>
                    <a:pt x="0" y="23651"/>
                    <a:pt x="4070" y="14378"/>
                  </a:cubicBezTo>
                  <a:cubicBezTo>
                    <a:pt x="8210" y="5039"/>
                    <a:pt x="17215" y="467"/>
                    <a:pt x="24983" y="467"/>
                  </a:cubicBezTo>
                  <a:close/>
                  <a:moveTo>
                    <a:pt x="23884" y="1"/>
                  </a:moveTo>
                  <a:cubicBezTo>
                    <a:pt x="22950" y="134"/>
                    <a:pt x="21983" y="234"/>
                    <a:pt x="21049" y="401"/>
                  </a:cubicBezTo>
                  <a:cubicBezTo>
                    <a:pt x="11776" y="2035"/>
                    <a:pt x="4103" y="9541"/>
                    <a:pt x="2235" y="18714"/>
                  </a:cubicBezTo>
                  <a:cubicBezTo>
                    <a:pt x="2002" y="19882"/>
                    <a:pt x="1868" y="21049"/>
                    <a:pt x="1702" y="22217"/>
                  </a:cubicBezTo>
                  <a:lnTo>
                    <a:pt x="1702" y="25285"/>
                  </a:lnTo>
                  <a:cubicBezTo>
                    <a:pt x="1835" y="26219"/>
                    <a:pt x="1935" y="27187"/>
                    <a:pt x="2102" y="28121"/>
                  </a:cubicBezTo>
                  <a:cubicBezTo>
                    <a:pt x="3870" y="37528"/>
                    <a:pt x="11108" y="44933"/>
                    <a:pt x="20448" y="46934"/>
                  </a:cubicBezTo>
                  <a:cubicBezTo>
                    <a:pt x="21583" y="47168"/>
                    <a:pt x="22750" y="47301"/>
                    <a:pt x="23884" y="47468"/>
                  </a:cubicBezTo>
                  <a:lnTo>
                    <a:pt x="26953" y="47468"/>
                  </a:lnTo>
                  <a:cubicBezTo>
                    <a:pt x="27920" y="47335"/>
                    <a:pt x="28888" y="47235"/>
                    <a:pt x="29822" y="47068"/>
                  </a:cubicBezTo>
                  <a:cubicBezTo>
                    <a:pt x="39228" y="45300"/>
                    <a:pt x="46634" y="38061"/>
                    <a:pt x="48635" y="28721"/>
                  </a:cubicBezTo>
                  <a:cubicBezTo>
                    <a:pt x="48869" y="27587"/>
                    <a:pt x="49002" y="26420"/>
                    <a:pt x="49169" y="25285"/>
                  </a:cubicBezTo>
                  <a:lnTo>
                    <a:pt x="49169" y="22217"/>
                  </a:lnTo>
                  <a:cubicBezTo>
                    <a:pt x="49035" y="21249"/>
                    <a:pt x="48935" y="20282"/>
                    <a:pt x="48769" y="19348"/>
                  </a:cubicBezTo>
                  <a:cubicBezTo>
                    <a:pt x="47001" y="9941"/>
                    <a:pt x="39762" y="2536"/>
                    <a:pt x="30422" y="534"/>
                  </a:cubicBezTo>
                  <a:cubicBezTo>
                    <a:pt x="29288" y="301"/>
                    <a:pt x="28121" y="167"/>
                    <a:pt x="269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4"/>
            <p:cNvSpPr/>
            <p:nvPr/>
          </p:nvSpPr>
          <p:spPr>
            <a:xfrm>
              <a:off x="4473491" y="3504039"/>
              <a:ext cx="904055" cy="540332"/>
            </a:xfrm>
            <a:custGeom>
              <a:rect b="b" l="l" r="r" t="t"/>
              <a:pathLst>
                <a:path extrusionOk="0" h="25161" w="42098">
                  <a:moveTo>
                    <a:pt x="32724" y="0"/>
                  </a:moveTo>
                  <a:cubicBezTo>
                    <a:pt x="23864" y="14364"/>
                    <a:pt x="10147" y="16573"/>
                    <a:pt x="2643" y="16573"/>
                  </a:cubicBezTo>
                  <a:cubicBezTo>
                    <a:pt x="1643" y="16573"/>
                    <a:pt x="754" y="16534"/>
                    <a:pt x="0" y="16479"/>
                  </a:cubicBezTo>
                  <a:lnTo>
                    <a:pt x="0" y="16479"/>
                  </a:lnTo>
                  <a:cubicBezTo>
                    <a:pt x="834" y="17513"/>
                    <a:pt x="1735" y="18480"/>
                    <a:pt x="2736" y="19348"/>
                  </a:cubicBezTo>
                  <a:cubicBezTo>
                    <a:pt x="7096" y="23191"/>
                    <a:pt x="12596" y="25161"/>
                    <a:pt x="18137" y="25161"/>
                  </a:cubicBezTo>
                  <a:cubicBezTo>
                    <a:pt x="22261" y="25161"/>
                    <a:pt x="26407" y="24070"/>
                    <a:pt x="30122" y="21849"/>
                  </a:cubicBezTo>
                  <a:cubicBezTo>
                    <a:pt x="39328" y="16279"/>
                    <a:pt x="42097" y="6672"/>
                    <a:pt x="41330"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4"/>
            <p:cNvSpPr/>
            <p:nvPr/>
          </p:nvSpPr>
          <p:spPr>
            <a:xfrm>
              <a:off x="3541519" y="2966069"/>
              <a:ext cx="73810" cy="73788"/>
            </a:xfrm>
            <a:custGeom>
              <a:rect b="b" l="l" r="r" t="t"/>
              <a:pathLst>
                <a:path extrusionOk="0" h="3436" w="3437">
                  <a:moveTo>
                    <a:pt x="1" y="0"/>
                  </a:moveTo>
                  <a:lnTo>
                    <a:pt x="1" y="3436"/>
                  </a:lnTo>
                  <a:lnTo>
                    <a:pt x="3436" y="3436"/>
                  </a:lnTo>
                  <a:lnTo>
                    <a:pt x="34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4"/>
            <p:cNvSpPr/>
            <p:nvPr/>
          </p:nvSpPr>
          <p:spPr>
            <a:xfrm>
              <a:off x="4013604" y="2966069"/>
              <a:ext cx="73788" cy="73788"/>
            </a:xfrm>
            <a:custGeom>
              <a:rect b="b" l="l" r="r" t="t"/>
              <a:pathLst>
                <a:path extrusionOk="0" h="3436" w="3436">
                  <a:moveTo>
                    <a:pt x="0" y="0"/>
                  </a:moveTo>
                  <a:lnTo>
                    <a:pt x="0" y="3436"/>
                  </a:lnTo>
                  <a:lnTo>
                    <a:pt x="3436" y="3436"/>
                  </a:lnTo>
                  <a:lnTo>
                    <a:pt x="3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4"/>
            <p:cNvSpPr/>
            <p:nvPr/>
          </p:nvSpPr>
          <p:spPr>
            <a:xfrm>
              <a:off x="3541519" y="3107181"/>
              <a:ext cx="73810" cy="73079"/>
            </a:xfrm>
            <a:custGeom>
              <a:rect b="b" l="l" r="r" t="t"/>
              <a:pathLst>
                <a:path extrusionOk="0" h="3403" w="3437">
                  <a:moveTo>
                    <a:pt x="1" y="0"/>
                  </a:moveTo>
                  <a:lnTo>
                    <a:pt x="1" y="3403"/>
                  </a:lnTo>
                  <a:lnTo>
                    <a:pt x="3436" y="3403"/>
                  </a:lnTo>
                  <a:lnTo>
                    <a:pt x="34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4"/>
            <p:cNvSpPr/>
            <p:nvPr/>
          </p:nvSpPr>
          <p:spPr>
            <a:xfrm>
              <a:off x="4013604" y="3106472"/>
              <a:ext cx="73788" cy="73788"/>
            </a:xfrm>
            <a:custGeom>
              <a:rect b="b" l="l" r="r" t="t"/>
              <a:pathLst>
                <a:path extrusionOk="0" h="3436" w="3436">
                  <a:moveTo>
                    <a:pt x="0" y="0"/>
                  </a:moveTo>
                  <a:lnTo>
                    <a:pt x="0" y="3436"/>
                  </a:lnTo>
                  <a:lnTo>
                    <a:pt x="3436" y="3436"/>
                  </a:lnTo>
                  <a:lnTo>
                    <a:pt x="3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4"/>
            <p:cNvSpPr/>
            <p:nvPr/>
          </p:nvSpPr>
          <p:spPr>
            <a:xfrm>
              <a:off x="3661156" y="2979663"/>
              <a:ext cx="282267" cy="45871"/>
            </a:xfrm>
            <a:custGeom>
              <a:rect b="b" l="l" r="r" t="t"/>
              <a:pathLst>
                <a:path extrusionOk="0" h="2136" w="13144">
                  <a:moveTo>
                    <a:pt x="0" y="1"/>
                  </a:moveTo>
                  <a:lnTo>
                    <a:pt x="0" y="2136"/>
                  </a:lnTo>
                  <a:lnTo>
                    <a:pt x="13143" y="2136"/>
                  </a:lnTo>
                  <a:lnTo>
                    <a:pt x="131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4"/>
            <p:cNvSpPr/>
            <p:nvPr/>
          </p:nvSpPr>
          <p:spPr>
            <a:xfrm>
              <a:off x="4133220" y="2979663"/>
              <a:ext cx="282976" cy="45871"/>
            </a:xfrm>
            <a:custGeom>
              <a:rect b="b" l="l" r="r" t="t"/>
              <a:pathLst>
                <a:path extrusionOk="0" h="2136" w="13177">
                  <a:moveTo>
                    <a:pt x="1" y="1"/>
                  </a:moveTo>
                  <a:lnTo>
                    <a:pt x="1" y="2136"/>
                  </a:lnTo>
                  <a:lnTo>
                    <a:pt x="13177" y="2136"/>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4"/>
            <p:cNvSpPr/>
            <p:nvPr/>
          </p:nvSpPr>
          <p:spPr>
            <a:xfrm>
              <a:off x="3661156" y="3120796"/>
              <a:ext cx="282267" cy="45871"/>
            </a:xfrm>
            <a:custGeom>
              <a:rect b="b" l="l" r="r" t="t"/>
              <a:pathLst>
                <a:path extrusionOk="0" h="2136" w="13144">
                  <a:moveTo>
                    <a:pt x="0" y="0"/>
                  </a:moveTo>
                  <a:lnTo>
                    <a:pt x="0" y="2135"/>
                  </a:lnTo>
                  <a:lnTo>
                    <a:pt x="13143" y="2135"/>
                  </a:lnTo>
                  <a:lnTo>
                    <a:pt x="131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4"/>
            <p:cNvSpPr/>
            <p:nvPr/>
          </p:nvSpPr>
          <p:spPr>
            <a:xfrm>
              <a:off x="4133220" y="3121505"/>
              <a:ext cx="282976" cy="45162"/>
            </a:xfrm>
            <a:custGeom>
              <a:rect b="b" l="l" r="r" t="t"/>
              <a:pathLst>
                <a:path extrusionOk="0" h="2103" w="13177">
                  <a:moveTo>
                    <a:pt x="1" y="1"/>
                  </a:moveTo>
                  <a:lnTo>
                    <a:pt x="1" y="2102"/>
                  </a:lnTo>
                  <a:lnTo>
                    <a:pt x="13177" y="2102"/>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4"/>
            <p:cNvSpPr/>
            <p:nvPr/>
          </p:nvSpPr>
          <p:spPr>
            <a:xfrm>
              <a:off x="3532221" y="2956040"/>
              <a:ext cx="93137" cy="93846"/>
            </a:xfrm>
            <a:custGeom>
              <a:rect b="b" l="l" r="r" t="t"/>
              <a:pathLst>
                <a:path extrusionOk="0" h="4370" w="4337">
                  <a:moveTo>
                    <a:pt x="3869" y="467"/>
                  </a:moveTo>
                  <a:lnTo>
                    <a:pt x="3869" y="3903"/>
                  </a:lnTo>
                  <a:lnTo>
                    <a:pt x="434" y="3903"/>
                  </a:lnTo>
                  <a:lnTo>
                    <a:pt x="434" y="467"/>
                  </a:lnTo>
                  <a:close/>
                  <a:moveTo>
                    <a:pt x="4336" y="0"/>
                  </a:moveTo>
                  <a:lnTo>
                    <a:pt x="0" y="33"/>
                  </a:lnTo>
                  <a:lnTo>
                    <a:pt x="0" y="4370"/>
                  </a:lnTo>
                  <a:lnTo>
                    <a:pt x="4336" y="4370"/>
                  </a:lnTo>
                  <a:lnTo>
                    <a:pt x="43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4"/>
            <p:cNvSpPr/>
            <p:nvPr/>
          </p:nvSpPr>
          <p:spPr>
            <a:xfrm>
              <a:off x="4004284" y="2956040"/>
              <a:ext cx="93137" cy="92428"/>
            </a:xfrm>
            <a:custGeom>
              <a:rect b="b" l="l" r="r" t="t"/>
              <a:pathLst>
                <a:path extrusionOk="0" h="4304" w="4337">
                  <a:moveTo>
                    <a:pt x="3870" y="467"/>
                  </a:moveTo>
                  <a:lnTo>
                    <a:pt x="3870" y="3903"/>
                  </a:lnTo>
                  <a:lnTo>
                    <a:pt x="434" y="3903"/>
                  </a:lnTo>
                  <a:lnTo>
                    <a:pt x="434" y="467"/>
                  </a:lnTo>
                  <a:close/>
                  <a:moveTo>
                    <a:pt x="0" y="0"/>
                  </a:moveTo>
                  <a:lnTo>
                    <a:pt x="0" y="4303"/>
                  </a:lnTo>
                  <a:lnTo>
                    <a:pt x="4337" y="4303"/>
                  </a:lnTo>
                  <a:lnTo>
                    <a:pt x="4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4"/>
            <p:cNvSpPr/>
            <p:nvPr/>
          </p:nvSpPr>
          <p:spPr>
            <a:xfrm>
              <a:off x="3531490" y="3097152"/>
              <a:ext cx="93867" cy="93137"/>
            </a:xfrm>
            <a:custGeom>
              <a:rect b="b" l="l" r="r" t="t"/>
              <a:pathLst>
                <a:path extrusionOk="0" h="4337" w="4371">
                  <a:moveTo>
                    <a:pt x="3870" y="467"/>
                  </a:moveTo>
                  <a:lnTo>
                    <a:pt x="3870" y="3903"/>
                  </a:lnTo>
                  <a:lnTo>
                    <a:pt x="468" y="3903"/>
                  </a:lnTo>
                  <a:lnTo>
                    <a:pt x="468" y="467"/>
                  </a:lnTo>
                  <a:close/>
                  <a:moveTo>
                    <a:pt x="1" y="0"/>
                  </a:moveTo>
                  <a:lnTo>
                    <a:pt x="34" y="4337"/>
                  </a:lnTo>
                  <a:lnTo>
                    <a:pt x="4370" y="4337"/>
                  </a:lnTo>
                  <a:lnTo>
                    <a:pt x="43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4"/>
            <p:cNvSpPr/>
            <p:nvPr/>
          </p:nvSpPr>
          <p:spPr>
            <a:xfrm>
              <a:off x="4004284" y="3097861"/>
              <a:ext cx="93137" cy="92428"/>
            </a:xfrm>
            <a:custGeom>
              <a:rect b="b" l="l" r="r" t="t"/>
              <a:pathLst>
                <a:path extrusionOk="0" h="4304" w="4337">
                  <a:moveTo>
                    <a:pt x="3870" y="401"/>
                  </a:moveTo>
                  <a:lnTo>
                    <a:pt x="3870" y="3837"/>
                  </a:lnTo>
                  <a:lnTo>
                    <a:pt x="434" y="3837"/>
                  </a:lnTo>
                  <a:lnTo>
                    <a:pt x="434" y="401"/>
                  </a:lnTo>
                  <a:close/>
                  <a:moveTo>
                    <a:pt x="0" y="1"/>
                  </a:moveTo>
                  <a:lnTo>
                    <a:pt x="0" y="4304"/>
                  </a:lnTo>
                  <a:lnTo>
                    <a:pt x="4337" y="4304"/>
                  </a:lnTo>
                  <a:lnTo>
                    <a:pt x="43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4"/>
            <p:cNvSpPr/>
            <p:nvPr/>
          </p:nvSpPr>
          <p:spPr>
            <a:xfrm>
              <a:off x="3651836" y="2972511"/>
              <a:ext cx="300178" cy="60903"/>
            </a:xfrm>
            <a:custGeom>
              <a:rect b="b" l="l" r="r" t="t"/>
              <a:pathLst>
                <a:path extrusionOk="0" h="2836" w="13978">
                  <a:moveTo>
                    <a:pt x="13577" y="334"/>
                  </a:moveTo>
                  <a:lnTo>
                    <a:pt x="13577" y="2469"/>
                  </a:lnTo>
                  <a:lnTo>
                    <a:pt x="434" y="2469"/>
                  </a:lnTo>
                  <a:lnTo>
                    <a:pt x="434" y="334"/>
                  </a:lnTo>
                  <a:close/>
                  <a:moveTo>
                    <a:pt x="634" y="0"/>
                  </a:moveTo>
                  <a:cubicBezTo>
                    <a:pt x="201" y="0"/>
                    <a:pt x="1" y="234"/>
                    <a:pt x="1" y="634"/>
                  </a:cubicBezTo>
                  <a:lnTo>
                    <a:pt x="1" y="2102"/>
                  </a:lnTo>
                  <a:cubicBezTo>
                    <a:pt x="34" y="2702"/>
                    <a:pt x="134" y="2836"/>
                    <a:pt x="735" y="2836"/>
                  </a:cubicBezTo>
                  <a:lnTo>
                    <a:pt x="13243" y="2836"/>
                  </a:lnTo>
                  <a:cubicBezTo>
                    <a:pt x="13844" y="2836"/>
                    <a:pt x="13977" y="2702"/>
                    <a:pt x="13977" y="2102"/>
                  </a:cubicBezTo>
                  <a:cubicBezTo>
                    <a:pt x="13977" y="1601"/>
                    <a:pt x="13977" y="1068"/>
                    <a:pt x="13977" y="634"/>
                  </a:cubicBezTo>
                  <a:cubicBezTo>
                    <a:pt x="13977" y="200"/>
                    <a:pt x="13777" y="0"/>
                    <a:pt x="13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4"/>
            <p:cNvSpPr/>
            <p:nvPr/>
          </p:nvSpPr>
          <p:spPr>
            <a:xfrm>
              <a:off x="4124630" y="2972511"/>
              <a:ext cx="300178" cy="60903"/>
            </a:xfrm>
            <a:custGeom>
              <a:rect b="b" l="l" r="r" t="t"/>
              <a:pathLst>
                <a:path extrusionOk="0" h="2836" w="13978">
                  <a:moveTo>
                    <a:pt x="13577" y="334"/>
                  </a:moveTo>
                  <a:lnTo>
                    <a:pt x="13543" y="2469"/>
                  </a:lnTo>
                  <a:lnTo>
                    <a:pt x="401" y="2469"/>
                  </a:lnTo>
                  <a:lnTo>
                    <a:pt x="401" y="334"/>
                  </a:lnTo>
                  <a:close/>
                  <a:moveTo>
                    <a:pt x="701" y="0"/>
                  </a:moveTo>
                  <a:cubicBezTo>
                    <a:pt x="234" y="0"/>
                    <a:pt x="0" y="134"/>
                    <a:pt x="0" y="634"/>
                  </a:cubicBezTo>
                  <a:lnTo>
                    <a:pt x="0" y="2235"/>
                  </a:lnTo>
                  <a:cubicBezTo>
                    <a:pt x="0" y="2636"/>
                    <a:pt x="201" y="2836"/>
                    <a:pt x="634" y="2836"/>
                  </a:cubicBezTo>
                  <a:lnTo>
                    <a:pt x="13343" y="2836"/>
                  </a:lnTo>
                  <a:cubicBezTo>
                    <a:pt x="13777" y="2836"/>
                    <a:pt x="13944" y="2636"/>
                    <a:pt x="13944" y="2202"/>
                  </a:cubicBezTo>
                  <a:cubicBezTo>
                    <a:pt x="13944" y="1702"/>
                    <a:pt x="13944" y="1168"/>
                    <a:pt x="13944" y="701"/>
                  </a:cubicBezTo>
                  <a:cubicBezTo>
                    <a:pt x="13977" y="200"/>
                    <a:pt x="13744" y="0"/>
                    <a:pt x="13243" y="0"/>
                  </a:cubicBezTo>
                  <a:lnTo>
                    <a:pt x="6972" y="0"/>
                  </a:lnTo>
                  <a:cubicBezTo>
                    <a:pt x="5571" y="0"/>
                    <a:pt x="4170" y="15"/>
                    <a:pt x="2779" y="15"/>
                  </a:cubicBezTo>
                  <a:cubicBezTo>
                    <a:pt x="2083" y="15"/>
                    <a:pt x="1390" y="11"/>
                    <a:pt x="7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4"/>
            <p:cNvSpPr/>
            <p:nvPr/>
          </p:nvSpPr>
          <p:spPr>
            <a:xfrm>
              <a:off x="3651836" y="3113624"/>
              <a:ext cx="300178" cy="60194"/>
            </a:xfrm>
            <a:custGeom>
              <a:rect b="b" l="l" r="r" t="t"/>
              <a:pathLst>
                <a:path extrusionOk="0" h="2803" w="13978">
                  <a:moveTo>
                    <a:pt x="13577" y="334"/>
                  </a:moveTo>
                  <a:lnTo>
                    <a:pt x="13577" y="2469"/>
                  </a:lnTo>
                  <a:lnTo>
                    <a:pt x="401" y="2469"/>
                  </a:lnTo>
                  <a:lnTo>
                    <a:pt x="401" y="334"/>
                  </a:lnTo>
                  <a:close/>
                  <a:moveTo>
                    <a:pt x="701" y="1"/>
                  </a:moveTo>
                  <a:cubicBezTo>
                    <a:pt x="201" y="1"/>
                    <a:pt x="1" y="167"/>
                    <a:pt x="1" y="668"/>
                  </a:cubicBezTo>
                  <a:lnTo>
                    <a:pt x="1" y="2202"/>
                  </a:lnTo>
                  <a:cubicBezTo>
                    <a:pt x="1" y="2603"/>
                    <a:pt x="201" y="2803"/>
                    <a:pt x="634" y="2803"/>
                  </a:cubicBezTo>
                  <a:lnTo>
                    <a:pt x="13344" y="2803"/>
                  </a:lnTo>
                  <a:cubicBezTo>
                    <a:pt x="13777" y="2803"/>
                    <a:pt x="13977" y="2636"/>
                    <a:pt x="13977" y="2202"/>
                  </a:cubicBezTo>
                  <a:cubicBezTo>
                    <a:pt x="13977" y="1702"/>
                    <a:pt x="13944" y="1168"/>
                    <a:pt x="13977" y="668"/>
                  </a:cubicBezTo>
                  <a:cubicBezTo>
                    <a:pt x="13977" y="201"/>
                    <a:pt x="13777" y="1"/>
                    <a:pt x="13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4"/>
            <p:cNvSpPr/>
            <p:nvPr/>
          </p:nvSpPr>
          <p:spPr>
            <a:xfrm>
              <a:off x="4124630" y="3113624"/>
              <a:ext cx="300178" cy="60431"/>
            </a:xfrm>
            <a:custGeom>
              <a:rect b="b" l="l" r="r" t="t"/>
              <a:pathLst>
                <a:path extrusionOk="0" h="2814" w="13978">
                  <a:moveTo>
                    <a:pt x="13577" y="334"/>
                  </a:moveTo>
                  <a:lnTo>
                    <a:pt x="13543" y="2469"/>
                  </a:lnTo>
                  <a:lnTo>
                    <a:pt x="401" y="2469"/>
                  </a:lnTo>
                  <a:lnTo>
                    <a:pt x="401" y="334"/>
                  </a:lnTo>
                  <a:close/>
                  <a:moveTo>
                    <a:pt x="701" y="1"/>
                  </a:moveTo>
                  <a:cubicBezTo>
                    <a:pt x="301" y="1"/>
                    <a:pt x="0" y="67"/>
                    <a:pt x="0" y="534"/>
                  </a:cubicBezTo>
                  <a:cubicBezTo>
                    <a:pt x="0" y="1135"/>
                    <a:pt x="0" y="1702"/>
                    <a:pt x="0" y="2302"/>
                  </a:cubicBezTo>
                  <a:cubicBezTo>
                    <a:pt x="0" y="2571"/>
                    <a:pt x="214" y="2813"/>
                    <a:pt x="474" y="2813"/>
                  </a:cubicBezTo>
                  <a:cubicBezTo>
                    <a:pt x="505" y="2813"/>
                    <a:pt x="536" y="2810"/>
                    <a:pt x="567" y="2803"/>
                  </a:cubicBezTo>
                  <a:lnTo>
                    <a:pt x="13377" y="2803"/>
                  </a:lnTo>
                  <a:cubicBezTo>
                    <a:pt x="13411" y="2810"/>
                    <a:pt x="13446" y="2813"/>
                    <a:pt x="13479" y="2813"/>
                  </a:cubicBezTo>
                  <a:cubicBezTo>
                    <a:pt x="13763" y="2813"/>
                    <a:pt x="13974" y="2568"/>
                    <a:pt x="13944" y="2269"/>
                  </a:cubicBezTo>
                  <a:cubicBezTo>
                    <a:pt x="13944" y="1735"/>
                    <a:pt x="13944" y="1168"/>
                    <a:pt x="13944" y="668"/>
                  </a:cubicBezTo>
                  <a:cubicBezTo>
                    <a:pt x="13977" y="201"/>
                    <a:pt x="13777" y="1"/>
                    <a:pt x="13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4"/>
            <p:cNvSpPr/>
            <p:nvPr/>
          </p:nvSpPr>
          <p:spPr>
            <a:xfrm>
              <a:off x="3802999" y="3365783"/>
              <a:ext cx="391146" cy="443437"/>
            </a:xfrm>
            <a:custGeom>
              <a:rect b="b" l="l" r="r" t="t"/>
              <a:pathLst>
                <a:path extrusionOk="0" h="20649" w="18214">
                  <a:moveTo>
                    <a:pt x="100" y="0"/>
                  </a:moveTo>
                  <a:cubicBezTo>
                    <a:pt x="33" y="267"/>
                    <a:pt x="33" y="501"/>
                    <a:pt x="0" y="768"/>
                  </a:cubicBezTo>
                  <a:lnTo>
                    <a:pt x="0" y="19948"/>
                  </a:lnTo>
                  <a:cubicBezTo>
                    <a:pt x="0" y="20615"/>
                    <a:pt x="67" y="20649"/>
                    <a:pt x="701" y="20649"/>
                  </a:cubicBezTo>
                  <a:lnTo>
                    <a:pt x="17546" y="20649"/>
                  </a:lnTo>
                  <a:cubicBezTo>
                    <a:pt x="17779" y="20649"/>
                    <a:pt x="17980" y="20615"/>
                    <a:pt x="18213" y="20548"/>
                  </a:cubicBezTo>
                  <a:lnTo>
                    <a:pt x="18180" y="20315"/>
                  </a:lnTo>
                  <a:lnTo>
                    <a:pt x="434" y="20315"/>
                  </a:lnTo>
                  <a:lnTo>
                    <a:pt x="434" y="13477"/>
                  </a:lnTo>
                  <a:lnTo>
                    <a:pt x="434" y="6705"/>
                  </a:lnTo>
                  <a:cubicBezTo>
                    <a:pt x="434" y="4470"/>
                    <a:pt x="467" y="2235"/>
                    <a:pt x="434" y="34"/>
                  </a:cubicBezTo>
                  <a:lnTo>
                    <a:pt x="1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4"/>
            <p:cNvSpPr/>
            <p:nvPr/>
          </p:nvSpPr>
          <p:spPr>
            <a:xfrm>
              <a:off x="4103133" y="3297464"/>
              <a:ext cx="46579" cy="287980"/>
            </a:xfrm>
            <a:custGeom>
              <a:rect b="b" l="l" r="r" t="t"/>
              <a:pathLst>
                <a:path extrusionOk="0" h="13410" w="2169">
                  <a:moveTo>
                    <a:pt x="1" y="0"/>
                  </a:moveTo>
                  <a:lnTo>
                    <a:pt x="1" y="13410"/>
                  </a:lnTo>
                  <a:lnTo>
                    <a:pt x="2169" y="13410"/>
                  </a:lnTo>
                  <a:lnTo>
                    <a:pt x="21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4"/>
            <p:cNvSpPr/>
            <p:nvPr/>
          </p:nvSpPr>
          <p:spPr>
            <a:xfrm>
              <a:off x="4095252" y="3288874"/>
              <a:ext cx="61633" cy="305181"/>
            </a:xfrm>
            <a:custGeom>
              <a:rect b="b" l="l" r="r" t="t"/>
              <a:pathLst>
                <a:path extrusionOk="0" h="14211" w="2870">
                  <a:moveTo>
                    <a:pt x="2503" y="400"/>
                  </a:moveTo>
                  <a:lnTo>
                    <a:pt x="2503" y="13810"/>
                  </a:lnTo>
                  <a:lnTo>
                    <a:pt x="334" y="13810"/>
                  </a:lnTo>
                  <a:lnTo>
                    <a:pt x="334" y="400"/>
                  </a:lnTo>
                  <a:close/>
                  <a:moveTo>
                    <a:pt x="735" y="0"/>
                  </a:moveTo>
                  <a:cubicBezTo>
                    <a:pt x="101" y="0"/>
                    <a:pt x="1" y="100"/>
                    <a:pt x="1" y="767"/>
                  </a:cubicBezTo>
                  <a:lnTo>
                    <a:pt x="1" y="7105"/>
                  </a:lnTo>
                  <a:cubicBezTo>
                    <a:pt x="1" y="9240"/>
                    <a:pt x="1" y="11342"/>
                    <a:pt x="1" y="13476"/>
                  </a:cubicBezTo>
                  <a:cubicBezTo>
                    <a:pt x="1" y="14110"/>
                    <a:pt x="101" y="14210"/>
                    <a:pt x="768" y="14210"/>
                  </a:cubicBezTo>
                  <a:lnTo>
                    <a:pt x="2269" y="14210"/>
                  </a:lnTo>
                  <a:cubicBezTo>
                    <a:pt x="2703" y="14210"/>
                    <a:pt x="2869" y="14010"/>
                    <a:pt x="2869" y="13576"/>
                  </a:cubicBezTo>
                  <a:lnTo>
                    <a:pt x="2869" y="601"/>
                  </a:lnTo>
                  <a:cubicBezTo>
                    <a:pt x="2869" y="167"/>
                    <a:pt x="2669" y="0"/>
                    <a:pt x="2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4"/>
            <p:cNvSpPr/>
            <p:nvPr/>
          </p:nvSpPr>
          <p:spPr>
            <a:xfrm>
              <a:off x="4016374" y="3349434"/>
              <a:ext cx="47309" cy="288710"/>
            </a:xfrm>
            <a:custGeom>
              <a:rect b="b" l="l" r="r" t="t"/>
              <a:pathLst>
                <a:path extrusionOk="0" h="13444" w="2203">
                  <a:moveTo>
                    <a:pt x="1" y="0"/>
                  </a:moveTo>
                  <a:lnTo>
                    <a:pt x="1" y="13443"/>
                  </a:lnTo>
                  <a:lnTo>
                    <a:pt x="2203" y="13443"/>
                  </a:lnTo>
                  <a:lnTo>
                    <a:pt x="22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4"/>
            <p:cNvSpPr/>
            <p:nvPr/>
          </p:nvSpPr>
          <p:spPr>
            <a:xfrm>
              <a:off x="4009222" y="3340844"/>
              <a:ext cx="64704" cy="305976"/>
            </a:xfrm>
            <a:custGeom>
              <a:rect b="b" l="l" r="r" t="t"/>
              <a:pathLst>
                <a:path extrusionOk="0" h="14248" w="3013">
                  <a:moveTo>
                    <a:pt x="2536" y="400"/>
                  </a:moveTo>
                  <a:lnTo>
                    <a:pt x="2536" y="13843"/>
                  </a:lnTo>
                  <a:lnTo>
                    <a:pt x="334" y="13843"/>
                  </a:lnTo>
                  <a:lnTo>
                    <a:pt x="334" y="400"/>
                  </a:lnTo>
                  <a:close/>
                  <a:moveTo>
                    <a:pt x="734" y="0"/>
                  </a:moveTo>
                  <a:cubicBezTo>
                    <a:pt x="100" y="0"/>
                    <a:pt x="0" y="134"/>
                    <a:pt x="0" y="767"/>
                  </a:cubicBezTo>
                  <a:lnTo>
                    <a:pt x="0" y="7072"/>
                  </a:lnTo>
                  <a:cubicBezTo>
                    <a:pt x="0" y="9207"/>
                    <a:pt x="0" y="11375"/>
                    <a:pt x="0" y="13543"/>
                  </a:cubicBezTo>
                  <a:cubicBezTo>
                    <a:pt x="0" y="14044"/>
                    <a:pt x="201" y="14244"/>
                    <a:pt x="701" y="14244"/>
                  </a:cubicBezTo>
                  <a:lnTo>
                    <a:pt x="1668" y="14244"/>
                  </a:lnTo>
                  <a:cubicBezTo>
                    <a:pt x="1769" y="14246"/>
                    <a:pt x="1861" y="14248"/>
                    <a:pt x="1945" y="14248"/>
                  </a:cubicBezTo>
                  <a:cubicBezTo>
                    <a:pt x="3012" y="14248"/>
                    <a:pt x="2869" y="14029"/>
                    <a:pt x="2869" y="13009"/>
                  </a:cubicBezTo>
                  <a:lnTo>
                    <a:pt x="2869" y="701"/>
                  </a:lnTo>
                  <a:cubicBezTo>
                    <a:pt x="2869" y="200"/>
                    <a:pt x="2702" y="0"/>
                    <a:pt x="2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4"/>
            <p:cNvSpPr/>
            <p:nvPr/>
          </p:nvSpPr>
          <p:spPr>
            <a:xfrm>
              <a:off x="3930344" y="3402197"/>
              <a:ext cx="47309" cy="288710"/>
            </a:xfrm>
            <a:custGeom>
              <a:rect b="b" l="l" r="r" t="t"/>
              <a:pathLst>
                <a:path extrusionOk="0" h="13444" w="2203">
                  <a:moveTo>
                    <a:pt x="1" y="0"/>
                  </a:moveTo>
                  <a:lnTo>
                    <a:pt x="1" y="13443"/>
                  </a:lnTo>
                  <a:lnTo>
                    <a:pt x="2203" y="13443"/>
                  </a:lnTo>
                  <a:lnTo>
                    <a:pt x="220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4"/>
            <p:cNvSpPr/>
            <p:nvPr/>
          </p:nvSpPr>
          <p:spPr>
            <a:xfrm>
              <a:off x="3923193" y="3393607"/>
              <a:ext cx="64704" cy="305976"/>
            </a:xfrm>
            <a:custGeom>
              <a:rect b="b" l="l" r="r" t="t"/>
              <a:pathLst>
                <a:path extrusionOk="0" h="14248" w="3013">
                  <a:moveTo>
                    <a:pt x="2536" y="400"/>
                  </a:moveTo>
                  <a:lnTo>
                    <a:pt x="2536" y="13843"/>
                  </a:lnTo>
                  <a:lnTo>
                    <a:pt x="334" y="13843"/>
                  </a:lnTo>
                  <a:lnTo>
                    <a:pt x="334" y="400"/>
                  </a:lnTo>
                  <a:close/>
                  <a:moveTo>
                    <a:pt x="734" y="0"/>
                  </a:moveTo>
                  <a:cubicBezTo>
                    <a:pt x="100" y="0"/>
                    <a:pt x="0" y="134"/>
                    <a:pt x="0" y="767"/>
                  </a:cubicBezTo>
                  <a:lnTo>
                    <a:pt x="0" y="7072"/>
                  </a:lnTo>
                  <a:cubicBezTo>
                    <a:pt x="0" y="9207"/>
                    <a:pt x="0" y="11375"/>
                    <a:pt x="0" y="13543"/>
                  </a:cubicBezTo>
                  <a:cubicBezTo>
                    <a:pt x="0" y="14044"/>
                    <a:pt x="201" y="14244"/>
                    <a:pt x="701" y="14244"/>
                  </a:cubicBezTo>
                  <a:lnTo>
                    <a:pt x="1668" y="14244"/>
                  </a:lnTo>
                  <a:cubicBezTo>
                    <a:pt x="1769" y="14246"/>
                    <a:pt x="1861" y="14248"/>
                    <a:pt x="1945" y="14248"/>
                  </a:cubicBezTo>
                  <a:cubicBezTo>
                    <a:pt x="3012" y="14248"/>
                    <a:pt x="2869" y="14029"/>
                    <a:pt x="2869" y="13009"/>
                  </a:cubicBezTo>
                  <a:lnTo>
                    <a:pt x="2869" y="701"/>
                  </a:lnTo>
                  <a:cubicBezTo>
                    <a:pt x="2869" y="200"/>
                    <a:pt x="2702" y="0"/>
                    <a:pt x="2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4"/>
            <p:cNvSpPr/>
            <p:nvPr/>
          </p:nvSpPr>
          <p:spPr>
            <a:xfrm>
              <a:off x="3844314" y="3454961"/>
              <a:ext cx="47309" cy="288710"/>
            </a:xfrm>
            <a:custGeom>
              <a:rect b="b" l="l" r="r" t="t"/>
              <a:pathLst>
                <a:path extrusionOk="0" h="13444" w="2203">
                  <a:moveTo>
                    <a:pt x="1" y="0"/>
                  </a:moveTo>
                  <a:lnTo>
                    <a:pt x="1" y="13443"/>
                  </a:lnTo>
                  <a:lnTo>
                    <a:pt x="2203" y="13443"/>
                  </a:lnTo>
                  <a:lnTo>
                    <a:pt x="22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4"/>
            <p:cNvSpPr/>
            <p:nvPr/>
          </p:nvSpPr>
          <p:spPr>
            <a:xfrm>
              <a:off x="3837163" y="3446371"/>
              <a:ext cx="64704" cy="305976"/>
            </a:xfrm>
            <a:custGeom>
              <a:rect b="b" l="l" r="r" t="t"/>
              <a:pathLst>
                <a:path extrusionOk="0" h="14248" w="3013">
                  <a:moveTo>
                    <a:pt x="2536" y="400"/>
                  </a:moveTo>
                  <a:lnTo>
                    <a:pt x="2536" y="13843"/>
                  </a:lnTo>
                  <a:lnTo>
                    <a:pt x="334" y="13843"/>
                  </a:lnTo>
                  <a:lnTo>
                    <a:pt x="334" y="400"/>
                  </a:lnTo>
                  <a:close/>
                  <a:moveTo>
                    <a:pt x="734" y="0"/>
                  </a:moveTo>
                  <a:cubicBezTo>
                    <a:pt x="100" y="0"/>
                    <a:pt x="0" y="134"/>
                    <a:pt x="0" y="767"/>
                  </a:cubicBezTo>
                  <a:lnTo>
                    <a:pt x="0" y="7072"/>
                  </a:lnTo>
                  <a:cubicBezTo>
                    <a:pt x="0" y="9207"/>
                    <a:pt x="0" y="11375"/>
                    <a:pt x="0" y="13543"/>
                  </a:cubicBezTo>
                  <a:cubicBezTo>
                    <a:pt x="0" y="14044"/>
                    <a:pt x="201" y="14244"/>
                    <a:pt x="701" y="14244"/>
                  </a:cubicBezTo>
                  <a:lnTo>
                    <a:pt x="1668" y="14244"/>
                  </a:lnTo>
                  <a:cubicBezTo>
                    <a:pt x="1769" y="14246"/>
                    <a:pt x="1861" y="14248"/>
                    <a:pt x="1945" y="14248"/>
                  </a:cubicBezTo>
                  <a:cubicBezTo>
                    <a:pt x="3012" y="14248"/>
                    <a:pt x="2869" y="14029"/>
                    <a:pt x="2869" y="13009"/>
                  </a:cubicBezTo>
                  <a:lnTo>
                    <a:pt x="2869" y="701"/>
                  </a:lnTo>
                  <a:cubicBezTo>
                    <a:pt x="2869" y="200"/>
                    <a:pt x="2702" y="0"/>
                    <a:pt x="2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 name="Google Shape;709;p34"/>
          <p:cNvSpPr txBox="1"/>
          <p:nvPr>
            <p:ph type="title"/>
          </p:nvPr>
        </p:nvSpPr>
        <p:spPr>
          <a:xfrm>
            <a:off x="1284000" y="778743"/>
            <a:ext cx="6576000" cy="110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$4,498,300</a:t>
            </a:r>
            <a:endParaRPr/>
          </a:p>
        </p:txBody>
      </p:sp>
      <p:sp>
        <p:nvSpPr>
          <p:cNvPr id="710" name="Google Shape;710;p34"/>
          <p:cNvSpPr txBox="1"/>
          <p:nvPr>
            <p:ph idx="1" type="subTitle"/>
          </p:nvPr>
        </p:nvSpPr>
        <p:spPr>
          <a:xfrm>
            <a:off x="1812300" y="1952325"/>
            <a:ext cx="5519400" cy="38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 for the new products/services of the company</a:t>
            </a:r>
            <a:endParaRPr/>
          </a:p>
        </p:txBody>
      </p:sp>
      <p:grpSp>
        <p:nvGrpSpPr>
          <p:cNvPr id="711" name="Google Shape;711;p34"/>
          <p:cNvGrpSpPr/>
          <p:nvPr/>
        </p:nvGrpSpPr>
        <p:grpSpPr>
          <a:xfrm>
            <a:off x="2631707" y="3099718"/>
            <a:ext cx="1064535" cy="1056418"/>
            <a:chOff x="5671340" y="539488"/>
            <a:chExt cx="1294583" cy="1284712"/>
          </a:xfrm>
        </p:grpSpPr>
        <p:grpSp>
          <p:nvGrpSpPr>
            <p:cNvPr id="712" name="Google Shape;712;p34"/>
            <p:cNvGrpSpPr/>
            <p:nvPr/>
          </p:nvGrpSpPr>
          <p:grpSpPr>
            <a:xfrm>
              <a:off x="5980986" y="608314"/>
              <a:ext cx="675291" cy="642750"/>
              <a:chOff x="9751400" y="1032000"/>
              <a:chExt cx="1539300" cy="1465125"/>
            </a:xfrm>
          </p:grpSpPr>
          <p:sp>
            <p:nvSpPr>
              <p:cNvPr id="713" name="Google Shape;713;p34"/>
              <p:cNvSpPr/>
              <p:nvPr/>
            </p:nvSpPr>
            <p:spPr>
              <a:xfrm flipH="1">
                <a:off x="9997400" y="1041975"/>
                <a:ext cx="1251125" cy="1444225"/>
              </a:xfrm>
              <a:custGeom>
                <a:rect b="b" l="l" r="r" t="t"/>
                <a:pathLst>
                  <a:path extrusionOk="0" h="57769" w="50045">
                    <a:moveTo>
                      <a:pt x="30608" y="0"/>
                    </a:moveTo>
                    <a:cubicBezTo>
                      <a:pt x="21386" y="0"/>
                      <a:pt x="12644" y="4412"/>
                      <a:pt x="7154" y="11972"/>
                    </a:cubicBezTo>
                    <a:cubicBezTo>
                      <a:pt x="1219" y="20187"/>
                      <a:pt x="0" y="30902"/>
                      <a:pt x="3999" y="40243"/>
                    </a:cubicBezTo>
                    <a:cubicBezTo>
                      <a:pt x="6717" y="46678"/>
                      <a:pt x="11684" y="51895"/>
                      <a:pt x="17994" y="54894"/>
                    </a:cubicBezTo>
                    <a:cubicBezTo>
                      <a:pt x="21809" y="56770"/>
                      <a:pt x="25987" y="57768"/>
                      <a:pt x="30231" y="57768"/>
                    </a:cubicBezTo>
                    <a:cubicBezTo>
                      <a:pt x="30296" y="57768"/>
                      <a:pt x="30362" y="57768"/>
                      <a:pt x="30427" y="57768"/>
                    </a:cubicBezTo>
                    <a:lnTo>
                      <a:pt x="30427" y="41211"/>
                    </a:lnTo>
                    <a:cubicBezTo>
                      <a:pt x="23742" y="40961"/>
                      <a:pt x="19681" y="36182"/>
                      <a:pt x="18712" y="32058"/>
                    </a:cubicBezTo>
                    <a:cubicBezTo>
                      <a:pt x="17525" y="26966"/>
                      <a:pt x="18806" y="22530"/>
                      <a:pt x="22992" y="19344"/>
                    </a:cubicBezTo>
                    <a:cubicBezTo>
                      <a:pt x="25485" y="17420"/>
                      <a:pt x="28005" y="16523"/>
                      <a:pt x="30511" y="16523"/>
                    </a:cubicBezTo>
                    <a:cubicBezTo>
                      <a:pt x="33375" y="16523"/>
                      <a:pt x="36221" y="17694"/>
                      <a:pt x="38986" y="19844"/>
                    </a:cubicBezTo>
                    <a:lnTo>
                      <a:pt x="50045" y="7629"/>
                    </a:lnTo>
                    <a:cubicBezTo>
                      <a:pt x="49795" y="7411"/>
                      <a:pt x="49576" y="7192"/>
                      <a:pt x="49326" y="6973"/>
                    </a:cubicBezTo>
                    <a:cubicBezTo>
                      <a:pt x="45047" y="3131"/>
                      <a:pt x="39236" y="632"/>
                      <a:pt x="33020" y="101"/>
                    </a:cubicBezTo>
                    <a:cubicBezTo>
                      <a:pt x="32213" y="33"/>
                      <a:pt x="31409" y="0"/>
                      <a:pt x="306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4"/>
              <p:cNvSpPr/>
              <p:nvPr/>
            </p:nvSpPr>
            <p:spPr>
              <a:xfrm flipH="1">
                <a:off x="9761550" y="1761425"/>
                <a:ext cx="715375" cy="723975"/>
              </a:xfrm>
              <a:custGeom>
                <a:rect b="b" l="l" r="r" t="t"/>
                <a:pathLst>
                  <a:path extrusionOk="0" h="28959" w="28615">
                    <a:moveTo>
                      <a:pt x="11996" y="0"/>
                    </a:moveTo>
                    <a:cubicBezTo>
                      <a:pt x="11996" y="6716"/>
                      <a:pt x="6685" y="12183"/>
                      <a:pt x="0" y="12433"/>
                    </a:cubicBezTo>
                    <a:lnTo>
                      <a:pt x="0" y="28958"/>
                    </a:lnTo>
                    <a:cubicBezTo>
                      <a:pt x="6685" y="28958"/>
                      <a:pt x="13183" y="26584"/>
                      <a:pt x="18275" y="22242"/>
                    </a:cubicBezTo>
                    <a:cubicBezTo>
                      <a:pt x="24585" y="16932"/>
                      <a:pt x="28615" y="9028"/>
                      <a:pt x="28521" y="562"/>
                    </a:cubicBezTo>
                    <a:cubicBezTo>
                      <a:pt x="28552" y="375"/>
                      <a:pt x="28521" y="188"/>
                      <a:pt x="285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4"/>
              <p:cNvSpPr/>
              <p:nvPr/>
            </p:nvSpPr>
            <p:spPr>
              <a:xfrm flipH="1">
                <a:off x="9762325" y="1240500"/>
                <a:ext cx="504525" cy="510000"/>
              </a:xfrm>
              <a:custGeom>
                <a:rect b="b" l="l" r="r" t="t"/>
                <a:pathLst>
                  <a:path extrusionOk="0" h="20400" w="20181">
                    <a:moveTo>
                      <a:pt x="11215" y="1"/>
                    </a:moveTo>
                    <a:cubicBezTo>
                      <a:pt x="7185" y="3906"/>
                      <a:pt x="3624" y="8123"/>
                      <a:pt x="0" y="12278"/>
                    </a:cubicBezTo>
                    <a:cubicBezTo>
                      <a:pt x="2125" y="14464"/>
                      <a:pt x="3405" y="17338"/>
                      <a:pt x="3562" y="20400"/>
                    </a:cubicBezTo>
                    <a:lnTo>
                      <a:pt x="20181" y="20400"/>
                    </a:lnTo>
                    <a:cubicBezTo>
                      <a:pt x="20181" y="19962"/>
                      <a:pt x="20149" y="19556"/>
                      <a:pt x="20118" y="19150"/>
                    </a:cubicBezTo>
                    <a:cubicBezTo>
                      <a:pt x="19712" y="12184"/>
                      <a:pt x="16776" y="5624"/>
                      <a:pt x="11871" y="657"/>
                    </a:cubicBezTo>
                    <a:cubicBezTo>
                      <a:pt x="11652" y="438"/>
                      <a:pt x="11434" y="219"/>
                      <a:pt x="1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4"/>
              <p:cNvSpPr/>
              <p:nvPr/>
            </p:nvSpPr>
            <p:spPr>
              <a:xfrm flipH="1">
                <a:off x="9751400" y="1032000"/>
                <a:ext cx="1539300" cy="1465125"/>
              </a:xfrm>
              <a:custGeom>
                <a:rect b="b" l="l" r="r" t="t"/>
                <a:pathLst>
                  <a:path extrusionOk="0" h="58605" w="61572">
                    <a:moveTo>
                      <a:pt x="52169" y="8341"/>
                    </a:moveTo>
                    <a:cubicBezTo>
                      <a:pt x="52388" y="8559"/>
                      <a:pt x="52606" y="8778"/>
                      <a:pt x="52794" y="9028"/>
                    </a:cubicBezTo>
                    <a:cubicBezTo>
                      <a:pt x="53013" y="9215"/>
                      <a:pt x="53200" y="9403"/>
                      <a:pt x="53387" y="9622"/>
                    </a:cubicBezTo>
                    <a:lnTo>
                      <a:pt x="53731" y="10028"/>
                    </a:lnTo>
                    <a:cubicBezTo>
                      <a:pt x="54325" y="10684"/>
                      <a:pt x="54887" y="11371"/>
                      <a:pt x="55418" y="12058"/>
                    </a:cubicBezTo>
                    <a:cubicBezTo>
                      <a:pt x="55512" y="12214"/>
                      <a:pt x="55637" y="12371"/>
                      <a:pt x="55730" y="12496"/>
                    </a:cubicBezTo>
                    <a:cubicBezTo>
                      <a:pt x="56074" y="12964"/>
                      <a:pt x="56386" y="13433"/>
                      <a:pt x="56668" y="13901"/>
                    </a:cubicBezTo>
                    <a:lnTo>
                      <a:pt x="56855" y="14182"/>
                    </a:lnTo>
                    <a:cubicBezTo>
                      <a:pt x="56949" y="14339"/>
                      <a:pt x="57074" y="14526"/>
                      <a:pt x="57167" y="14714"/>
                    </a:cubicBezTo>
                    <a:cubicBezTo>
                      <a:pt x="57292" y="14901"/>
                      <a:pt x="57386" y="15088"/>
                      <a:pt x="57480" y="15276"/>
                    </a:cubicBezTo>
                    <a:cubicBezTo>
                      <a:pt x="58105" y="16369"/>
                      <a:pt x="58667" y="17525"/>
                      <a:pt x="59135" y="18681"/>
                    </a:cubicBezTo>
                    <a:cubicBezTo>
                      <a:pt x="59198" y="18868"/>
                      <a:pt x="59260" y="19056"/>
                      <a:pt x="59323" y="19243"/>
                    </a:cubicBezTo>
                    <a:lnTo>
                      <a:pt x="59354" y="19306"/>
                    </a:lnTo>
                    <a:cubicBezTo>
                      <a:pt x="59417" y="19493"/>
                      <a:pt x="59479" y="19680"/>
                      <a:pt x="59541" y="19868"/>
                    </a:cubicBezTo>
                    <a:cubicBezTo>
                      <a:pt x="59604" y="20055"/>
                      <a:pt x="59698" y="20274"/>
                      <a:pt x="59760" y="20493"/>
                    </a:cubicBezTo>
                    <a:cubicBezTo>
                      <a:pt x="59791" y="20586"/>
                      <a:pt x="59823" y="20680"/>
                      <a:pt x="59854" y="20774"/>
                    </a:cubicBezTo>
                    <a:cubicBezTo>
                      <a:pt x="59885" y="20899"/>
                      <a:pt x="59916" y="20993"/>
                      <a:pt x="59948" y="21086"/>
                    </a:cubicBezTo>
                    <a:cubicBezTo>
                      <a:pt x="60104" y="21680"/>
                      <a:pt x="60260" y="22305"/>
                      <a:pt x="60416" y="22929"/>
                    </a:cubicBezTo>
                    <a:cubicBezTo>
                      <a:pt x="60447" y="23148"/>
                      <a:pt x="60510" y="23367"/>
                      <a:pt x="60541" y="23585"/>
                    </a:cubicBezTo>
                    <a:cubicBezTo>
                      <a:pt x="60541" y="23679"/>
                      <a:pt x="60572" y="23804"/>
                      <a:pt x="60604" y="23898"/>
                    </a:cubicBezTo>
                    <a:cubicBezTo>
                      <a:pt x="60635" y="23991"/>
                      <a:pt x="60666" y="24116"/>
                      <a:pt x="60666" y="24210"/>
                    </a:cubicBezTo>
                    <a:cubicBezTo>
                      <a:pt x="60697" y="24398"/>
                      <a:pt x="60729" y="24554"/>
                      <a:pt x="60760" y="24741"/>
                    </a:cubicBezTo>
                    <a:cubicBezTo>
                      <a:pt x="60791" y="25022"/>
                      <a:pt x="60854" y="25335"/>
                      <a:pt x="60885" y="25616"/>
                    </a:cubicBezTo>
                    <a:cubicBezTo>
                      <a:pt x="60916" y="25803"/>
                      <a:pt x="60916" y="25991"/>
                      <a:pt x="60947" y="26147"/>
                    </a:cubicBezTo>
                    <a:cubicBezTo>
                      <a:pt x="60978" y="26334"/>
                      <a:pt x="60978" y="26584"/>
                      <a:pt x="61010" y="26803"/>
                    </a:cubicBezTo>
                    <a:cubicBezTo>
                      <a:pt x="61010" y="26865"/>
                      <a:pt x="61010" y="26928"/>
                      <a:pt x="61010" y="26990"/>
                    </a:cubicBezTo>
                    <a:cubicBezTo>
                      <a:pt x="61010" y="27147"/>
                      <a:pt x="61041" y="27334"/>
                      <a:pt x="61041" y="27490"/>
                    </a:cubicBezTo>
                    <a:cubicBezTo>
                      <a:pt x="61072" y="27896"/>
                      <a:pt x="61103" y="28334"/>
                      <a:pt x="61103" y="28740"/>
                    </a:cubicBezTo>
                    <a:lnTo>
                      <a:pt x="44516" y="28740"/>
                    </a:lnTo>
                    <a:cubicBezTo>
                      <a:pt x="44359" y="25678"/>
                      <a:pt x="43079" y="22804"/>
                      <a:pt x="40954" y="20618"/>
                    </a:cubicBezTo>
                    <a:cubicBezTo>
                      <a:pt x="44578" y="16463"/>
                      <a:pt x="48139" y="12246"/>
                      <a:pt x="52169" y="8341"/>
                    </a:cubicBezTo>
                    <a:close/>
                    <a:moveTo>
                      <a:pt x="32306" y="17434"/>
                    </a:moveTo>
                    <a:cubicBezTo>
                      <a:pt x="35128" y="17434"/>
                      <a:pt x="38008" y="18457"/>
                      <a:pt x="40392" y="20743"/>
                    </a:cubicBezTo>
                    <a:cubicBezTo>
                      <a:pt x="43828" y="23991"/>
                      <a:pt x="44984" y="29021"/>
                      <a:pt x="43329" y="33457"/>
                    </a:cubicBezTo>
                    <a:cubicBezTo>
                      <a:pt x="41642" y="37893"/>
                      <a:pt x="37518" y="40892"/>
                      <a:pt x="32770" y="41110"/>
                    </a:cubicBezTo>
                    <a:cubicBezTo>
                      <a:pt x="32600" y="41117"/>
                      <a:pt x="32432" y="41121"/>
                      <a:pt x="32263" y="41121"/>
                    </a:cubicBezTo>
                    <a:cubicBezTo>
                      <a:pt x="25773" y="41121"/>
                      <a:pt x="20431" y="35880"/>
                      <a:pt x="20431" y="29333"/>
                    </a:cubicBezTo>
                    <a:lnTo>
                      <a:pt x="20399" y="29302"/>
                    </a:lnTo>
                    <a:cubicBezTo>
                      <a:pt x="20399" y="22194"/>
                      <a:pt x="26219" y="17434"/>
                      <a:pt x="32306" y="17434"/>
                    </a:cubicBezTo>
                    <a:close/>
                    <a:moveTo>
                      <a:pt x="61041" y="29177"/>
                    </a:moveTo>
                    <a:lnTo>
                      <a:pt x="61041" y="29739"/>
                    </a:lnTo>
                    <a:cubicBezTo>
                      <a:pt x="61103" y="30114"/>
                      <a:pt x="61103" y="30427"/>
                      <a:pt x="61072" y="30739"/>
                    </a:cubicBezTo>
                    <a:cubicBezTo>
                      <a:pt x="61072" y="31020"/>
                      <a:pt x="61072" y="31270"/>
                      <a:pt x="61010" y="31520"/>
                    </a:cubicBezTo>
                    <a:cubicBezTo>
                      <a:pt x="60978" y="31801"/>
                      <a:pt x="60978" y="32051"/>
                      <a:pt x="60978" y="32301"/>
                    </a:cubicBezTo>
                    <a:cubicBezTo>
                      <a:pt x="60947" y="32582"/>
                      <a:pt x="60916" y="32832"/>
                      <a:pt x="60885" y="33082"/>
                    </a:cubicBezTo>
                    <a:cubicBezTo>
                      <a:pt x="60854" y="33363"/>
                      <a:pt x="60822" y="33613"/>
                      <a:pt x="60791" y="33863"/>
                    </a:cubicBezTo>
                    <a:cubicBezTo>
                      <a:pt x="60729" y="34144"/>
                      <a:pt x="60697" y="34394"/>
                      <a:pt x="60666" y="34644"/>
                    </a:cubicBezTo>
                    <a:cubicBezTo>
                      <a:pt x="60635" y="34831"/>
                      <a:pt x="60572" y="35019"/>
                      <a:pt x="60541" y="35206"/>
                    </a:cubicBezTo>
                    <a:cubicBezTo>
                      <a:pt x="60541" y="35331"/>
                      <a:pt x="60510" y="35425"/>
                      <a:pt x="60479" y="35519"/>
                    </a:cubicBezTo>
                    <a:cubicBezTo>
                      <a:pt x="60447" y="35737"/>
                      <a:pt x="60385" y="35956"/>
                      <a:pt x="60354" y="36175"/>
                    </a:cubicBezTo>
                    <a:cubicBezTo>
                      <a:pt x="60291" y="36362"/>
                      <a:pt x="60229" y="36643"/>
                      <a:pt x="60166" y="36893"/>
                    </a:cubicBezTo>
                    <a:cubicBezTo>
                      <a:pt x="60104" y="37112"/>
                      <a:pt x="60010" y="37362"/>
                      <a:pt x="59948" y="37612"/>
                    </a:cubicBezTo>
                    <a:cubicBezTo>
                      <a:pt x="59885" y="37861"/>
                      <a:pt x="59791" y="38111"/>
                      <a:pt x="59729" y="38361"/>
                    </a:cubicBezTo>
                    <a:cubicBezTo>
                      <a:pt x="59635" y="38580"/>
                      <a:pt x="59573" y="38830"/>
                      <a:pt x="59479" y="39080"/>
                    </a:cubicBezTo>
                    <a:cubicBezTo>
                      <a:pt x="59385" y="39298"/>
                      <a:pt x="59323" y="39486"/>
                      <a:pt x="59229" y="39705"/>
                    </a:cubicBezTo>
                    <a:cubicBezTo>
                      <a:pt x="59229" y="39736"/>
                      <a:pt x="59198" y="39767"/>
                      <a:pt x="59198" y="39798"/>
                    </a:cubicBezTo>
                    <a:cubicBezTo>
                      <a:pt x="59104" y="40048"/>
                      <a:pt x="59010" y="40267"/>
                      <a:pt x="58917" y="40517"/>
                    </a:cubicBezTo>
                    <a:cubicBezTo>
                      <a:pt x="58823" y="40735"/>
                      <a:pt x="58729" y="40954"/>
                      <a:pt x="58604" y="41204"/>
                    </a:cubicBezTo>
                    <a:cubicBezTo>
                      <a:pt x="58511" y="41423"/>
                      <a:pt x="58386" y="41673"/>
                      <a:pt x="58292" y="41891"/>
                    </a:cubicBezTo>
                    <a:cubicBezTo>
                      <a:pt x="58167" y="42110"/>
                      <a:pt x="58042" y="42360"/>
                      <a:pt x="57917" y="42610"/>
                    </a:cubicBezTo>
                    <a:cubicBezTo>
                      <a:pt x="57792" y="42828"/>
                      <a:pt x="57698" y="43016"/>
                      <a:pt x="57573" y="43235"/>
                    </a:cubicBezTo>
                    <a:cubicBezTo>
                      <a:pt x="57448" y="43453"/>
                      <a:pt x="57292" y="43766"/>
                      <a:pt x="57105" y="44016"/>
                    </a:cubicBezTo>
                    <a:cubicBezTo>
                      <a:pt x="57011" y="44203"/>
                      <a:pt x="56917" y="44359"/>
                      <a:pt x="56792" y="44547"/>
                    </a:cubicBezTo>
                    <a:cubicBezTo>
                      <a:pt x="56418" y="45203"/>
                      <a:pt x="55980" y="45827"/>
                      <a:pt x="55512" y="46421"/>
                    </a:cubicBezTo>
                    <a:lnTo>
                      <a:pt x="55293" y="46733"/>
                    </a:lnTo>
                    <a:cubicBezTo>
                      <a:pt x="55043" y="47046"/>
                      <a:pt x="54793" y="47358"/>
                      <a:pt x="54512" y="47702"/>
                    </a:cubicBezTo>
                    <a:cubicBezTo>
                      <a:pt x="54418" y="47795"/>
                      <a:pt x="54325" y="47920"/>
                      <a:pt x="54231" y="48045"/>
                    </a:cubicBezTo>
                    <a:cubicBezTo>
                      <a:pt x="53825" y="48483"/>
                      <a:pt x="53419" y="48920"/>
                      <a:pt x="53013" y="49357"/>
                    </a:cubicBezTo>
                    <a:cubicBezTo>
                      <a:pt x="52856" y="49545"/>
                      <a:pt x="52669" y="49732"/>
                      <a:pt x="52482" y="49888"/>
                    </a:cubicBezTo>
                    <a:cubicBezTo>
                      <a:pt x="52325" y="50076"/>
                      <a:pt x="52169" y="50232"/>
                      <a:pt x="51982" y="50388"/>
                    </a:cubicBezTo>
                    <a:cubicBezTo>
                      <a:pt x="51888" y="50482"/>
                      <a:pt x="51794" y="50544"/>
                      <a:pt x="51701" y="50638"/>
                    </a:cubicBezTo>
                    <a:lnTo>
                      <a:pt x="51326" y="50982"/>
                    </a:lnTo>
                    <a:cubicBezTo>
                      <a:pt x="51170" y="51107"/>
                      <a:pt x="51045" y="51232"/>
                      <a:pt x="50888" y="51357"/>
                    </a:cubicBezTo>
                    <a:lnTo>
                      <a:pt x="50795" y="51450"/>
                    </a:lnTo>
                    <a:lnTo>
                      <a:pt x="50482" y="51700"/>
                    </a:lnTo>
                    <a:cubicBezTo>
                      <a:pt x="50264" y="51888"/>
                      <a:pt x="50045" y="52044"/>
                      <a:pt x="49826" y="52231"/>
                    </a:cubicBezTo>
                    <a:cubicBezTo>
                      <a:pt x="49670" y="52356"/>
                      <a:pt x="49514" y="52450"/>
                      <a:pt x="49358" y="52575"/>
                    </a:cubicBezTo>
                    <a:cubicBezTo>
                      <a:pt x="49108" y="52762"/>
                      <a:pt x="48889" y="52950"/>
                      <a:pt x="48639" y="53106"/>
                    </a:cubicBezTo>
                    <a:cubicBezTo>
                      <a:pt x="48389" y="53293"/>
                      <a:pt x="48139" y="53450"/>
                      <a:pt x="47921" y="53606"/>
                    </a:cubicBezTo>
                    <a:cubicBezTo>
                      <a:pt x="47671" y="53762"/>
                      <a:pt x="47390" y="53949"/>
                      <a:pt x="47108" y="54106"/>
                    </a:cubicBezTo>
                    <a:cubicBezTo>
                      <a:pt x="46827" y="54262"/>
                      <a:pt x="46577" y="54418"/>
                      <a:pt x="46328" y="54574"/>
                    </a:cubicBezTo>
                    <a:cubicBezTo>
                      <a:pt x="46203" y="54637"/>
                      <a:pt x="46046" y="54699"/>
                      <a:pt x="45921" y="54793"/>
                    </a:cubicBezTo>
                    <a:cubicBezTo>
                      <a:pt x="45734" y="54887"/>
                      <a:pt x="45515" y="55012"/>
                      <a:pt x="45297" y="55105"/>
                    </a:cubicBezTo>
                    <a:cubicBezTo>
                      <a:pt x="45203" y="55168"/>
                      <a:pt x="45078" y="55230"/>
                      <a:pt x="44984" y="55293"/>
                    </a:cubicBezTo>
                    <a:cubicBezTo>
                      <a:pt x="44609" y="55480"/>
                      <a:pt x="44203" y="55636"/>
                      <a:pt x="43828" y="55824"/>
                    </a:cubicBezTo>
                    <a:lnTo>
                      <a:pt x="43578" y="55918"/>
                    </a:lnTo>
                    <a:cubicBezTo>
                      <a:pt x="42829" y="56261"/>
                      <a:pt x="42048" y="56542"/>
                      <a:pt x="41236" y="56823"/>
                    </a:cubicBezTo>
                    <a:cubicBezTo>
                      <a:pt x="41048" y="56855"/>
                      <a:pt x="40892" y="56917"/>
                      <a:pt x="40705" y="56980"/>
                    </a:cubicBezTo>
                    <a:cubicBezTo>
                      <a:pt x="40455" y="57042"/>
                      <a:pt x="40205" y="57136"/>
                      <a:pt x="39955" y="57198"/>
                    </a:cubicBezTo>
                    <a:cubicBezTo>
                      <a:pt x="39830" y="57230"/>
                      <a:pt x="39674" y="57261"/>
                      <a:pt x="39517" y="57323"/>
                    </a:cubicBezTo>
                    <a:cubicBezTo>
                      <a:pt x="39361" y="57354"/>
                      <a:pt x="39111" y="57417"/>
                      <a:pt x="38924" y="57448"/>
                    </a:cubicBezTo>
                    <a:lnTo>
                      <a:pt x="38268" y="57604"/>
                    </a:lnTo>
                    <a:cubicBezTo>
                      <a:pt x="37831" y="57698"/>
                      <a:pt x="37393" y="57761"/>
                      <a:pt x="36956" y="57854"/>
                    </a:cubicBezTo>
                    <a:cubicBezTo>
                      <a:pt x="36706" y="57886"/>
                      <a:pt x="36425" y="57917"/>
                      <a:pt x="36175" y="57948"/>
                    </a:cubicBezTo>
                    <a:cubicBezTo>
                      <a:pt x="36019" y="57979"/>
                      <a:pt x="35831" y="58011"/>
                      <a:pt x="35675" y="58011"/>
                    </a:cubicBezTo>
                    <a:cubicBezTo>
                      <a:pt x="35207" y="58073"/>
                      <a:pt x="34738" y="58104"/>
                      <a:pt x="34238" y="58135"/>
                    </a:cubicBezTo>
                    <a:lnTo>
                      <a:pt x="33957" y="58135"/>
                    </a:lnTo>
                    <a:cubicBezTo>
                      <a:pt x="33457" y="58167"/>
                      <a:pt x="32989" y="58167"/>
                      <a:pt x="32520" y="58167"/>
                    </a:cubicBezTo>
                    <a:lnTo>
                      <a:pt x="32520" y="41610"/>
                    </a:lnTo>
                    <a:cubicBezTo>
                      <a:pt x="39205" y="41360"/>
                      <a:pt x="44516" y="35893"/>
                      <a:pt x="44516" y="29177"/>
                    </a:cubicBezTo>
                    <a:close/>
                    <a:moveTo>
                      <a:pt x="33863" y="437"/>
                    </a:moveTo>
                    <a:cubicBezTo>
                      <a:pt x="34019" y="437"/>
                      <a:pt x="34176" y="437"/>
                      <a:pt x="34332" y="469"/>
                    </a:cubicBezTo>
                    <a:cubicBezTo>
                      <a:pt x="34457" y="469"/>
                      <a:pt x="34551" y="500"/>
                      <a:pt x="34675" y="500"/>
                    </a:cubicBezTo>
                    <a:lnTo>
                      <a:pt x="34707" y="500"/>
                    </a:lnTo>
                    <a:lnTo>
                      <a:pt x="35269" y="562"/>
                    </a:lnTo>
                    <a:lnTo>
                      <a:pt x="35863" y="625"/>
                    </a:lnTo>
                    <a:lnTo>
                      <a:pt x="35894" y="625"/>
                    </a:lnTo>
                    <a:cubicBezTo>
                      <a:pt x="36050" y="625"/>
                      <a:pt x="36206" y="656"/>
                      <a:pt x="36362" y="687"/>
                    </a:cubicBezTo>
                    <a:cubicBezTo>
                      <a:pt x="36768" y="750"/>
                      <a:pt x="37175" y="812"/>
                      <a:pt x="37581" y="875"/>
                    </a:cubicBezTo>
                    <a:lnTo>
                      <a:pt x="38080" y="968"/>
                    </a:lnTo>
                    <a:lnTo>
                      <a:pt x="38174" y="968"/>
                    </a:lnTo>
                    <a:lnTo>
                      <a:pt x="38580" y="1062"/>
                    </a:lnTo>
                    <a:lnTo>
                      <a:pt x="38861" y="1125"/>
                    </a:lnTo>
                    <a:lnTo>
                      <a:pt x="39299" y="1218"/>
                    </a:lnTo>
                    <a:cubicBezTo>
                      <a:pt x="40017" y="1406"/>
                      <a:pt x="40767" y="1624"/>
                      <a:pt x="41486" y="1874"/>
                    </a:cubicBezTo>
                    <a:lnTo>
                      <a:pt x="42017" y="2062"/>
                    </a:lnTo>
                    <a:lnTo>
                      <a:pt x="42548" y="2249"/>
                    </a:lnTo>
                    <a:cubicBezTo>
                      <a:pt x="42735" y="2312"/>
                      <a:pt x="42891" y="2374"/>
                      <a:pt x="43079" y="2437"/>
                    </a:cubicBezTo>
                    <a:cubicBezTo>
                      <a:pt x="43391" y="2562"/>
                      <a:pt x="43672" y="2687"/>
                      <a:pt x="43985" y="2843"/>
                    </a:cubicBezTo>
                    <a:cubicBezTo>
                      <a:pt x="44203" y="2936"/>
                      <a:pt x="44422" y="3030"/>
                      <a:pt x="44641" y="3124"/>
                    </a:cubicBezTo>
                    <a:lnTo>
                      <a:pt x="44891" y="3249"/>
                    </a:lnTo>
                    <a:cubicBezTo>
                      <a:pt x="45265" y="3436"/>
                      <a:pt x="45671" y="3655"/>
                      <a:pt x="46046" y="3842"/>
                    </a:cubicBezTo>
                    <a:cubicBezTo>
                      <a:pt x="46203" y="3936"/>
                      <a:pt x="46359" y="3999"/>
                      <a:pt x="46484" y="4092"/>
                    </a:cubicBezTo>
                    <a:lnTo>
                      <a:pt x="46671" y="4186"/>
                    </a:lnTo>
                    <a:cubicBezTo>
                      <a:pt x="46827" y="4280"/>
                      <a:pt x="46984" y="4373"/>
                      <a:pt x="47140" y="4467"/>
                    </a:cubicBezTo>
                    <a:cubicBezTo>
                      <a:pt x="47296" y="4561"/>
                      <a:pt x="47483" y="4686"/>
                      <a:pt x="47640" y="4780"/>
                    </a:cubicBezTo>
                    <a:cubicBezTo>
                      <a:pt x="47796" y="4873"/>
                      <a:pt x="47983" y="4998"/>
                      <a:pt x="48139" y="5092"/>
                    </a:cubicBezTo>
                    <a:cubicBezTo>
                      <a:pt x="48296" y="5217"/>
                      <a:pt x="48452" y="5311"/>
                      <a:pt x="48608" y="5436"/>
                    </a:cubicBezTo>
                    <a:cubicBezTo>
                      <a:pt x="48858" y="5592"/>
                      <a:pt x="49077" y="5748"/>
                      <a:pt x="49326" y="5935"/>
                    </a:cubicBezTo>
                    <a:cubicBezTo>
                      <a:pt x="49545" y="6092"/>
                      <a:pt x="49701" y="6217"/>
                      <a:pt x="49889" y="6373"/>
                    </a:cubicBezTo>
                    <a:cubicBezTo>
                      <a:pt x="50076" y="6529"/>
                      <a:pt x="50264" y="6685"/>
                      <a:pt x="50451" y="6841"/>
                    </a:cubicBezTo>
                    <a:cubicBezTo>
                      <a:pt x="50607" y="6998"/>
                      <a:pt x="50826" y="7185"/>
                      <a:pt x="51045" y="7341"/>
                    </a:cubicBezTo>
                    <a:cubicBezTo>
                      <a:pt x="51232" y="7529"/>
                      <a:pt x="51513" y="7810"/>
                      <a:pt x="51763" y="8028"/>
                    </a:cubicBezTo>
                    <a:lnTo>
                      <a:pt x="40673" y="20243"/>
                    </a:lnTo>
                    <a:cubicBezTo>
                      <a:pt x="37908" y="18093"/>
                      <a:pt x="35062" y="16922"/>
                      <a:pt x="32198" y="16922"/>
                    </a:cubicBezTo>
                    <a:cubicBezTo>
                      <a:pt x="29692" y="16922"/>
                      <a:pt x="27172" y="17819"/>
                      <a:pt x="24679" y="19743"/>
                    </a:cubicBezTo>
                    <a:cubicBezTo>
                      <a:pt x="20493" y="22929"/>
                      <a:pt x="19212" y="27365"/>
                      <a:pt x="20399" y="32457"/>
                    </a:cubicBezTo>
                    <a:cubicBezTo>
                      <a:pt x="21368" y="36581"/>
                      <a:pt x="25429" y="41360"/>
                      <a:pt x="32114" y="41610"/>
                    </a:cubicBezTo>
                    <a:lnTo>
                      <a:pt x="32114" y="58167"/>
                    </a:lnTo>
                    <a:cubicBezTo>
                      <a:pt x="32049" y="58167"/>
                      <a:pt x="31983" y="58167"/>
                      <a:pt x="31918" y="58167"/>
                    </a:cubicBezTo>
                    <a:cubicBezTo>
                      <a:pt x="27674" y="58167"/>
                      <a:pt x="23496" y="57169"/>
                      <a:pt x="19681" y="55293"/>
                    </a:cubicBezTo>
                    <a:cubicBezTo>
                      <a:pt x="13371" y="52294"/>
                      <a:pt x="8372" y="47077"/>
                      <a:pt x="5686" y="40642"/>
                    </a:cubicBezTo>
                    <a:cubicBezTo>
                      <a:pt x="0" y="27365"/>
                      <a:pt x="4999" y="11933"/>
                      <a:pt x="17400" y="4530"/>
                    </a:cubicBezTo>
                    <a:cubicBezTo>
                      <a:pt x="18150" y="4092"/>
                      <a:pt x="18900" y="3686"/>
                      <a:pt x="19650" y="3311"/>
                    </a:cubicBezTo>
                    <a:cubicBezTo>
                      <a:pt x="20087" y="3093"/>
                      <a:pt x="20556" y="2874"/>
                      <a:pt x="21024" y="2687"/>
                    </a:cubicBezTo>
                    <a:cubicBezTo>
                      <a:pt x="21305" y="2562"/>
                      <a:pt x="21618" y="2437"/>
                      <a:pt x="21930" y="2312"/>
                    </a:cubicBezTo>
                    <a:cubicBezTo>
                      <a:pt x="22399" y="2124"/>
                      <a:pt x="22836" y="1968"/>
                      <a:pt x="23305" y="1812"/>
                    </a:cubicBezTo>
                    <a:lnTo>
                      <a:pt x="23554" y="1749"/>
                    </a:lnTo>
                    <a:cubicBezTo>
                      <a:pt x="24086" y="1562"/>
                      <a:pt x="24617" y="1437"/>
                      <a:pt x="25179" y="1281"/>
                    </a:cubicBezTo>
                    <a:cubicBezTo>
                      <a:pt x="25460" y="1218"/>
                      <a:pt x="25710" y="1156"/>
                      <a:pt x="25960" y="1125"/>
                    </a:cubicBezTo>
                    <a:cubicBezTo>
                      <a:pt x="26022" y="1093"/>
                      <a:pt x="26054" y="1093"/>
                      <a:pt x="26116" y="1062"/>
                    </a:cubicBezTo>
                    <a:lnTo>
                      <a:pt x="26772" y="937"/>
                    </a:lnTo>
                    <a:cubicBezTo>
                      <a:pt x="26959" y="906"/>
                      <a:pt x="27147" y="875"/>
                      <a:pt x="27303" y="843"/>
                    </a:cubicBezTo>
                    <a:lnTo>
                      <a:pt x="27772" y="750"/>
                    </a:lnTo>
                    <a:cubicBezTo>
                      <a:pt x="28178" y="687"/>
                      <a:pt x="28553" y="656"/>
                      <a:pt x="28959" y="594"/>
                    </a:cubicBezTo>
                    <a:cubicBezTo>
                      <a:pt x="29427" y="531"/>
                      <a:pt x="29896" y="500"/>
                      <a:pt x="30365" y="469"/>
                    </a:cubicBezTo>
                    <a:cubicBezTo>
                      <a:pt x="30708" y="437"/>
                      <a:pt x="31083" y="437"/>
                      <a:pt x="31427" y="437"/>
                    </a:cubicBezTo>
                    <a:close/>
                    <a:moveTo>
                      <a:pt x="30521" y="0"/>
                    </a:moveTo>
                    <a:cubicBezTo>
                      <a:pt x="30333" y="31"/>
                      <a:pt x="30177" y="63"/>
                      <a:pt x="29990" y="63"/>
                    </a:cubicBezTo>
                    <a:cubicBezTo>
                      <a:pt x="26428" y="312"/>
                      <a:pt x="22930" y="1218"/>
                      <a:pt x="19712" y="2812"/>
                    </a:cubicBezTo>
                    <a:cubicBezTo>
                      <a:pt x="10715" y="7310"/>
                      <a:pt x="5217" y="14495"/>
                      <a:pt x="3374" y="24398"/>
                    </a:cubicBezTo>
                    <a:cubicBezTo>
                      <a:pt x="3187" y="25428"/>
                      <a:pt x="3093" y="26491"/>
                      <a:pt x="2937" y="27553"/>
                    </a:cubicBezTo>
                    <a:lnTo>
                      <a:pt x="2937" y="31020"/>
                    </a:lnTo>
                    <a:cubicBezTo>
                      <a:pt x="2968" y="31176"/>
                      <a:pt x="2999" y="31333"/>
                      <a:pt x="3031" y="31489"/>
                    </a:cubicBezTo>
                    <a:cubicBezTo>
                      <a:pt x="3249" y="35112"/>
                      <a:pt x="4186" y="38611"/>
                      <a:pt x="5780" y="41860"/>
                    </a:cubicBezTo>
                    <a:cubicBezTo>
                      <a:pt x="10247" y="50857"/>
                      <a:pt x="17463" y="56324"/>
                      <a:pt x="27334" y="58167"/>
                    </a:cubicBezTo>
                    <a:cubicBezTo>
                      <a:pt x="28396" y="58385"/>
                      <a:pt x="29459" y="58479"/>
                      <a:pt x="30521" y="58604"/>
                    </a:cubicBezTo>
                    <a:lnTo>
                      <a:pt x="33988" y="58604"/>
                    </a:lnTo>
                    <a:cubicBezTo>
                      <a:pt x="34144" y="58573"/>
                      <a:pt x="34332" y="58542"/>
                      <a:pt x="34488" y="58510"/>
                    </a:cubicBezTo>
                    <a:cubicBezTo>
                      <a:pt x="38549" y="58229"/>
                      <a:pt x="42516" y="57105"/>
                      <a:pt x="46078" y="55137"/>
                    </a:cubicBezTo>
                    <a:cubicBezTo>
                      <a:pt x="48733" y="53668"/>
                      <a:pt x="51201" y="51825"/>
                      <a:pt x="53356" y="49670"/>
                    </a:cubicBezTo>
                    <a:cubicBezTo>
                      <a:pt x="57386" y="45546"/>
                      <a:pt x="59979" y="40392"/>
                      <a:pt x="61166" y="34207"/>
                    </a:cubicBezTo>
                    <a:cubicBezTo>
                      <a:pt x="61353" y="33144"/>
                      <a:pt x="61447" y="32082"/>
                      <a:pt x="61572" y="31020"/>
                    </a:cubicBezTo>
                    <a:lnTo>
                      <a:pt x="61572" y="27553"/>
                    </a:lnTo>
                    <a:cubicBezTo>
                      <a:pt x="61572" y="27521"/>
                      <a:pt x="61572" y="27490"/>
                      <a:pt x="61541" y="27490"/>
                    </a:cubicBezTo>
                    <a:cubicBezTo>
                      <a:pt x="61510" y="27334"/>
                      <a:pt x="61478" y="27209"/>
                      <a:pt x="61478" y="27084"/>
                    </a:cubicBezTo>
                    <a:cubicBezTo>
                      <a:pt x="61260" y="23492"/>
                      <a:pt x="60322" y="19993"/>
                      <a:pt x="58729" y="16775"/>
                    </a:cubicBezTo>
                    <a:cubicBezTo>
                      <a:pt x="57292" y="13808"/>
                      <a:pt x="55387" y="11090"/>
                      <a:pt x="53106" y="8684"/>
                    </a:cubicBezTo>
                    <a:cubicBezTo>
                      <a:pt x="52544" y="8091"/>
                      <a:pt x="51950" y="7529"/>
                      <a:pt x="51326" y="7029"/>
                    </a:cubicBezTo>
                    <a:cubicBezTo>
                      <a:pt x="47546" y="3749"/>
                      <a:pt x="42922" y="1562"/>
                      <a:pt x="37487" y="469"/>
                    </a:cubicBezTo>
                    <a:lnTo>
                      <a:pt x="37143" y="406"/>
                    </a:lnTo>
                    <a:cubicBezTo>
                      <a:pt x="36112" y="219"/>
                      <a:pt x="35019" y="125"/>
                      <a:pt x="339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 name="Google Shape;717;p34"/>
            <p:cNvGrpSpPr/>
            <p:nvPr/>
          </p:nvGrpSpPr>
          <p:grpSpPr>
            <a:xfrm>
              <a:off x="5671340" y="539488"/>
              <a:ext cx="1294583" cy="1284712"/>
              <a:chOff x="5172640" y="507488"/>
              <a:chExt cx="1294583" cy="1284712"/>
            </a:xfrm>
          </p:grpSpPr>
          <p:sp>
            <p:nvSpPr>
              <p:cNvPr id="718" name="Google Shape;718;p34"/>
              <p:cNvSpPr/>
              <p:nvPr/>
            </p:nvSpPr>
            <p:spPr>
              <a:xfrm flipH="1">
                <a:off x="5188409" y="523226"/>
                <a:ext cx="1265032" cy="1244344"/>
              </a:xfrm>
              <a:custGeom>
                <a:rect b="b" l="l" r="r" t="t"/>
                <a:pathLst>
                  <a:path extrusionOk="0" h="39456" w="40112">
                    <a:moveTo>
                      <a:pt x="1" y="1"/>
                    </a:moveTo>
                    <a:lnTo>
                      <a:pt x="1" y="25492"/>
                    </a:lnTo>
                    <a:lnTo>
                      <a:pt x="14621" y="25492"/>
                    </a:lnTo>
                    <a:cubicBezTo>
                      <a:pt x="14661" y="25486"/>
                      <a:pt x="14701" y="25484"/>
                      <a:pt x="14740" y="25484"/>
                    </a:cubicBezTo>
                    <a:cubicBezTo>
                      <a:pt x="15161" y="25484"/>
                      <a:pt x="15532" y="25779"/>
                      <a:pt x="15589" y="26179"/>
                    </a:cubicBezTo>
                    <a:cubicBezTo>
                      <a:pt x="16995" y="30428"/>
                      <a:pt x="18400" y="34676"/>
                      <a:pt x="19837" y="38893"/>
                    </a:cubicBezTo>
                    <a:cubicBezTo>
                      <a:pt x="19869" y="39049"/>
                      <a:pt x="19962" y="39206"/>
                      <a:pt x="20056" y="39456"/>
                    </a:cubicBezTo>
                    <a:cubicBezTo>
                      <a:pt x="20150" y="39206"/>
                      <a:pt x="20212" y="39081"/>
                      <a:pt x="20275" y="38956"/>
                    </a:cubicBezTo>
                    <a:cubicBezTo>
                      <a:pt x="21681" y="34707"/>
                      <a:pt x="23118" y="30490"/>
                      <a:pt x="24523" y="26242"/>
                    </a:cubicBezTo>
                    <a:cubicBezTo>
                      <a:pt x="24579" y="25797"/>
                      <a:pt x="24955" y="25476"/>
                      <a:pt x="25389" y="25476"/>
                    </a:cubicBezTo>
                    <a:cubicBezTo>
                      <a:pt x="25443" y="25476"/>
                      <a:pt x="25499" y="25481"/>
                      <a:pt x="25554" y="25492"/>
                    </a:cubicBezTo>
                    <a:lnTo>
                      <a:pt x="39549" y="25492"/>
                    </a:lnTo>
                    <a:cubicBezTo>
                      <a:pt x="39737" y="25492"/>
                      <a:pt x="39924" y="25461"/>
                      <a:pt x="40111" y="25461"/>
                    </a:cubicBezTo>
                    <a:lnTo>
                      <a:pt x="40111" y="23055"/>
                    </a:lnTo>
                    <a:cubicBezTo>
                      <a:pt x="38799" y="23086"/>
                      <a:pt x="37456" y="23211"/>
                      <a:pt x="36175" y="23274"/>
                    </a:cubicBezTo>
                    <a:cubicBezTo>
                      <a:pt x="33645" y="23399"/>
                      <a:pt x="31115" y="23524"/>
                      <a:pt x="28553" y="23680"/>
                    </a:cubicBezTo>
                    <a:cubicBezTo>
                      <a:pt x="26356" y="23796"/>
                      <a:pt x="24120" y="23945"/>
                      <a:pt x="21886" y="23945"/>
                    </a:cubicBezTo>
                    <a:cubicBezTo>
                      <a:pt x="19292" y="23945"/>
                      <a:pt x="16701" y="23743"/>
                      <a:pt x="14183" y="23055"/>
                    </a:cubicBezTo>
                    <a:cubicBezTo>
                      <a:pt x="9341" y="21712"/>
                      <a:pt x="5499" y="18588"/>
                      <a:pt x="3843" y="13777"/>
                    </a:cubicBezTo>
                    <a:cubicBezTo>
                      <a:pt x="2250" y="9248"/>
                      <a:pt x="2969" y="4624"/>
                      <a:pt x="3312"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4"/>
              <p:cNvSpPr/>
              <p:nvPr/>
            </p:nvSpPr>
            <p:spPr>
              <a:xfrm flipH="1">
                <a:off x="5172640" y="507488"/>
                <a:ext cx="1294583" cy="1284712"/>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 name="Google Shape;720;p34"/>
          <p:cNvGrpSpPr/>
          <p:nvPr/>
        </p:nvGrpSpPr>
        <p:grpSpPr>
          <a:xfrm>
            <a:off x="7646686" y="583883"/>
            <a:ext cx="724636" cy="719111"/>
            <a:chOff x="8255519" y="942679"/>
            <a:chExt cx="843680" cy="837247"/>
          </a:xfrm>
        </p:grpSpPr>
        <p:grpSp>
          <p:nvGrpSpPr>
            <p:cNvPr id="721" name="Google Shape;721;p34"/>
            <p:cNvGrpSpPr/>
            <p:nvPr/>
          </p:nvGrpSpPr>
          <p:grpSpPr>
            <a:xfrm>
              <a:off x="8255519" y="942679"/>
              <a:ext cx="843680" cy="837247"/>
              <a:chOff x="5172640" y="507488"/>
              <a:chExt cx="1294583" cy="1284712"/>
            </a:xfrm>
          </p:grpSpPr>
          <p:sp>
            <p:nvSpPr>
              <p:cNvPr id="722" name="Google Shape;722;p34"/>
              <p:cNvSpPr/>
              <p:nvPr/>
            </p:nvSpPr>
            <p:spPr>
              <a:xfrm flipH="1">
                <a:off x="5188409" y="523226"/>
                <a:ext cx="1265032" cy="1244344"/>
              </a:xfrm>
              <a:custGeom>
                <a:rect b="b" l="l" r="r" t="t"/>
                <a:pathLst>
                  <a:path extrusionOk="0" h="39456" w="40112">
                    <a:moveTo>
                      <a:pt x="1" y="1"/>
                    </a:moveTo>
                    <a:lnTo>
                      <a:pt x="1" y="25492"/>
                    </a:lnTo>
                    <a:lnTo>
                      <a:pt x="14621" y="25492"/>
                    </a:lnTo>
                    <a:cubicBezTo>
                      <a:pt x="14661" y="25486"/>
                      <a:pt x="14701" y="25484"/>
                      <a:pt x="14740" y="25484"/>
                    </a:cubicBezTo>
                    <a:cubicBezTo>
                      <a:pt x="15161" y="25484"/>
                      <a:pt x="15532" y="25779"/>
                      <a:pt x="15589" y="26179"/>
                    </a:cubicBezTo>
                    <a:cubicBezTo>
                      <a:pt x="16995" y="30428"/>
                      <a:pt x="18400" y="34676"/>
                      <a:pt x="19837" y="38893"/>
                    </a:cubicBezTo>
                    <a:cubicBezTo>
                      <a:pt x="19869" y="39049"/>
                      <a:pt x="19962" y="39206"/>
                      <a:pt x="20056" y="39456"/>
                    </a:cubicBezTo>
                    <a:cubicBezTo>
                      <a:pt x="20150" y="39206"/>
                      <a:pt x="20212" y="39081"/>
                      <a:pt x="20275" y="38956"/>
                    </a:cubicBezTo>
                    <a:cubicBezTo>
                      <a:pt x="21681" y="34707"/>
                      <a:pt x="23118" y="30490"/>
                      <a:pt x="24523" y="26242"/>
                    </a:cubicBezTo>
                    <a:cubicBezTo>
                      <a:pt x="24579" y="25797"/>
                      <a:pt x="24955" y="25476"/>
                      <a:pt x="25389" y="25476"/>
                    </a:cubicBezTo>
                    <a:cubicBezTo>
                      <a:pt x="25443" y="25476"/>
                      <a:pt x="25499" y="25481"/>
                      <a:pt x="25554" y="25492"/>
                    </a:cubicBezTo>
                    <a:lnTo>
                      <a:pt x="39549" y="25492"/>
                    </a:lnTo>
                    <a:cubicBezTo>
                      <a:pt x="39737" y="25492"/>
                      <a:pt x="39924" y="25461"/>
                      <a:pt x="40111" y="25461"/>
                    </a:cubicBezTo>
                    <a:lnTo>
                      <a:pt x="40111" y="23055"/>
                    </a:lnTo>
                    <a:cubicBezTo>
                      <a:pt x="38799" y="23086"/>
                      <a:pt x="37456" y="23211"/>
                      <a:pt x="36175" y="23274"/>
                    </a:cubicBezTo>
                    <a:cubicBezTo>
                      <a:pt x="33645" y="23399"/>
                      <a:pt x="31115" y="23524"/>
                      <a:pt x="28553" y="23680"/>
                    </a:cubicBezTo>
                    <a:cubicBezTo>
                      <a:pt x="26356" y="23796"/>
                      <a:pt x="24120" y="23945"/>
                      <a:pt x="21886" y="23945"/>
                    </a:cubicBezTo>
                    <a:cubicBezTo>
                      <a:pt x="19292" y="23945"/>
                      <a:pt x="16701" y="23743"/>
                      <a:pt x="14183" y="23055"/>
                    </a:cubicBezTo>
                    <a:cubicBezTo>
                      <a:pt x="9341" y="21712"/>
                      <a:pt x="5499" y="18588"/>
                      <a:pt x="3843" y="13777"/>
                    </a:cubicBezTo>
                    <a:cubicBezTo>
                      <a:pt x="2250" y="9248"/>
                      <a:pt x="2969" y="4624"/>
                      <a:pt x="3312"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4"/>
              <p:cNvSpPr/>
              <p:nvPr/>
            </p:nvSpPr>
            <p:spPr>
              <a:xfrm flipH="1">
                <a:off x="5172640" y="507488"/>
                <a:ext cx="1294583" cy="1284712"/>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34"/>
            <p:cNvGrpSpPr/>
            <p:nvPr/>
          </p:nvGrpSpPr>
          <p:grpSpPr>
            <a:xfrm>
              <a:off x="8496903" y="1040323"/>
              <a:ext cx="361698" cy="349814"/>
              <a:chOff x="10396475" y="3120300"/>
              <a:chExt cx="640400" cy="619250"/>
            </a:xfrm>
          </p:grpSpPr>
          <p:sp>
            <p:nvSpPr>
              <p:cNvPr id="725" name="Google Shape;725;p34"/>
              <p:cNvSpPr/>
              <p:nvPr/>
            </p:nvSpPr>
            <p:spPr>
              <a:xfrm flipH="1">
                <a:off x="10408175" y="3180450"/>
                <a:ext cx="92975" cy="546700"/>
              </a:xfrm>
              <a:custGeom>
                <a:rect b="b" l="l" r="r" t="t"/>
                <a:pathLst>
                  <a:path extrusionOk="0" h="21868" w="3719">
                    <a:moveTo>
                      <a:pt x="1" y="0"/>
                    </a:moveTo>
                    <a:lnTo>
                      <a:pt x="1" y="21867"/>
                    </a:lnTo>
                    <a:lnTo>
                      <a:pt x="3718" y="21867"/>
                    </a:lnTo>
                    <a:lnTo>
                      <a:pt x="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4"/>
              <p:cNvSpPr/>
              <p:nvPr/>
            </p:nvSpPr>
            <p:spPr>
              <a:xfrm flipH="1">
                <a:off x="10551875" y="3303050"/>
                <a:ext cx="103125" cy="424875"/>
              </a:xfrm>
              <a:custGeom>
                <a:rect b="b" l="l" r="r" t="t"/>
                <a:pathLst>
                  <a:path extrusionOk="0" h="16995" w="4125">
                    <a:moveTo>
                      <a:pt x="1" y="1"/>
                    </a:moveTo>
                    <a:lnTo>
                      <a:pt x="1" y="16994"/>
                    </a:lnTo>
                    <a:lnTo>
                      <a:pt x="4124" y="16994"/>
                    </a:lnTo>
                    <a:lnTo>
                      <a:pt x="41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4"/>
              <p:cNvSpPr/>
              <p:nvPr/>
            </p:nvSpPr>
            <p:spPr>
              <a:xfrm flipH="1">
                <a:off x="10709625" y="3391300"/>
                <a:ext cx="95325" cy="335850"/>
              </a:xfrm>
              <a:custGeom>
                <a:rect b="b" l="l" r="r" t="t"/>
                <a:pathLst>
                  <a:path extrusionOk="0" h="13434" w="3813">
                    <a:moveTo>
                      <a:pt x="1" y="1"/>
                    </a:moveTo>
                    <a:lnTo>
                      <a:pt x="1" y="13433"/>
                    </a:lnTo>
                    <a:lnTo>
                      <a:pt x="3812" y="13433"/>
                    </a:lnTo>
                    <a:lnTo>
                      <a:pt x="3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4"/>
              <p:cNvSpPr/>
              <p:nvPr/>
            </p:nvSpPr>
            <p:spPr>
              <a:xfrm flipH="1">
                <a:off x="10858800" y="3515475"/>
                <a:ext cx="89050" cy="212450"/>
              </a:xfrm>
              <a:custGeom>
                <a:rect b="b" l="l" r="r" t="t"/>
                <a:pathLst>
                  <a:path extrusionOk="0" h="8498" w="3562">
                    <a:moveTo>
                      <a:pt x="0" y="0"/>
                    </a:moveTo>
                    <a:lnTo>
                      <a:pt x="0" y="8497"/>
                    </a:lnTo>
                    <a:lnTo>
                      <a:pt x="3561" y="8497"/>
                    </a:lnTo>
                    <a:lnTo>
                      <a:pt x="35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4"/>
              <p:cNvSpPr/>
              <p:nvPr/>
            </p:nvSpPr>
            <p:spPr>
              <a:xfrm flipH="1">
                <a:off x="10396475" y="3120300"/>
                <a:ext cx="640400" cy="619250"/>
              </a:xfrm>
              <a:custGeom>
                <a:rect b="b" l="l" r="r" t="t"/>
                <a:pathLst>
                  <a:path extrusionOk="0" h="24770" w="25616">
                    <a:moveTo>
                      <a:pt x="13089" y="10841"/>
                    </a:moveTo>
                    <a:lnTo>
                      <a:pt x="13089" y="24273"/>
                    </a:lnTo>
                    <a:lnTo>
                      <a:pt x="9278" y="24273"/>
                    </a:lnTo>
                    <a:lnTo>
                      <a:pt x="9278" y="10841"/>
                    </a:lnTo>
                    <a:close/>
                    <a:moveTo>
                      <a:pt x="19399" y="7311"/>
                    </a:moveTo>
                    <a:lnTo>
                      <a:pt x="19399" y="24273"/>
                    </a:lnTo>
                    <a:lnTo>
                      <a:pt x="15276" y="24273"/>
                    </a:lnTo>
                    <a:lnTo>
                      <a:pt x="15276" y="7311"/>
                    </a:lnTo>
                    <a:close/>
                    <a:moveTo>
                      <a:pt x="25147" y="2406"/>
                    </a:moveTo>
                    <a:lnTo>
                      <a:pt x="25147" y="24273"/>
                    </a:lnTo>
                    <a:lnTo>
                      <a:pt x="21430" y="24273"/>
                    </a:lnTo>
                    <a:lnTo>
                      <a:pt x="21430" y="2406"/>
                    </a:lnTo>
                    <a:close/>
                    <a:moveTo>
                      <a:pt x="7122" y="15807"/>
                    </a:moveTo>
                    <a:lnTo>
                      <a:pt x="7122" y="24273"/>
                    </a:lnTo>
                    <a:lnTo>
                      <a:pt x="3593" y="24304"/>
                    </a:lnTo>
                    <a:lnTo>
                      <a:pt x="3593" y="15807"/>
                    </a:lnTo>
                    <a:close/>
                    <a:moveTo>
                      <a:pt x="94" y="1"/>
                    </a:moveTo>
                    <a:cubicBezTo>
                      <a:pt x="63" y="219"/>
                      <a:pt x="31" y="469"/>
                      <a:pt x="0" y="719"/>
                    </a:cubicBezTo>
                    <a:lnTo>
                      <a:pt x="0" y="14714"/>
                    </a:lnTo>
                    <a:lnTo>
                      <a:pt x="0" y="23805"/>
                    </a:lnTo>
                    <a:cubicBezTo>
                      <a:pt x="31" y="24742"/>
                      <a:pt x="31" y="24742"/>
                      <a:pt x="1000" y="24742"/>
                    </a:cubicBezTo>
                    <a:lnTo>
                      <a:pt x="24929" y="24742"/>
                    </a:lnTo>
                    <a:cubicBezTo>
                      <a:pt x="25012" y="24742"/>
                      <a:pt x="25109" y="24770"/>
                      <a:pt x="25192" y="24770"/>
                    </a:cubicBezTo>
                    <a:cubicBezTo>
                      <a:pt x="25234" y="24770"/>
                      <a:pt x="25272" y="24763"/>
                      <a:pt x="25303" y="24742"/>
                    </a:cubicBezTo>
                    <a:cubicBezTo>
                      <a:pt x="25428" y="24648"/>
                      <a:pt x="25522" y="24523"/>
                      <a:pt x="25585" y="24398"/>
                    </a:cubicBezTo>
                    <a:cubicBezTo>
                      <a:pt x="25616" y="24273"/>
                      <a:pt x="25616" y="24117"/>
                      <a:pt x="25585" y="23992"/>
                    </a:cubicBezTo>
                    <a:lnTo>
                      <a:pt x="25585" y="2500"/>
                    </a:lnTo>
                    <a:cubicBezTo>
                      <a:pt x="25585" y="2125"/>
                      <a:pt x="25491" y="2000"/>
                      <a:pt x="25085" y="2000"/>
                    </a:cubicBezTo>
                    <a:lnTo>
                      <a:pt x="22055" y="2000"/>
                    </a:lnTo>
                    <a:cubicBezTo>
                      <a:pt x="20992" y="2000"/>
                      <a:pt x="20992" y="2000"/>
                      <a:pt x="20992" y="3093"/>
                    </a:cubicBezTo>
                    <a:lnTo>
                      <a:pt x="20992" y="24273"/>
                    </a:lnTo>
                    <a:lnTo>
                      <a:pt x="19837" y="24273"/>
                    </a:lnTo>
                    <a:lnTo>
                      <a:pt x="19837" y="23773"/>
                    </a:lnTo>
                    <a:lnTo>
                      <a:pt x="19837" y="7748"/>
                    </a:lnTo>
                    <a:cubicBezTo>
                      <a:pt x="19837" y="6967"/>
                      <a:pt x="19774" y="6904"/>
                      <a:pt x="18962" y="6904"/>
                    </a:cubicBezTo>
                    <a:lnTo>
                      <a:pt x="15651" y="6904"/>
                    </a:lnTo>
                    <a:cubicBezTo>
                      <a:pt x="14870" y="6904"/>
                      <a:pt x="14870" y="6904"/>
                      <a:pt x="14870" y="7685"/>
                    </a:cubicBezTo>
                    <a:lnTo>
                      <a:pt x="14870" y="23648"/>
                    </a:lnTo>
                    <a:lnTo>
                      <a:pt x="14870" y="24273"/>
                    </a:lnTo>
                    <a:lnTo>
                      <a:pt x="13495" y="24273"/>
                    </a:lnTo>
                    <a:lnTo>
                      <a:pt x="13495" y="23586"/>
                    </a:lnTo>
                    <a:lnTo>
                      <a:pt x="13495" y="11153"/>
                    </a:lnTo>
                    <a:cubicBezTo>
                      <a:pt x="13495" y="10528"/>
                      <a:pt x="13433" y="10434"/>
                      <a:pt x="12777" y="10434"/>
                    </a:cubicBezTo>
                    <a:lnTo>
                      <a:pt x="9528" y="10434"/>
                    </a:lnTo>
                    <a:cubicBezTo>
                      <a:pt x="8809" y="10434"/>
                      <a:pt x="8809" y="10434"/>
                      <a:pt x="8809" y="11153"/>
                    </a:cubicBezTo>
                    <a:lnTo>
                      <a:pt x="8809" y="23648"/>
                    </a:lnTo>
                    <a:lnTo>
                      <a:pt x="8809" y="24273"/>
                    </a:lnTo>
                    <a:lnTo>
                      <a:pt x="7529" y="24273"/>
                    </a:lnTo>
                    <a:lnTo>
                      <a:pt x="7529" y="23617"/>
                    </a:lnTo>
                    <a:lnTo>
                      <a:pt x="7529" y="16276"/>
                    </a:lnTo>
                    <a:cubicBezTo>
                      <a:pt x="7529" y="15526"/>
                      <a:pt x="7372" y="15370"/>
                      <a:pt x="6591" y="15370"/>
                    </a:cubicBezTo>
                    <a:lnTo>
                      <a:pt x="3842" y="15370"/>
                    </a:lnTo>
                    <a:cubicBezTo>
                      <a:pt x="3155" y="15370"/>
                      <a:pt x="3124" y="15401"/>
                      <a:pt x="3124" y="16089"/>
                    </a:cubicBezTo>
                    <a:lnTo>
                      <a:pt x="3124" y="23617"/>
                    </a:lnTo>
                    <a:lnTo>
                      <a:pt x="3124" y="24273"/>
                    </a:lnTo>
                    <a:lnTo>
                      <a:pt x="437" y="24273"/>
                    </a:lnTo>
                    <a:cubicBezTo>
                      <a:pt x="406" y="16151"/>
                      <a:pt x="437" y="8060"/>
                      <a:pt x="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0" name="Google Shape;730;p34"/>
          <p:cNvGrpSpPr/>
          <p:nvPr/>
        </p:nvGrpSpPr>
        <p:grpSpPr>
          <a:xfrm>
            <a:off x="3615060" y="3641925"/>
            <a:ext cx="1233754" cy="1450648"/>
            <a:chOff x="-2229275" y="1882125"/>
            <a:chExt cx="1548775" cy="1821050"/>
          </a:xfrm>
        </p:grpSpPr>
        <p:sp>
          <p:nvSpPr>
            <p:cNvPr id="731" name="Google Shape;731;p34"/>
            <p:cNvSpPr/>
            <p:nvPr/>
          </p:nvSpPr>
          <p:spPr>
            <a:xfrm>
              <a:off x="-1741175" y="2124625"/>
              <a:ext cx="860925" cy="776725"/>
            </a:xfrm>
            <a:custGeom>
              <a:rect b="b" l="l" r="r" t="t"/>
              <a:pathLst>
                <a:path extrusionOk="0" h="31069" w="34437">
                  <a:moveTo>
                    <a:pt x="15065" y="816"/>
                  </a:moveTo>
                  <a:cubicBezTo>
                    <a:pt x="15730" y="816"/>
                    <a:pt x="16400" y="904"/>
                    <a:pt x="17057" y="1083"/>
                  </a:cubicBezTo>
                  <a:cubicBezTo>
                    <a:pt x="17513" y="1204"/>
                    <a:pt x="17908" y="1447"/>
                    <a:pt x="18212" y="1812"/>
                  </a:cubicBezTo>
                  <a:cubicBezTo>
                    <a:pt x="18971" y="2572"/>
                    <a:pt x="18607" y="3848"/>
                    <a:pt x="17574" y="4151"/>
                  </a:cubicBezTo>
                  <a:cubicBezTo>
                    <a:pt x="17209" y="4243"/>
                    <a:pt x="16844" y="4303"/>
                    <a:pt x="16480" y="4334"/>
                  </a:cubicBezTo>
                  <a:cubicBezTo>
                    <a:pt x="15204" y="4486"/>
                    <a:pt x="13958" y="4668"/>
                    <a:pt x="12682" y="4820"/>
                  </a:cubicBezTo>
                  <a:cubicBezTo>
                    <a:pt x="12296" y="4893"/>
                    <a:pt x="11909" y="4934"/>
                    <a:pt x="11523" y="4934"/>
                  </a:cubicBezTo>
                  <a:cubicBezTo>
                    <a:pt x="11271" y="4934"/>
                    <a:pt x="11020" y="4917"/>
                    <a:pt x="10768" y="4881"/>
                  </a:cubicBezTo>
                  <a:cubicBezTo>
                    <a:pt x="9704" y="4668"/>
                    <a:pt x="9431" y="3817"/>
                    <a:pt x="10039" y="2936"/>
                  </a:cubicBezTo>
                  <a:cubicBezTo>
                    <a:pt x="10008" y="2906"/>
                    <a:pt x="10008" y="2875"/>
                    <a:pt x="9978" y="2815"/>
                  </a:cubicBezTo>
                  <a:cubicBezTo>
                    <a:pt x="10525" y="2359"/>
                    <a:pt x="11102" y="1964"/>
                    <a:pt x="11740" y="1599"/>
                  </a:cubicBezTo>
                  <a:cubicBezTo>
                    <a:pt x="12779" y="1080"/>
                    <a:pt x="13916" y="816"/>
                    <a:pt x="15065" y="816"/>
                  </a:cubicBezTo>
                  <a:close/>
                  <a:moveTo>
                    <a:pt x="16194" y="1"/>
                  </a:moveTo>
                  <a:cubicBezTo>
                    <a:pt x="7757" y="1"/>
                    <a:pt x="1" y="7052"/>
                    <a:pt x="681" y="16639"/>
                  </a:cubicBezTo>
                  <a:cubicBezTo>
                    <a:pt x="1278" y="25167"/>
                    <a:pt x="8432" y="31069"/>
                    <a:pt x="16182" y="31069"/>
                  </a:cubicBezTo>
                  <a:cubicBezTo>
                    <a:pt x="18676" y="31069"/>
                    <a:pt x="21231" y="30457"/>
                    <a:pt x="23650" y="29126"/>
                  </a:cubicBezTo>
                  <a:cubicBezTo>
                    <a:pt x="33555" y="23627"/>
                    <a:pt x="34436" y="9711"/>
                    <a:pt x="25321" y="3027"/>
                  </a:cubicBezTo>
                  <a:cubicBezTo>
                    <a:pt x="25109" y="2875"/>
                    <a:pt x="24926" y="2754"/>
                    <a:pt x="24744" y="2632"/>
                  </a:cubicBezTo>
                  <a:cubicBezTo>
                    <a:pt x="22019" y="818"/>
                    <a:pt x="19067" y="1"/>
                    <a:pt x="16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4"/>
            <p:cNvSpPr/>
            <p:nvPr/>
          </p:nvSpPr>
          <p:spPr>
            <a:xfrm>
              <a:off x="-1505400" y="2145200"/>
              <a:ext cx="238525" cy="102775"/>
            </a:xfrm>
            <a:custGeom>
              <a:rect b="b" l="l" r="r" t="t"/>
              <a:pathLst>
                <a:path extrusionOk="0" h="4111" w="9541">
                  <a:moveTo>
                    <a:pt x="5676" y="1"/>
                  </a:moveTo>
                  <a:cubicBezTo>
                    <a:pt x="4512" y="1"/>
                    <a:pt x="3361" y="270"/>
                    <a:pt x="2309" y="776"/>
                  </a:cubicBezTo>
                  <a:cubicBezTo>
                    <a:pt x="1701" y="1141"/>
                    <a:pt x="1094" y="1536"/>
                    <a:pt x="547" y="2022"/>
                  </a:cubicBezTo>
                  <a:cubicBezTo>
                    <a:pt x="577" y="2052"/>
                    <a:pt x="608" y="2083"/>
                    <a:pt x="608" y="2113"/>
                  </a:cubicBezTo>
                  <a:cubicBezTo>
                    <a:pt x="0" y="3025"/>
                    <a:pt x="273" y="3875"/>
                    <a:pt x="1337" y="4058"/>
                  </a:cubicBezTo>
                  <a:cubicBezTo>
                    <a:pt x="1589" y="4094"/>
                    <a:pt x="1845" y="4111"/>
                    <a:pt x="2102" y="4111"/>
                  </a:cubicBezTo>
                  <a:cubicBezTo>
                    <a:pt x="2498" y="4111"/>
                    <a:pt x="2895" y="4070"/>
                    <a:pt x="3281" y="3997"/>
                  </a:cubicBezTo>
                  <a:cubicBezTo>
                    <a:pt x="4527" y="3875"/>
                    <a:pt x="5803" y="3693"/>
                    <a:pt x="7049" y="3511"/>
                  </a:cubicBezTo>
                  <a:cubicBezTo>
                    <a:pt x="7413" y="3480"/>
                    <a:pt x="7808" y="3420"/>
                    <a:pt x="8173" y="3328"/>
                  </a:cubicBezTo>
                  <a:cubicBezTo>
                    <a:pt x="9206" y="3025"/>
                    <a:pt x="9540" y="1749"/>
                    <a:pt x="8781" y="989"/>
                  </a:cubicBezTo>
                  <a:cubicBezTo>
                    <a:pt x="8477" y="624"/>
                    <a:pt x="8082" y="381"/>
                    <a:pt x="7626" y="260"/>
                  </a:cubicBezTo>
                  <a:cubicBezTo>
                    <a:pt x="6983" y="85"/>
                    <a:pt x="6327" y="1"/>
                    <a:pt x="5676"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4"/>
            <p:cNvSpPr/>
            <p:nvPr/>
          </p:nvSpPr>
          <p:spPr>
            <a:xfrm>
              <a:off x="-1966475" y="1890100"/>
              <a:ext cx="1285975" cy="1244550"/>
            </a:xfrm>
            <a:custGeom>
              <a:rect b="b" l="l" r="r" t="t"/>
              <a:pathLst>
                <a:path extrusionOk="0" h="49782" w="51439">
                  <a:moveTo>
                    <a:pt x="25186" y="7577"/>
                  </a:moveTo>
                  <a:cubicBezTo>
                    <a:pt x="27981" y="7577"/>
                    <a:pt x="30809" y="8255"/>
                    <a:pt x="33422" y="9674"/>
                  </a:cubicBezTo>
                  <a:cubicBezTo>
                    <a:pt x="41200" y="13897"/>
                    <a:pt x="44542" y="23316"/>
                    <a:pt x="41169" y="31519"/>
                  </a:cubicBezTo>
                  <a:cubicBezTo>
                    <a:pt x="41139" y="31549"/>
                    <a:pt x="41139" y="31610"/>
                    <a:pt x="41109" y="31671"/>
                  </a:cubicBezTo>
                  <a:cubicBezTo>
                    <a:pt x="40227" y="33737"/>
                    <a:pt x="38982" y="35590"/>
                    <a:pt x="37402" y="37170"/>
                  </a:cubicBezTo>
                  <a:lnTo>
                    <a:pt x="37341" y="37231"/>
                  </a:lnTo>
                  <a:cubicBezTo>
                    <a:pt x="37220" y="37353"/>
                    <a:pt x="37128" y="37444"/>
                    <a:pt x="37007" y="37565"/>
                  </a:cubicBezTo>
                  <a:cubicBezTo>
                    <a:pt x="33680" y="40674"/>
                    <a:pt x="29421" y="42240"/>
                    <a:pt x="25160" y="42240"/>
                  </a:cubicBezTo>
                  <a:cubicBezTo>
                    <a:pt x="21133" y="42240"/>
                    <a:pt x="17103" y="40841"/>
                    <a:pt x="13855" y="38021"/>
                  </a:cubicBezTo>
                  <a:cubicBezTo>
                    <a:pt x="7141" y="32248"/>
                    <a:pt x="5895" y="22343"/>
                    <a:pt x="10908" y="15052"/>
                  </a:cubicBezTo>
                  <a:cubicBezTo>
                    <a:pt x="14258" y="10229"/>
                    <a:pt x="19658" y="7577"/>
                    <a:pt x="25186" y="7577"/>
                  </a:cubicBezTo>
                  <a:close/>
                  <a:moveTo>
                    <a:pt x="42628" y="32704"/>
                  </a:moveTo>
                  <a:cubicBezTo>
                    <a:pt x="42749" y="33615"/>
                    <a:pt x="40866" y="36471"/>
                    <a:pt x="38799" y="38629"/>
                  </a:cubicBezTo>
                  <a:cubicBezTo>
                    <a:pt x="36706" y="40809"/>
                    <a:pt x="32693" y="43017"/>
                    <a:pt x="30781" y="43017"/>
                  </a:cubicBezTo>
                  <a:cubicBezTo>
                    <a:pt x="30695" y="43017"/>
                    <a:pt x="30613" y="43013"/>
                    <a:pt x="30535" y="43004"/>
                  </a:cubicBezTo>
                  <a:cubicBezTo>
                    <a:pt x="36187" y="41485"/>
                    <a:pt x="40045" y="37869"/>
                    <a:pt x="42628" y="32704"/>
                  </a:cubicBezTo>
                  <a:close/>
                  <a:moveTo>
                    <a:pt x="22423" y="43308"/>
                  </a:moveTo>
                  <a:lnTo>
                    <a:pt x="22423" y="43308"/>
                  </a:lnTo>
                  <a:cubicBezTo>
                    <a:pt x="23517" y="43429"/>
                    <a:pt x="24550" y="43642"/>
                    <a:pt x="25553" y="43672"/>
                  </a:cubicBezTo>
                  <a:cubicBezTo>
                    <a:pt x="25646" y="43675"/>
                    <a:pt x="25739" y="43676"/>
                    <a:pt x="25832" y="43676"/>
                  </a:cubicBezTo>
                  <a:cubicBezTo>
                    <a:pt x="26772" y="43676"/>
                    <a:pt x="27712" y="43548"/>
                    <a:pt x="28652" y="43520"/>
                  </a:cubicBezTo>
                  <a:lnTo>
                    <a:pt x="28652" y="43520"/>
                  </a:lnTo>
                  <a:cubicBezTo>
                    <a:pt x="28236" y="43778"/>
                    <a:pt x="27048" y="43928"/>
                    <a:pt x="25805" y="43928"/>
                  </a:cubicBezTo>
                  <a:cubicBezTo>
                    <a:pt x="24414" y="43928"/>
                    <a:pt x="22953" y="43741"/>
                    <a:pt x="22423" y="43308"/>
                  </a:cubicBezTo>
                  <a:close/>
                  <a:moveTo>
                    <a:pt x="25146" y="0"/>
                  </a:moveTo>
                  <a:cubicBezTo>
                    <a:pt x="23072" y="0"/>
                    <a:pt x="20975" y="261"/>
                    <a:pt x="18899" y="802"/>
                  </a:cubicBezTo>
                  <a:cubicBezTo>
                    <a:pt x="8143" y="3597"/>
                    <a:pt x="578" y="13168"/>
                    <a:pt x="274" y="24258"/>
                  </a:cubicBezTo>
                  <a:cubicBezTo>
                    <a:pt x="1" y="35347"/>
                    <a:pt x="7080" y="45282"/>
                    <a:pt x="17653" y="48625"/>
                  </a:cubicBezTo>
                  <a:cubicBezTo>
                    <a:pt x="20124" y="49406"/>
                    <a:pt x="22646" y="49782"/>
                    <a:pt x="25139" y="49782"/>
                  </a:cubicBezTo>
                  <a:cubicBezTo>
                    <a:pt x="33315" y="49782"/>
                    <a:pt x="41176" y="45737"/>
                    <a:pt x="45879" y="38659"/>
                  </a:cubicBezTo>
                  <a:cubicBezTo>
                    <a:pt x="51196" y="30729"/>
                    <a:pt x="51439" y="20429"/>
                    <a:pt x="46577" y="12226"/>
                  </a:cubicBezTo>
                  <a:cubicBezTo>
                    <a:pt x="42020" y="4532"/>
                    <a:pt x="33787"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4"/>
            <p:cNvSpPr/>
            <p:nvPr/>
          </p:nvSpPr>
          <p:spPr>
            <a:xfrm>
              <a:off x="-1203100" y="2708450"/>
              <a:ext cx="305375" cy="257100"/>
            </a:xfrm>
            <a:custGeom>
              <a:rect b="b" l="l" r="r" t="t"/>
              <a:pathLst>
                <a:path extrusionOk="0" h="10284" w="12215">
                  <a:moveTo>
                    <a:pt x="12093" y="0"/>
                  </a:moveTo>
                  <a:lnTo>
                    <a:pt x="12093" y="0"/>
                  </a:lnTo>
                  <a:cubicBezTo>
                    <a:pt x="9510" y="5135"/>
                    <a:pt x="5652" y="8751"/>
                    <a:pt x="0" y="10270"/>
                  </a:cubicBezTo>
                  <a:cubicBezTo>
                    <a:pt x="78" y="10279"/>
                    <a:pt x="160" y="10283"/>
                    <a:pt x="246" y="10283"/>
                  </a:cubicBezTo>
                  <a:cubicBezTo>
                    <a:pt x="2158" y="10283"/>
                    <a:pt x="6171" y="8075"/>
                    <a:pt x="8264" y="5895"/>
                  </a:cubicBezTo>
                  <a:cubicBezTo>
                    <a:pt x="10331" y="3737"/>
                    <a:pt x="12214" y="881"/>
                    <a:pt x="12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4"/>
            <p:cNvSpPr/>
            <p:nvPr/>
          </p:nvSpPr>
          <p:spPr>
            <a:xfrm>
              <a:off x="-1405900" y="2972775"/>
              <a:ext cx="155725" cy="15850"/>
            </a:xfrm>
            <a:custGeom>
              <a:rect b="b" l="l" r="r" t="t"/>
              <a:pathLst>
                <a:path extrusionOk="0" h="634" w="6229">
                  <a:moveTo>
                    <a:pt x="0" y="1"/>
                  </a:moveTo>
                  <a:cubicBezTo>
                    <a:pt x="534" y="438"/>
                    <a:pt x="2018" y="633"/>
                    <a:pt x="3420" y="633"/>
                  </a:cubicBezTo>
                  <a:cubicBezTo>
                    <a:pt x="4650" y="633"/>
                    <a:pt x="5817" y="483"/>
                    <a:pt x="6229" y="213"/>
                  </a:cubicBezTo>
                  <a:lnTo>
                    <a:pt x="6229" y="213"/>
                  </a:lnTo>
                  <a:cubicBezTo>
                    <a:pt x="5362" y="264"/>
                    <a:pt x="4496" y="379"/>
                    <a:pt x="3630" y="379"/>
                  </a:cubicBezTo>
                  <a:cubicBezTo>
                    <a:pt x="3463" y="379"/>
                    <a:pt x="3296" y="375"/>
                    <a:pt x="3130" y="365"/>
                  </a:cubicBezTo>
                  <a:cubicBezTo>
                    <a:pt x="2127" y="335"/>
                    <a:pt x="1094" y="12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4"/>
            <p:cNvSpPr/>
            <p:nvPr/>
          </p:nvSpPr>
          <p:spPr>
            <a:xfrm>
              <a:off x="-2229275" y="1882125"/>
              <a:ext cx="1548775" cy="1821050"/>
            </a:xfrm>
            <a:custGeom>
              <a:rect b="b" l="l" r="r" t="t"/>
              <a:pathLst>
                <a:path extrusionOk="0" h="72842" w="61951">
                  <a:moveTo>
                    <a:pt x="35659" y="330"/>
                  </a:moveTo>
                  <a:cubicBezTo>
                    <a:pt x="43846" y="330"/>
                    <a:pt x="51637" y="4361"/>
                    <a:pt x="56300" y="11330"/>
                  </a:cubicBezTo>
                  <a:cubicBezTo>
                    <a:pt x="61920" y="19685"/>
                    <a:pt x="61951" y="30592"/>
                    <a:pt x="56391" y="38978"/>
                  </a:cubicBezTo>
                  <a:cubicBezTo>
                    <a:pt x="51605" y="46194"/>
                    <a:pt x="43697" y="50106"/>
                    <a:pt x="35643" y="50106"/>
                  </a:cubicBezTo>
                  <a:cubicBezTo>
                    <a:pt x="30913" y="50106"/>
                    <a:pt x="26133" y="48757"/>
                    <a:pt x="21906" y="45936"/>
                  </a:cubicBezTo>
                  <a:cubicBezTo>
                    <a:pt x="13521" y="40376"/>
                    <a:pt x="9297" y="30288"/>
                    <a:pt x="11242" y="20414"/>
                  </a:cubicBezTo>
                  <a:cubicBezTo>
                    <a:pt x="13186" y="10540"/>
                    <a:pt x="20873" y="2822"/>
                    <a:pt x="30748" y="817"/>
                  </a:cubicBezTo>
                  <a:cubicBezTo>
                    <a:pt x="32386" y="489"/>
                    <a:pt x="34031" y="330"/>
                    <a:pt x="35659" y="330"/>
                  </a:cubicBezTo>
                  <a:close/>
                  <a:moveTo>
                    <a:pt x="16589" y="41773"/>
                  </a:moveTo>
                  <a:cubicBezTo>
                    <a:pt x="19263" y="44842"/>
                    <a:pt x="22605" y="47212"/>
                    <a:pt x="26373" y="48731"/>
                  </a:cubicBezTo>
                  <a:lnTo>
                    <a:pt x="16741" y="65472"/>
                  </a:lnTo>
                  <a:lnTo>
                    <a:pt x="4679" y="57451"/>
                  </a:lnTo>
                  <a:lnTo>
                    <a:pt x="16589" y="41773"/>
                  </a:lnTo>
                  <a:close/>
                  <a:moveTo>
                    <a:pt x="4459" y="57830"/>
                  </a:moveTo>
                  <a:cubicBezTo>
                    <a:pt x="4550" y="57830"/>
                    <a:pt x="4649" y="57846"/>
                    <a:pt x="4710" y="57876"/>
                  </a:cubicBezTo>
                  <a:cubicBezTo>
                    <a:pt x="5530" y="58393"/>
                    <a:pt x="6320" y="58939"/>
                    <a:pt x="7140" y="59486"/>
                  </a:cubicBezTo>
                  <a:lnTo>
                    <a:pt x="16103" y="65472"/>
                  </a:lnTo>
                  <a:lnTo>
                    <a:pt x="16589" y="65806"/>
                  </a:lnTo>
                  <a:lnTo>
                    <a:pt x="14888" y="68328"/>
                  </a:lnTo>
                  <a:lnTo>
                    <a:pt x="2704" y="60216"/>
                  </a:lnTo>
                  <a:cubicBezTo>
                    <a:pt x="3221" y="59426"/>
                    <a:pt x="3737" y="58636"/>
                    <a:pt x="4254" y="57876"/>
                  </a:cubicBezTo>
                  <a:cubicBezTo>
                    <a:pt x="4284" y="57846"/>
                    <a:pt x="4368" y="57830"/>
                    <a:pt x="4459" y="57830"/>
                  </a:cubicBezTo>
                  <a:close/>
                  <a:moveTo>
                    <a:pt x="2401" y="60489"/>
                  </a:moveTo>
                  <a:lnTo>
                    <a:pt x="14706" y="68692"/>
                  </a:lnTo>
                  <a:cubicBezTo>
                    <a:pt x="14189" y="69573"/>
                    <a:pt x="13521" y="70363"/>
                    <a:pt x="12731" y="71032"/>
                  </a:cubicBezTo>
                  <a:cubicBezTo>
                    <a:pt x="12705" y="71049"/>
                    <a:pt x="12668" y="71056"/>
                    <a:pt x="12625" y="71056"/>
                  </a:cubicBezTo>
                  <a:cubicBezTo>
                    <a:pt x="12513" y="71056"/>
                    <a:pt x="12363" y="71006"/>
                    <a:pt x="12275" y="70941"/>
                  </a:cubicBezTo>
                  <a:cubicBezTo>
                    <a:pt x="10482" y="69756"/>
                    <a:pt x="8720" y="68540"/>
                    <a:pt x="6928" y="67355"/>
                  </a:cubicBezTo>
                  <a:cubicBezTo>
                    <a:pt x="5074" y="66140"/>
                    <a:pt x="3221" y="64925"/>
                    <a:pt x="1368" y="63710"/>
                  </a:cubicBezTo>
                  <a:cubicBezTo>
                    <a:pt x="1064" y="63527"/>
                    <a:pt x="973" y="63345"/>
                    <a:pt x="1124" y="63011"/>
                  </a:cubicBezTo>
                  <a:cubicBezTo>
                    <a:pt x="1550" y="62190"/>
                    <a:pt x="1945" y="61370"/>
                    <a:pt x="2401" y="60489"/>
                  </a:cubicBezTo>
                  <a:close/>
                  <a:moveTo>
                    <a:pt x="1307" y="67507"/>
                  </a:moveTo>
                  <a:lnTo>
                    <a:pt x="8690" y="72399"/>
                  </a:lnTo>
                  <a:cubicBezTo>
                    <a:pt x="8583" y="72411"/>
                    <a:pt x="8473" y="72416"/>
                    <a:pt x="8358" y="72416"/>
                  </a:cubicBezTo>
                  <a:cubicBezTo>
                    <a:pt x="6093" y="72416"/>
                    <a:pt x="2406" y="70168"/>
                    <a:pt x="1307" y="67507"/>
                  </a:cubicBezTo>
                  <a:close/>
                  <a:moveTo>
                    <a:pt x="912" y="63801"/>
                  </a:moveTo>
                  <a:lnTo>
                    <a:pt x="12336" y="71396"/>
                  </a:lnTo>
                  <a:cubicBezTo>
                    <a:pt x="11574" y="72070"/>
                    <a:pt x="10587" y="72461"/>
                    <a:pt x="9564" y="72461"/>
                  </a:cubicBezTo>
                  <a:cubicBezTo>
                    <a:pt x="9526" y="72461"/>
                    <a:pt x="9488" y="72461"/>
                    <a:pt x="9449" y="72460"/>
                  </a:cubicBezTo>
                  <a:cubicBezTo>
                    <a:pt x="9297" y="72429"/>
                    <a:pt x="9146" y="72369"/>
                    <a:pt x="9054" y="72277"/>
                  </a:cubicBezTo>
                  <a:cubicBezTo>
                    <a:pt x="6472" y="70576"/>
                    <a:pt x="3920" y="68875"/>
                    <a:pt x="1398" y="67173"/>
                  </a:cubicBezTo>
                  <a:cubicBezTo>
                    <a:pt x="1155" y="66991"/>
                    <a:pt x="1003" y="66748"/>
                    <a:pt x="912" y="66505"/>
                  </a:cubicBezTo>
                  <a:cubicBezTo>
                    <a:pt x="608" y="65624"/>
                    <a:pt x="608" y="64682"/>
                    <a:pt x="912" y="63801"/>
                  </a:cubicBezTo>
                  <a:close/>
                  <a:moveTo>
                    <a:pt x="35743" y="1"/>
                  </a:moveTo>
                  <a:cubicBezTo>
                    <a:pt x="28543" y="1"/>
                    <a:pt x="22356" y="2663"/>
                    <a:pt x="17227" y="7988"/>
                  </a:cubicBezTo>
                  <a:cubicBezTo>
                    <a:pt x="16650" y="8595"/>
                    <a:pt x="16073" y="9294"/>
                    <a:pt x="15496" y="9962"/>
                  </a:cubicBezTo>
                  <a:lnTo>
                    <a:pt x="13794" y="12545"/>
                  </a:lnTo>
                  <a:cubicBezTo>
                    <a:pt x="13794" y="12575"/>
                    <a:pt x="13764" y="12636"/>
                    <a:pt x="13733" y="12697"/>
                  </a:cubicBezTo>
                  <a:cubicBezTo>
                    <a:pt x="13338" y="13517"/>
                    <a:pt x="12852" y="14307"/>
                    <a:pt x="12518" y="15158"/>
                  </a:cubicBezTo>
                  <a:cubicBezTo>
                    <a:pt x="8811" y="24394"/>
                    <a:pt x="9935" y="32993"/>
                    <a:pt x="15951" y="40983"/>
                  </a:cubicBezTo>
                  <a:cubicBezTo>
                    <a:pt x="16225" y="41226"/>
                    <a:pt x="16225" y="41621"/>
                    <a:pt x="15951" y="41895"/>
                  </a:cubicBezTo>
                  <a:cubicBezTo>
                    <a:pt x="14402" y="43991"/>
                    <a:pt x="12852" y="46118"/>
                    <a:pt x="11272" y="48214"/>
                  </a:cubicBezTo>
                  <a:cubicBezTo>
                    <a:pt x="9146" y="50979"/>
                    <a:pt x="6988" y="53683"/>
                    <a:pt x="4862" y="56448"/>
                  </a:cubicBezTo>
                  <a:cubicBezTo>
                    <a:pt x="3464" y="58271"/>
                    <a:pt x="2066" y="60124"/>
                    <a:pt x="1064" y="62221"/>
                  </a:cubicBezTo>
                  <a:cubicBezTo>
                    <a:pt x="365" y="63679"/>
                    <a:pt x="0" y="65198"/>
                    <a:pt x="608" y="66809"/>
                  </a:cubicBezTo>
                  <a:cubicBezTo>
                    <a:pt x="1185" y="68540"/>
                    <a:pt x="2340" y="69999"/>
                    <a:pt x="3889" y="70971"/>
                  </a:cubicBezTo>
                  <a:cubicBezTo>
                    <a:pt x="4041" y="71062"/>
                    <a:pt x="4193" y="71153"/>
                    <a:pt x="4345" y="71275"/>
                  </a:cubicBezTo>
                  <a:cubicBezTo>
                    <a:pt x="5725" y="72296"/>
                    <a:pt x="7431" y="72841"/>
                    <a:pt x="9145" y="72841"/>
                  </a:cubicBezTo>
                  <a:cubicBezTo>
                    <a:pt x="9317" y="72841"/>
                    <a:pt x="9490" y="72835"/>
                    <a:pt x="9662" y="72824"/>
                  </a:cubicBezTo>
                  <a:cubicBezTo>
                    <a:pt x="10665" y="72764"/>
                    <a:pt x="11637" y="72399"/>
                    <a:pt x="12427" y="71791"/>
                  </a:cubicBezTo>
                  <a:cubicBezTo>
                    <a:pt x="13399" y="71032"/>
                    <a:pt x="14219" y="70120"/>
                    <a:pt x="14888" y="69118"/>
                  </a:cubicBezTo>
                  <a:cubicBezTo>
                    <a:pt x="17167" y="65927"/>
                    <a:pt x="18868" y="62403"/>
                    <a:pt x="20812" y="59031"/>
                  </a:cubicBezTo>
                  <a:cubicBezTo>
                    <a:pt x="22727" y="55749"/>
                    <a:pt x="24671" y="52468"/>
                    <a:pt x="26555" y="49217"/>
                  </a:cubicBezTo>
                  <a:cubicBezTo>
                    <a:pt x="26673" y="49021"/>
                    <a:pt x="26778" y="48951"/>
                    <a:pt x="26919" y="48951"/>
                  </a:cubicBezTo>
                  <a:cubicBezTo>
                    <a:pt x="26997" y="48951"/>
                    <a:pt x="27085" y="48972"/>
                    <a:pt x="27193" y="49004"/>
                  </a:cubicBezTo>
                  <a:cubicBezTo>
                    <a:pt x="29320" y="49794"/>
                    <a:pt x="31538" y="50250"/>
                    <a:pt x="33786" y="50402"/>
                  </a:cubicBezTo>
                  <a:cubicBezTo>
                    <a:pt x="34379" y="50436"/>
                    <a:pt x="34965" y="50453"/>
                    <a:pt x="35544" y="50453"/>
                  </a:cubicBezTo>
                  <a:cubicBezTo>
                    <a:pt x="42775" y="50453"/>
                    <a:pt x="48962" y="47817"/>
                    <a:pt x="54082" y="42472"/>
                  </a:cubicBezTo>
                  <a:cubicBezTo>
                    <a:pt x="54689" y="41834"/>
                    <a:pt x="55266" y="41166"/>
                    <a:pt x="55844" y="40497"/>
                  </a:cubicBezTo>
                  <a:lnTo>
                    <a:pt x="57545" y="37915"/>
                  </a:lnTo>
                  <a:cubicBezTo>
                    <a:pt x="57576" y="37793"/>
                    <a:pt x="57636" y="37702"/>
                    <a:pt x="57667" y="37580"/>
                  </a:cubicBezTo>
                  <a:cubicBezTo>
                    <a:pt x="59247" y="34876"/>
                    <a:pt x="60249" y="31899"/>
                    <a:pt x="60644" y="28800"/>
                  </a:cubicBezTo>
                  <a:cubicBezTo>
                    <a:pt x="61708" y="20201"/>
                    <a:pt x="59155" y="12849"/>
                    <a:pt x="52897" y="6803"/>
                  </a:cubicBezTo>
                  <a:cubicBezTo>
                    <a:pt x="52289" y="6195"/>
                    <a:pt x="51590" y="5648"/>
                    <a:pt x="50952" y="5071"/>
                  </a:cubicBezTo>
                  <a:lnTo>
                    <a:pt x="48339" y="3339"/>
                  </a:lnTo>
                  <a:cubicBezTo>
                    <a:pt x="48248" y="3309"/>
                    <a:pt x="48127" y="3278"/>
                    <a:pt x="48035" y="3217"/>
                  </a:cubicBezTo>
                  <a:cubicBezTo>
                    <a:pt x="44815" y="1364"/>
                    <a:pt x="41260" y="301"/>
                    <a:pt x="37584" y="58"/>
                  </a:cubicBezTo>
                  <a:cubicBezTo>
                    <a:pt x="36963" y="20"/>
                    <a:pt x="36350" y="1"/>
                    <a:pt x="357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4"/>
            <p:cNvSpPr/>
            <p:nvPr/>
          </p:nvSpPr>
          <p:spPr>
            <a:xfrm>
              <a:off x="-2112300" y="2926450"/>
              <a:ext cx="542350" cy="592475"/>
            </a:xfrm>
            <a:custGeom>
              <a:rect b="b" l="l" r="r" t="t"/>
              <a:pathLst>
                <a:path extrusionOk="0" h="23699" w="21694">
                  <a:moveTo>
                    <a:pt x="11910" y="0"/>
                  </a:moveTo>
                  <a:lnTo>
                    <a:pt x="10634" y="1702"/>
                  </a:lnTo>
                  <a:lnTo>
                    <a:pt x="0" y="15678"/>
                  </a:lnTo>
                  <a:lnTo>
                    <a:pt x="9145" y="21754"/>
                  </a:lnTo>
                  <a:lnTo>
                    <a:pt x="12062" y="23699"/>
                  </a:lnTo>
                  <a:cubicBezTo>
                    <a:pt x="15283" y="18108"/>
                    <a:pt x="18473" y="12548"/>
                    <a:pt x="21694" y="6958"/>
                  </a:cubicBezTo>
                  <a:cubicBezTo>
                    <a:pt x="17926" y="5439"/>
                    <a:pt x="14584" y="3069"/>
                    <a:pt x="11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4"/>
            <p:cNvSpPr/>
            <p:nvPr/>
          </p:nvSpPr>
          <p:spPr>
            <a:xfrm>
              <a:off x="-2204225" y="3394325"/>
              <a:ext cx="342600" cy="264550"/>
            </a:xfrm>
            <a:custGeom>
              <a:rect b="b" l="l" r="r" t="t"/>
              <a:pathLst>
                <a:path extrusionOk="0" h="10582" w="13704">
                  <a:moveTo>
                    <a:pt x="1399" y="1"/>
                  </a:moveTo>
                  <a:cubicBezTo>
                    <a:pt x="973" y="882"/>
                    <a:pt x="548" y="1702"/>
                    <a:pt x="153" y="2523"/>
                  </a:cubicBezTo>
                  <a:cubicBezTo>
                    <a:pt x="1" y="2857"/>
                    <a:pt x="92" y="3039"/>
                    <a:pt x="366" y="3222"/>
                  </a:cubicBezTo>
                  <a:cubicBezTo>
                    <a:pt x="1945" y="4255"/>
                    <a:pt x="3495" y="5257"/>
                    <a:pt x="5044" y="6290"/>
                  </a:cubicBezTo>
                  <a:lnTo>
                    <a:pt x="5926" y="6867"/>
                  </a:lnTo>
                  <a:cubicBezTo>
                    <a:pt x="7718" y="8052"/>
                    <a:pt x="9480" y="9268"/>
                    <a:pt x="11273" y="10453"/>
                  </a:cubicBezTo>
                  <a:cubicBezTo>
                    <a:pt x="11359" y="10517"/>
                    <a:pt x="11506" y="10582"/>
                    <a:pt x="11616" y="10582"/>
                  </a:cubicBezTo>
                  <a:cubicBezTo>
                    <a:pt x="11662" y="10582"/>
                    <a:pt x="11702" y="10570"/>
                    <a:pt x="11729" y="10544"/>
                  </a:cubicBezTo>
                  <a:cubicBezTo>
                    <a:pt x="12519" y="9875"/>
                    <a:pt x="13187" y="9085"/>
                    <a:pt x="13704" y="8204"/>
                  </a:cubicBezTo>
                  <a:lnTo>
                    <a:pt x="9237" y="5196"/>
                  </a:lnTo>
                  <a:lnTo>
                    <a:pt x="13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4"/>
            <p:cNvSpPr/>
            <p:nvPr/>
          </p:nvSpPr>
          <p:spPr>
            <a:xfrm>
              <a:off x="-2161675" y="3328625"/>
              <a:ext cx="347900" cy="262475"/>
            </a:xfrm>
            <a:custGeom>
              <a:rect b="b" l="l" r="r" t="t"/>
              <a:pathLst>
                <a:path extrusionOk="0" h="10499" w="13916">
                  <a:moveTo>
                    <a:pt x="1755" y="1"/>
                  </a:moveTo>
                  <a:cubicBezTo>
                    <a:pt x="1664" y="1"/>
                    <a:pt x="1580" y="16"/>
                    <a:pt x="1550" y="46"/>
                  </a:cubicBezTo>
                  <a:cubicBezTo>
                    <a:pt x="1033" y="806"/>
                    <a:pt x="517" y="1596"/>
                    <a:pt x="0" y="2386"/>
                  </a:cubicBezTo>
                  <a:lnTo>
                    <a:pt x="7930" y="7642"/>
                  </a:lnTo>
                  <a:lnTo>
                    <a:pt x="12214" y="10498"/>
                  </a:lnTo>
                  <a:lnTo>
                    <a:pt x="13916" y="7946"/>
                  </a:lnTo>
                  <a:lnTo>
                    <a:pt x="13399" y="7642"/>
                  </a:lnTo>
                  <a:lnTo>
                    <a:pt x="10847" y="5941"/>
                  </a:lnTo>
                  <a:lnTo>
                    <a:pt x="4436" y="1657"/>
                  </a:lnTo>
                  <a:cubicBezTo>
                    <a:pt x="3616" y="1140"/>
                    <a:pt x="2826" y="563"/>
                    <a:pt x="2006" y="46"/>
                  </a:cubicBezTo>
                  <a:cubicBezTo>
                    <a:pt x="1945" y="16"/>
                    <a:pt x="1846" y="1"/>
                    <a:pt x="17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4"/>
            <p:cNvSpPr/>
            <p:nvPr/>
          </p:nvSpPr>
          <p:spPr>
            <a:xfrm>
              <a:off x="-2214100" y="3476375"/>
              <a:ext cx="293225" cy="217250"/>
            </a:xfrm>
            <a:custGeom>
              <a:rect b="b" l="l" r="r" t="t"/>
              <a:pathLst>
                <a:path extrusionOk="0" h="8690" w="11729">
                  <a:moveTo>
                    <a:pt x="305" y="0"/>
                  </a:moveTo>
                  <a:cubicBezTo>
                    <a:pt x="1" y="881"/>
                    <a:pt x="1" y="1854"/>
                    <a:pt x="305" y="2735"/>
                  </a:cubicBezTo>
                  <a:cubicBezTo>
                    <a:pt x="396" y="2978"/>
                    <a:pt x="548" y="3221"/>
                    <a:pt x="791" y="3373"/>
                  </a:cubicBezTo>
                  <a:cubicBezTo>
                    <a:pt x="3313" y="5105"/>
                    <a:pt x="5895" y="6776"/>
                    <a:pt x="8447" y="8477"/>
                  </a:cubicBezTo>
                  <a:cubicBezTo>
                    <a:pt x="8539" y="8568"/>
                    <a:pt x="8690" y="8659"/>
                    <a:pt x="8842" y="8690"/>
                  </a:cubicBezTo>
                  <a:cubicBezTo>
                    <a:pt x="9906" y="8690"/>
                    <a:pt x="10939" y="8325"/>
                    <a:pt x="11729" y="7596"/>
                  </a:cubicBezTo>
                  <a:lnTo>
                    <a:pt x="4893" y="3069"/>
                  </a:lnTo>
                  <a:lnTo>
                    <a:pt x="305" y="0"/>
                  </a:lnTo>
                  <a:close/>
                </a:path>
              </a:pathLst>
            </a:custGeom>
            <a:solidFill>
              <a:srgbClr val="CAB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4"/>
            <p:cNvSpPr/>
            <p:nvPr/>
          </p:nvSpPr>
          <p:spPr>
            <a:xfrm>
              <a:off x="-2196625" y="3569800"/>
              <a:ext cx="185375" cy="122750"/>
            </a:xfrm>
            <a:custGeom>
              <a:rect b="b" l="l" r="r" t="t"/>
              <a:pathLst>
                <a:path extrusionOk="0" h="4910" w="7415">
                  <a:moveTo>
                    <a:pt x="1" y="0"/>
                  </a:moveTo>
                  <a:lnTo>
                    <a:pt x="1" y="0"/>
                  </a:lnTo>
                  <a:cubicBezTo>
                    <a:pt x="1100" y="2661"/>
                    <a:pt x="4815" y="4909"/>
                    <a:pt x="7083" y="4909"/>
                  </a:cubicBezTo>
                  <a:cubicBezTo>
                    <a:pt x="7197" y="4909"/>
                    <a:pt x="7308" y="4904"/>
                    <a:pt x="7414" y="4892"/>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4"/>
            <p:cNvSpPr/>
            <p:nvPr/>
          </p:nvSpPr>
          <p:spPr>
            <a:xfrm>
              <a:off x="-1786450" y="2080050"/>
              <a:ext cx="931250" cy="865950"/>
            </a:xfrm>
            <a:custGeom>
              <a:rect b="b" l="l" r="r" t="t"/>
              <a:pathLst>
                <a:path extrusionOk="0" h="34638" w="37250">
                  <a:moveTo>
                    <a:pt x="17958" y="340"/>
                  </a:moveTo>
                  <a:cubicBezTo>
                    <a:pt x="21216" y="340"/>
                    <a:pt x="24476" y="1282"/>
                    <a:pt x="27315" y="3170"/>
                  </a:cubicBezTo>
                  <a:cubicBezTo>
                    <a:pt x="35123" y="8365"/>
                    <a:pt x="37250" y="18908"/>
                    <a:pt x="32054" y="26716"/>
                  </a:cubicBezTo>
                  <a:lnTo>
                    <a:pt x="32085" y="26716"/>
                  </a:lnTo>
                  <a:cubicBezTo>
                    <a:pt x="28873" y="31482"/>
                    <a:pt x="23545" y="34260"/>
                    <a:pt x="17929" y="34260"/>
                  </a:cubicBezTo>
                  <a:cubicBezTo>
                    <a:pt x="16851" y="34260"/>
                    <a:pt x="15762" y="34158"/>
                    <a:pt x="14675" y="33947"/>
                  </a:cubicBezTo>
                  <a:cubicBezTo>
                    <a:pt x="7961" y="32610"/>
                    <a:pt x="2705" y="27385"/>
                    <a:pt x="1337" y="20640"/>
                  </a:cubicBezTo>
                  <a:cubicBezTo>
                    <a:pt x="0" y="13925"/>
                    <a:pt x="2826" y="7059"/>
                    <a:pt x="8508" y="3230"/>
                  </a:cubicBezTo>
                  <a:cubicBezTo>
                    <a:pt x="11365" y="1305"/>
                    <a:pt x="14661" y="340"/>
                    <a:pt x="17958" y="340"/>
                  </a:cubicBezTo>
                  <a:close/>
                  <a:moveTo>
                    <a:pt x="17943" y="1"/>
                  </a:moveTo>
                  <a:cubicBezTo>
                    <a:pt x="14893" y="1"/>
                    <a:pt x="11841" y="800"/>
                    <a:pt x="9115" y="2410"/>
                  </a:cubicBezTo>
                  <a:cubicBezTo>
                    <a:pt x="3403" y="5813"/>
                    <a:pt x="152" y="12163"/>
                    <a:pt x="699" y="18756"/>
                  </a:cubicBezTo>
                  <a:cubicBezTo>
                    <a:pt x="1246" y="25379"/>
                    <a:pt x="5530" y="31091"/>
                    <a:pt x="11728" y="33492"/>
                  </a:cubicBezTo>
                  <a:cubicBezTo>
                    <a:pt x="13744" y="34262"/>
                    <a:pt x="15847" y="34638"/>
                    <a:pt x="17934" y="34638"/>
                  </a:cubicBezTo>
                  <a:cubicBezTo>
                    <a:pt x="22263" y="34638"/>
                    <a:pt x="26526" y="33022"/>
                    <a:pt x="29806" y="29967"/>
                  </a:cubicBezTo>
                  <a:cubicBezTo>
                    <a:pt x="29897" y="29846"/>
                    <a:pt x="30019" y="29755"/>
                    <a:pt x="30140" y="29633"/>
                  </a:cubicBezTo>
                  <a:lnTo>
                    <a:pt x="30170" y="29572"/>
                  </a:lnTo>
                  <a:cubicBezTo>
                    <a:pt x="31750" y="27992"/>
                    <a:pt x="33026" y="26139"/>
                    <a:pt x="33908" y="24073"/>
                  </a:cubicBezTo>
                  <a:cubicBezTo>
                    <a:pt x="33938" y="24012"/>
                    <a:pt x="33968" y="23982"/>
                    <a:pt x="33968" y="23921"/>
                  </a:cubicBezTo>
                  <a:cubicBezTo>
                    <a:pt x="37128" y="16265"/>
                    <a:pt x="34424" y="7454"/>
                    <a:pt x="27527" y="2866"/>
                  </a:cubicBezTo>
                  <a:cubicBezTo>
                    <a:pt x="24621" y="960"/>
                    <a:pt x="21283" y="1"/>
                    <a:pt x="179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4"/>
            <p:cNvSpPr/>
            <p:nvPr/>
          </p:nvSpPr>
          <p:spPr>
            <a:xfrm>
              <a:off x="-1786450" y="2089200"/>
              <a:ext cx="931250" cy="847675"/>
            </a:xfrm>
            <a:custGeom>
              <a:rect b="b" l="l" r="r" t="t"/>
              <a:pathLst>
                <a:path extrusionOk="0" h="33907" w="37250">
                  <a:moveTo>
                    <a:pt x="17956" y="1073"/>
                  </a:moveTo>
                  <a:cubicBezTo>
                    <a:pt x="20599" y="1073"/>
                    <a:pt x="23255" y="1735"/>
                    <a:pt x="25674" y="3077"/>
                  </a:cubicBezTo>
                  <a:cubicBezTo>
                    <a:pt x="26038" y="3259"/>
                    <a:pt x="26403" y="3502"/>
                    <a:pt x="26737" y="3745"/>
                  </a:cubicBezTo>
                  <a:cubicBezTo>
                    <a:pt x="34059" y="8576"/>
                    <a:pt x="36034" y="18481"/>
                    <a:pt x="31143" y="25773"/>
                  </a:cubicBezTo>
                  <a:cubicBezTo>
                    <a:pt x="28172" y="30242"/>
                    <a:pt x="23180" y="32822"/>
                    <a:pt x="17942" y="32822"/>
                  </a:cubicBezTo>
                  <a:cubicBezTo>
                    <a:pt x="17019" y="32822"/>
                    <a:pt x="16089" y="32742"/>
                    <a:pt x="15161" y="32579"/>
                  </a:cubicBezTo>
                  <a:cubicBezTo>
                    <a:pt x="8963" y="31455"/>
                    <a:pt x="4011" y="26806"/>
                    <a:pt x="2522" y="20669"/>
                  </a:cubicBezTo>
                  <a:cubicBezTo>
                    <a:pt x="1033" y="14531"/>
                    <a:pt x="3312" y="8121"/>
                    <a:pt x="8356" y="4323"/>
                  </a:cubicBezTo>
                  <a:cubicBezTo>
                    <a:pt x="11176" y="2169"/>
                    <a:pt x="14555" y="1073"/>
                    <a:pt x="17956" y="1073"/>
                  </a:cubicBezTo>
                  <a:close/>
                  <a:moveTo>
                    <a:pt x="17963" y="1"/>
                  </a:moveTo>
                  <a:cubicBezTo>
                    <a:pt x="14652" y="1"/>
                    <a:pt x="11341" y="965"/>
                    <a:pt x="8477" y="2895"/>
                  </a:cubicBezTo>
                  <a:cubicBezTo>
                    <a:pt x="2796" y="6723"/>
                    <a:pt x="0" y="13589"/>
                    <a:pt x="1337" y="20304"/>
                  </a:cubicBezTo>
                  <a:cubicBezTo>
                    <a:pt x="2705" y="27019"/>
                    <a:pt x="7961" y="32275"/>
                    <a:pt x="14675" y="33581"/>
                  </a:cubicBezTo>
                  <a:cubicBezTo>
                    <a:pt x="15774" y="33800"/>
                    <a:pt x="16878" y="33907"/>
                    <a:pt x="17971" y="33907"/>
                  </a:cubicBezTo>
                  <a:cubicBezTo>
                    <a:pt x="23556" y="33907"/>
                    <a:pt x="28878" y="31127"/>
                    <a:pt x="32054" y="26350"/>
                  </a:cubicBezTo>
                  <a:cubicBezTo>
                    <a:pt x="37250" y="18542"/>
                    <a:pt x="35123" y="7999"/>
                    <a:pt x="27315" y="2804"/>
                  </a:cubicBezTo>
                  <a:cubicBezTo>
                    <a:pt x="24481" y="935"/>
                    <a:pt x="21222" y="1"/>
                    <a:pt x="17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4"/>
            <p:cNvSpPr/>
            <p:nvPr/>
          </p:nvSpPr>
          <p:spPr>
            <a:xfrm>
              <a:off x="-1788725" y="2116150"/>
              <a:ext cx="901625" cy="793225"/>
            </a:xfrm>
            <a:custGeom>
              <a:rect b="b" l="l" r="r" t="t"/>
              <a:pathLst>
                <a:path extrusionOk="0" h="31729" w="36065">
                  <a:moveTo>
                    <a:pt x="18096" y="340"/>
                  </a:moveTo>
                  <a:cubicBezTo>
                    <a:pt x="20969" y="340"/>
                    <a:pt x="23921" y="1157"/>
                    <a:pt x="26646" y="2971"/>
                  </a:cubicBezTo>
                  <a:cubicBezTo>
                    <a:pt x="26828" y="3093"/>
                    <a:pt x="27011" y="3214"/>
                    <a:pt x="27193" y="3366"/>
                  </a:cubicBezTo>
                  <a:cubicBezTo>
                    <a:pt x="33907" y="8258"/>
                    <a:pt x="35578" y="17555"/>
                    <a:pt x="30960" y="24482"/>
                  </a:cubicBezTo>
                  <a:cubicBezTo>
                    <a:pt x="28039" y="28853"/>
                    <a:pt x="23160" y="31381"/>
                    <a:pt x="18063" y="31381"/>
                  </a:cubicBezTo>
                  <a:cubicBezTo>
                    <a:pt x="16746" y="31381"/>
                    <a:pt x="15414" y="31212"/>
                    <a:pt x="14098" y="30863"/>
                  </a:cubicBezTo>
                  <a:cubicBezTo>
                    <a:pt x="7687" y="29161"/>
                    <a:pt x="3069" y="23571"/>
                    <a:pt x="2583" y="16978"/>
                  </a:cubicBezTo>
                  <a:cubicBezTo>
                    <a:pt x="1903" y="7391"/>
                    <a:pt x="9659" y="340"/>
                    <a:pt x="18096" y="340"/>
                  </a:cubicBezTo>
                  <a:close/>
                  <a:moveTo>
                    <a:pt x="18067" y="1"/>
                  </a:moveTo>
                  <a:cubicBezTo>
                    <a:pt x="12596" y="1"/>
                    <a:pt x="7287" y="2833"/>
                    <a:pt x="4345" y="7893"/>
                  </a:cubicBezTo>
                  <a:cubicBezTo>
                    <a:pt x="0" y="15337"/>
                    <a:pt x="2431" y="24908"/>
                    <a:pt x="9814" y="29404"/>
                  </a:cubicBezTo>
                  <a:cubicBezTo>
                    <a:pt x="12386" y="30977"/>
                    <a:pt x="15236" y="31729"/>
                    <a:pt x="18055" y="31729"/>
                  </a:cubicBezTo>
                  <a:cubicBezTo>
                    <a:pt x="23295" y="31729"/>
                    <a:pt x="28424" y="29132"/>
                    <a:pt x="31446" y="24391"/>
                  </a:cubicBezTo>
                  <a:cubicBezTo>
                    <a:pt x="36065" y="17099"/>
                    <a:pt x="34029" y="7438"/>
                    <a:pt x="26828" y="2667"/>
                  </a:cubicBezTo>
                  <a:cubicBezTo>
                    <a:pt x="26494" y="2424"/>
                    <a:pt x="26129" y="2181"/>
                    <a:pt x="25765" y="1999"/>
                  </a:cubicBezTo>
                  <a:cubicBezTo>
                    <a:pt x="23322" y="645"/>
                    <a:pt x="20676" y="1"/>
                    <a:pt x="18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4"/>
            <p:cNvSpPr/>
            <p:nvPr/>
          </p:nvSpPr>
          <p:spPr>
            <a:xfrm>
              <a:off x="-2206500" y="3544725"/>
              <a:ext cx="285625" cy="148950"/>
            </a:xfrm>
            <a:custGeom>
              <a:rect b="b" l="l" r="r" t="t"/>
              <a:pathLst>
                <a:path extrusionOk="0" h="5958" w="11425">
                  <a:moveTo>
                    <a:pt x="1" y="1"/>
                  </a:moveTo>
                  <a:cubicBezTo>
                    <a:pt x="92" y="274"/>
                    <a:pt x="274" y="487"/>
                    <a:pt x="487" y="669"/>
                  </a:cubicBezTo>
                  <a:cubicBezTo>
                    <a:pt x="3039" y="2371"/>
                    <a:pt x="5591" y="4072"/>
                    <a:pt x="8143" y="5773"/>
                  </a:cubicBezTo>
                  <a:cubicBezTo>
                    <a:pt x="8265" y="5865"/>
                    <a:pt x="8386" y="5925"/>
                    <a:pt x="8538" y="5956"/>
                  </a:cubicBezTo>
                  <a:cubicBezTo>
                    <a:pt x="8577" y="5957"/>
                    <a:pt x="8615" y="5957"/>
                    <a:pt x="8653" y="5957"/>
                  </a:cubicBezTo>
                  <a:cubicBezTo>
                    <a:pt x="9676" y="5957"/>
                    <a:pt x="10663" y="5566"/>
                    <a:pt x="11425" y="4892"/>
                  </a:cubicBezTo>
                  <a:lnTo>
                    <a:pt x="4589" y="335"/>
                  </a:lnTo>
                  <a:cubicBezTo>
                    <a:pt x="4171" y="368"/>
                    <a:pt x="3751" y="386"/>
                    <a:pt x="3330" y="386"/>
                  </a:cubicBezTo>
                  <a:cubicBezTo>
                    <a:pt x="2220" y="386"/>
                    <a:pt x="1102" y="26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4"/>
            <p:cNvSpPr/>
            <p:nvPr/>
          </p:nvSpPr>
          <p:spPr>
            <a:xfrm>
              <a:off x="-2078125" y="3524225"/>
              <a:ext cx="217250" cy="134650"/>
            </a:xfrm>
            <a:custGeom>
              <a:rect b="b" l="l" r="r" t="t"/>
              <a:pathLst>
                <a:path extrusionOk="0" h="5386" w="8690">
                  <a:moveTo>
                    <a:pt x="4193" y="0"/>
                  </a:moveTo>
                  <a:cubicBezTo>
                    <a:pt x="2856" y="578"/>
                    <a:pt x="1428" y="942"/>
                    <a:pt x="0" y="1094"/>
                  </a:cubicBezTo>
                  <a:lnTo>
                    <a:pt x="912" y="1702"/>
                  </a:lnTo>
                  <a:cubicBezTo>
                    <a:pt x="2674" y="2887"/>
                    <a:pt x="4467" y="4072"/>
                    <a:pt x="6229" y="5257"/>
                  </a:cubicBezTo>
                  <a:cubicBezTo>
                    <a:pt x="6315" y="5321"/>
                    <a:pt x="6477" y="5386"/>
                    <a:pt x="6586" y="5386"/>
                  </a:cubicBezTo>
                  <a:cubicBezTo>
                    <a:pt x="6631" y="5386"/>
                    <a:pt x="6667" y="5374"/>
                    <a:pt x="6685" y="5348"/>
                  </a:cubicBezTo>
                  <a:cubicBezTo>
                    <a:pt x="7475" y="4679"/>
                    <a:pt x="8143" y="3889"/>
                    <a:pt x="8690" y="3008"/>
                  </a:cubicBezTo>
                  <a:lnTo>
                    <a:pt x="4193" y="0"/>
                  </a:lnTo>
                  <a:close/>
                </a:path>
              </a:pathLst>
            </a:custGeom>
            <a:solidFill>
              <a:srgbClr val="CAB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4"/>
            <p:cNvSpPr/>
            <p:nvPr/>
          </p:nvSpPr>
          <p:spPr>
            <a:xfrm>
              <a:off x="-1963425" y="3476375"/>
              <a:ext cx="149650" cy="114725"/>
            </a:xfrm>
            <a:custGeom>
              <a:rect b="b" l="l" r="r" t="t"/>
              <a:pathLst>
                <a:path extrusionOk="0" h="4589" w="5986">
                  <a:moveTo>
                    <a:pt x="2917" y="0"/>
                  </a:moveTo>
                  <a:cubicBezTo>
                    <a:pt x="2006" y="669"/>
                    <a:pt x="1033" y="1276"/>
                    <a:pt x="0" y="1732"/>
                  </a:cubicBezTo>
                  <a:lnTo>
                    <a:pt x="4284" y="4588"/>
                  </a:lnTo>
                  <a:lnTo>
                    <a:pt x="5986" y="2036"/>
                  </a:lnTo>
                  <a:lnTo>
                    <a:pt x="5469" y="1702"/>
                  </a:lnTo>
                  <a:lnTo>
                    <a:pt x="2917" y="0"/>
                  </a:lnTo>
                  <a:close/>
                </a:path>
              </a:pathLst>
            </a:custGeom>
            <a:solidFill>
              <a:srgbClr val="CAB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4"/>
            <p:cNvSpPr/>
            <p:nvPr/>
          </p:nvSpPr>
          <p:spPr>
            <a:xfrm>
              <a:off x="-1883675" y="2926450"/>
              <a:ext cx="313725" cy="592475"/>
            </a:xfrm>
            <a:custGeom>
              <a:rect b="b" l="l" r="r" t="t"/>
              <a:pathLst>
                <a:path extrusionOk="0" h="23699" w="12549">
                  <a:moveTo>
                    <a:pt x="2765" y="0"/>
                  </a:moveTo>
                  <a:lnTo>
                    <a:pt x="1459" y="1702"/>
                  </a:lnTo>
                  <a:cubicBezTo>
                    <a:pt x="1854" y="2036"/>
                    <a:pt x="2249" y="2340"/>
                    <a:pt x="2644" y="2643"/>
                  </a:cubicBezTo>
                  <a:cubicBezTo>
                    <a:pt x="5743" y="7535"/>
                    <a:pt x="5986" y="14189"/>
                    <a:pt x="2553" y="19050"/>
                  </a:cubicBezTo>
                  <a:cubicBezTo>
                    <a:pt x="1823" y="20053"/>
                    <a:pt x="973" y="20964"/>
                    <a:pt x="0" y="21754"/>
                  </a:cubicBezTo>
                  <a:lnTo>
                    <a:pt x="2917" y="23699"/>
                  </a:lnTo>
                  <a:cubicBezTo>
                    <a:pt x="6138" y="18108"/>
                    <a:pt x="9328" y="12548"/>
                    <a:pt x="12549" y="6958"/>
                  </a:cubicBezTo>
                  <a:cubicBezTo>
                    <a:pt x="8781" y="5439"/>
                    <a:pt x="5439" y="3069"/>
                    <a:pt x="2765"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1931525" y="2195725"/>
              <a:ext cx="1251025" cy="938900"/>
            </a:xfrm>
            <a:custGeom>
              <a:rect b="b" l="l" r="r" t="t"/>
              <a:pathLst>
                <a:path extrusionOk="0" h="37556" w="50041">
                  <a:moveTo>
                    <a:pt x="45179" y="1"/>
                  </a:moveTo>
                  <a:lnTo>
                    <a:pt x="45179" y="1"/>
                  </a:lnTo>
                  <a:cubicBezTo>
                    <a:pt x="47337" y="7961"/>
                    <a:pt x="46395" y="16651"/>
                    <a:pt x="41412" y="23517"/>
                  </a:cubicBezTo>
                  <a:cubicBezTo>
                    <a:pt x="36680" y="30075"/>
                    <a:pt x="29123" y="34209"/>
                    <a:pt x="21308" y="34209"/>
                  </a:cubicBezTo>
                  <a:cubicBezTo>
                    <a:pt x="18586" y="34209"/>
                    <a:pt x="15832" y="33707"/>
                    <a:pt x="13156" y="32632"/>
                  </a:cubicBezTo>
                  <a:cubicBezTo>
                    <a:pt x="7657" y="30444"/>
                    <a:pt x="3069" y="26312"/>
                    <a:pt x="760" y="20844"/>
                  </a:cubicBezTo>
                  <a:cubicBezTo>
                    <a:pt x="608" y="20479"/>
                    <a:pt x="335" y="20236"/>
                    <a:pt x="0" y="20114"/>
                  </a:cubicBezTo>
                  <a:lnTo>
                    <a:pt x="0" y="20114"/>
                  </a:lnTo>
                  <a:cubicBezTo>
                    <a:pt x="2856" y="29260"/>
                    <a:pt x="10756" y="35944"/>
                    <a:pt x="20235" y="37311"/>
                  </a:cubicBezTo>
                  <a:cubicBezTo>
                    <a:pt x="21402" y="37475"/>
                    <a:pt x="22567" y="37555"/>
                    <a:pt x="23724" y="37555"/>
                  </a:cubicBezTo>
                  <a:cubicBezTo>
                    <a:pt x="32000" y="37555"/>
                    <a:pt x="39842" y="33445"/>
                    <a:pt x="44481" y="26434"/>
                  </a:cubicBezTo>
                  <a:cubicBezTo>
                    <a:pt x="49767" y="18474"/>
                    <a:pt x="50041" y="8204"/>
                    <a:pt x="45179"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sp>
        <p:nvSpPr>
          <p:cNvPr id="754" name="Google Shape;754;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BUDGET FOR THIS QUARTER</a:t>
            </a:r>
            <a:endParaRPr/>
          </a:p>
        </p:txBody>
      </p:sp>
      <p:sp>
        <p:nvSpPr>
          <p:cNvPr id="755" name="Google Shape;755;p35"/>
          <p:cNvSpPr txBox="1"/>
          <p:nvPr>
            <p:ph idx="4294967295" type="title"/>
          </p:nvPr>
        </p:nvSpPr>
        <p:spPr>
          <a:xfrm>
            <a:off x="5772660" y="3575299"/>
            <a:ext cx="23265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$1,000,000,000</a:t>
            </a:r>
            <a:endParaRPr sz="1800"/>
          </a:p>
        </p:txBody>
      </p:sp>
      <p:sp>
        <p:nvSpPr>
          <p:cNvPr id="756" name="Google Shape;756;p35"/>
          <p:cNvSpPr txBox="1"/>
          <p:nvPr>
            <p:ph idx="4294967295" type="title"/>
          </p:nvPr>
        </p:nvSpPr>
        <p:spPr>
          <a:xfrm>
            <a:off x="5772660" y="2820974"/>
            <a:ext cx="23265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$998,300,000</a:t>
            </a:r>
            <a:endParaRPr sz="1800"/>
          </a:p>
        </p:txBody>
      </p:sp>
      <p:sp>
        <p:nvSpPr>
          <p:cNvPr id="757" name="Google Shape;757;p35"/>
          <p:cNvSpPr txBox="1"/>
          <p:nvPr>
            <p:ph idx="4294967295" type="title"/>
          </p:nvPr>
        </p:nvSpPr>
        <p:spPr>
          <a:xfrm>
            <a:off x="5772689" y="2066650"/>
            <a:ext cx="23265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$1,500,000,000</a:t>
            </a:r>
            <a:endParaRPr sz="1800"/>
          </a:p>
        </p:txBody>
      </p:sp>
      <p:sp>
        <p:nvSpPr>
          <p:cNvPr id="758" name="Google Shape;758;p35"/>
          <p:cNvSpPr txBox="1"/>
          <p:nvPr>
            <p:ph idx="4294967295" type="title"/>
          </p:nvPr>
        </p:nvSpPr>
        <p:spPr>
          <a:xfrm>
            <a:off x="5772677" y="1312325"/>
            <a:ext cx="23265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$1,000,000,000</a:t>
            </a:r>
            <a:endParaRPr sz="1800"/>
          </a:p>
        </p:txBody>
      </p:sp>
      <p:sp>
        <p:nvSpPr>
          <p:cNvPr id="759" name="Google Shape;759;p35"/>
          <p:cNvSpPr/>
          <p:nvPr/>
        </p:nvSpPr>
        <p:spPr>
          <a:xfrm>
            <a:off x="5492172" y="1312325"/>
            <a:ext cx="183300" cy="183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5"/>
          <p:cNvSpPr/>
          <p:nvPr/>
        </p:nvSpPr>
        <p:spPr>
          <a:xfrm>
            <a:off x="5492172" y="2067250"/>
            <a:ext cx="183300" cy="183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5"/>
          <p:cNvSpPr/>
          <p:nvPr/>
        </p:nvSpPr>
        <p:spPr>
          <a:xfrm>
            <a:off x="5492172" y="2822175"/>
            <a:ext cx="1833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5"/>
          <p:cNvSpPr/>
          <p:nvPr/>
        </p:nvSpPr>
        <p:spPr>
          <a:xfrm>
            <a:off x="5492172" y="3577100"/>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5"/>
          <p:cNvSpPr txBox="1"/>
          <p:nvPr/>
        </p:nvSpPr>
        <p:spPr>
          <a:xfrm>
            <a:off x="720000" y="4389200"/>
            <a:ext cx="77040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b="1" lang="en" sz="1000" u="sng">
                <a:solidFill>
                  <a:schemeClr val="dk1"/>
                </a:solidFill>
                <a:latin typeface="Roboto"/>
                <a:ea typeface="Roboto"/>
                <a:cs typeface="Roboto"/>
                <a:sym typeface="Roboto"/>
                <a:hlinkClick r:id="rId3">
                  <a:extLst>
                    <a:ext uri="{A12FA001-AC4F-418D-AE19-62706E023703}">
                      <ahyp:hlinkClr val="tx"/>
                    </a:ext>
                  </a:extLst>
                </a:hlinkClick>
              </a:rPr>
              <a:t>For more info, click here</a:t>
            </a:r>
            <a:endParaRPr b="1" sz="1000" u="sng">
              <a:solidFill>
                <a:schemeClr val="dk1"/>
              </a:solidFill>
              <a:latin typeface="Roboto"/>
              <a:ea typeface="Roboto"/>
              <a:cs typeface="Roboto"/>
              <a:sym typeface="Roboto"/>
            </a:endParaRPr>
          </a:p>
        </p:txBody>
      </p:sp>
      <p:sp>
        <p:nvSpPr>
          <p:cNvPr id="764" name="Google Shape;764;p35"/>
          <p:cNvSpPr txBox="1"/>
          <p:nvPr>
            <p:ph idx="4294967295" type="subTitle"/>
          </p:nvPr>
        </p:nvSpPr>
        <p:spPr>
          <a:xfrm>
            <a:off x="5772660" y="3876275"/>
            <a:ext cx="2326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Research</a:t>
            </a:r>
            <a:endParaRPr/>
          </a:p>
        </p:txBody>
      </p:sp>
      <p:sp>
        <p:nvSpPr>
          <p:cNvPr id="765" name="Google Shape;765;p35"/>
          <p:cNvSpPr txBox="1"/>
          <p:nvPr>
            <p:ph idx="4294967295" type="subTitle"/>
          </p:nvPr>
        </p:nvSpPr>
        <p:spPr>
          <a:xfrm>
            <a:off x="5772660" y="3121950"/>
            <a:ext cx="2326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Talent acquisition</a:t>
            </a:r>
            <a:endParaRPr/>
          </a:p>
        </p:txBody>
      </p:sp>
      <p:sp>
        <p:nvSpPr>
          <p:cNvPr id="766" name="Google Shape;766;p35"/>
          <p:cNvSpPr txBox="1"/>
          <p:nvPr>
            <p:ph idx="4294967295" type="subTitle"/>
          </p:nvPr>
        </p:nvSpPr>
        <p:spPr>
          <a:xfrm>
            <a:off x="5772660" y="2367625"/>
            <a:ext cx="2326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Marketing</a:t>
            </a:r>
            <a:endParaRPr/>
          </a:p>
        </p:txBody>
      </p:sp>
      <p:sp>
        <p:nvSpPr>
          <p:cNvPr id="767" name="Google Shape;767;p35"/>
          <p:cNvSpPr txBox="1"/>
          <p:nvPr>
            <p:ph idx="4294967295" type="subTitle"/>
          </p:nvPr>
        </p:nvSpPr>
        <p:spPr>
          <a:xfrm>
            <a:off x="5772688" y="1613300"/>
            <a:ext cx="2326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Product development</a:t>
            </a:r>
            <a:endParaRPr/>
          </a:p>
        </p:txBody>
      </p:sp>
      <p:pic>
        <p:nvPicPr>
          <p:cNvPr id="768" name="Google Shape;768;p35" title="Chart">
            <a:hlinkClick r:id="rId4"/>
          </p:cNvPr>
          <p:cNvPicPr preferRelativeResize="0"/>
          <p:nvPr/>
        </p:nvPicPr>
        <p:blipFill rotWithShape="1">
          <a:blip r:embed="rId5">
            <a:alphaModFix/>
          </a:blip>
          <a:srcRect b="0" l="15482" r="15489" t="0"/>
          <a:stretch/>
        </p:blipFill>
        <p:spPr>
          <a:xfrm>
            <a:off x="1044809" y="1220275"/>
            <a:ext cx="3431799" cy="30740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REVENUE INFORMATION</a:t>
            </a:r>
            <a:endParaRPr/>
          </a:p>
        </p:txBody>
      </p:sp>
      <p:graphicFrame>
        <p:nvGraphicFramePr>
          <p:cNvPr id="774" name="Google Shape;774;p36"/>
          <p:cNvGraphicFramePr/>
          <p:nvPr/>
        </p:nvGraphicFramePr>
        <p:xfrm>
          <a:off x="719963" y="1314010"/>
          <a:ext cx="3000000" cy="3000000"/>
        </p:xfrm>
        <a:graphic>
          <a:graphicData uri="http://schemas.openxmlformats.org/drawingml/2006/table">
            <a:tbl>
              <a:tblPr>
                <a:noFill/>
                <a:tableStyleId>{AC31803E-D609-415D-B521-A3E641FF5B66}</a:tableStyleId>
              </a:tblPr>
              <a:tblGrid>
                <a:gridCol w="1617150"/>
                <a:gridCol w="1260025"/>
                <a:gridCol w="1206700"/>
                <a:gridCol w="1206700"/>
                <a:gridCol w="1206700"/>
                <a:gridCol w="1206700"/>
              </a:tblGrid>
              <a:tr h="40492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191919"/>
                          </a:solidFill>
                          <a:latin typeface="Lexend Black"/>
                          <a:ea typeface="Lexend Black"/>
                          <a:cs typeface="Lexend Black"/>
                          <a:sym typeface="Lexend Black"/>
                        </a:rPr>
                        <a:t>Q1</a:t>
                      </a:r>
                      <a:endParaRPr sz="1600">
                        <a:solidFill>
                          <a:srgbClr val="191919"/>
                        </a:solidFill>
                        <a:latin typeface="Lexend Black"/>
                        <a:ea typeface="Lexend Black"/>
                        <a:cs typeface="Lexend Black"/>
                        <a:sym typeface="Lexend Black"/>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191919"/>
                          </a:solidFill>
                          <a:latin typeface="Lexend Black"/>
                          <a:ea typeface="Lexend Black"/>
                          <a:cs typeface="Lexend Black"/>
                          <a:sym typeface="Lexend Black"/>
                        </a:rPr>
                        <a:t>Q2</a:t>
                      </a:r>
                      <a:endParaRPr sz="1600">
                        <a:solidFill>
                          <a:srgbClr val="191919"/>
                        </a:solidFill>
                        <a:latin typeface="Lexend Black"/>
                        <a:ea typeface="Lexend Black"/>
                        <a:cs typeface="Lexend Black"/>
                        <a:sym typeface="Lexend Black"/>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600">
                          <a:solidFill>
                            <a:srgbClr val="191919"/>
                          </a:solidFill>
                          <a:latin typeface="Lexend Black"/>
                          <a:ea typeface="Lexend Black"/>
                          <a:cs typeface="Lexend Black"/>
                          <a:sym typeface="Lexend Black"/>
                        </a:rPr>
                        <a:t>Q3</a:t>
                      </a:r>
                      <a:endParaRPr sz="1600">
                        <a:solidFill>
                          <a:srgbClr val="191919"/>
                        </a:solidFill>
                        <a:latin typeface="Lexend Black"/>
                        <a:ea typeface="Lexend Black"/>
                        <a:cs typeface="Lexend Black"/>
                        <a:sym typeface="Lexend Black"/>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191919"/>
                          </a:solidFill>
                          <a:latin typeface="Lexend Black"/>
                          <a:ea typeface="Lexend Black"/>
                          <a:cs typeface="Lexend Black"/>
                          <a:sym typeface="Lexend Black"/>
                        </a:rPr>
                        <a:t>Q4</a:t>
                      </a:r>
                      <a:endParaRPr sz="1600">
                        <a:solidFill>
                          <a:srgbClr val="191919"/>
                        </a:solidFill>
                        <a:latin typeface="Lexend Black"/>
                        <a:ea typeface="Lexend Black"/>
                        <a:cs typeface="Lexend Black"/>
                        <a:sym typeface="Lexend Black"/>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191919"/>
                          </a:solidFill>
                          <a:latin typeface="Lexend Black"/>
                          <a:ea typeface="Lexend Black"/>
                          <a:cs typeface="Lexend Black"/>
                          <a:sym typeface="Lexend Black"/>
                        </a:rPr>
                        <a:t>TOTAL</a:t>
                      </a:r>
                      <a:endParaRPr sz="1600">
                        <a:solidFill>
                          <a:srgbClr val="191919"/>
                        </a:solidFill>
                        <a:latin typeface="Lexend Black"/>
                        <a:ea typeface="Lexend Black"/>
                        <a:cs typeface="Lexend Black"/>
                        <a:sym typeface="Lexend Black"/>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PRODUCT SALES</a:t>
                      </a:r>
                      <a:endParaRPr sz="1200">
                        <a:solidFill>
                          <a:schemeClr val="dk1"/>
                        </a:solidFill>
                        <a:latin typeface="Lexend Black"/>
                        <a:ea typeface="Lexend Black"/>
                        <a:cs typeface="Lexend Black"/>
                        <a:sym typeface="Lexend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$60,000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$75,000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$90,000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$275,000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10925">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LABOR</a:t>
                      </a:r>
                      <a:endParaRPr sz="1200">
                        <a:solidFill>
                          <a:schemeClr val="dk1"/>
                        </a:solidFill>
                        <a:latin typeface="Lexend Black"/>
                        <a:ea typeface="Lexend Black"/>
                        <a:cs typeface="Lexend Black"/>
                        <a:sym typeface="Lexend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$24,000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$30,000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$36,000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$110,000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SALARIES</a:t>
                      </a:r>
                      <a:endParaRPr sz="1200">
                        <a:solidFill>
                          <a:schemeClr val="dk1"/>
                        </a:solidFill>
                        <a:latin typeface="Lexend Black"/>
                        <a:ea typeface="Lexend Black"/>
                        <a:cs typeface="Lexend Black"/>
                        <a:sym typeface="Lexend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$15,000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$18,000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$24,000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$77,000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10925">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MARKETING</a:t>
                      </a:r>
                      <a:endParaRPr sz="1200">
                        <a:solidFill>
                          <a:schemeClr val="dk1"/>
                        </a:solidFill>
                        <a:latin typeface="Lexend Black"/>
                        <a:ea typeface="Lexend Black"/>
                        <a:cs typeface="Lexend Black"/>
                        <a:sym typeface="Lexend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$7,000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$8,000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$9,000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$34,000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NET INCOME</a:t>
                      </a:r>
                      <a:endParaRPr sz="1200">
                        <a:solidFill>
                          <a:schemeClr val="dk1"/>
                        </a:solidFill>
                        <a:latin typeface="Lexend Black"/>
                        <a:ea typeface="Lexend Black"/>
                        <a:cs typeface="Lexend Black"/>
                        <a:sym typeface="Lexend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$24,500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$26,750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$28,000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$34,250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$113,500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10925">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RENT</a:t>
                      </a:r>
                      <a:endParaRPr sz="1200">
                        <a:solidFill>
                          <a:schemeClr val="dk1"/>
                        </a:solidFill>
                        <a:latin typeface="Lexend Black"/>
                        <a:ea typeface="Lexend Black"/>
                        <a:cs typeface="Lexend Black"/>
                        <a:sym typeface="Lexend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UTILITIES</a:t>
                      </a:r>
                      <a:endParaRPr sz="1200">
                        <a:solidFill>
                          <a:schemeClr val="dk1"/>
                        </a:solidFill>
                        <a:latin typeface="Lexend Black"/>
                        <a:ea typeface="Lexend Black"/>
                        <a:cs typeface="Lexend Black"/>
                        <a:sym typeface="Lexend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$1,500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$1,750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$2,250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$7,500</a:t>
                      </a:r>
                      <a:endParaRPr sz="1000">
                        <a:solidFill>
                          <a:schemeClr val="dk1"/>
                        </a:solidFill>
                        <a:latin typeface="Roboto"/>
                        <a:ea typeface="Roboto"/>
                        <a:cs typeface="Roboto"/>
                        <a:sym typeface="Roboto"/>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sp>
        <p:nvSpPr>
          <p:cNvPr id="779" name="Google Shape;779;p37"/>
          <p:cNvSpPr txBox="1"/>
          <p:nvPr>
            <p:ph type="title"/>
          </p:nvPr>
        </p:nvSpPr>
        <p:spPr>
          <a:xfrm>
            <a:off x="4722941" y="2194875"/>
            <a:ext cx="35085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MOCKUP</a:t>
            </a:r>
            <a:endParaRPr/>
          </a:p>
        </p:txBody>
      </p:sp>
      <p:sp>
        <p:nvSpPr>
          <p:cNvPr id="780" name="Google Shape;780;p37"/>
          <p:cNvSpPr txBox="1"/>
          <p:nvPr>
            <p:ph idx="1" type="subTitle"/>
          </p:nvPr>
        </p:nvSpPr>
        <p:spPr>
          <a:xfrm>
            <a:off x="4722941" y="3035675"/>
            <a:ext cx="3508500" cy="91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mockup provides a visual representation of your product or service, allowing investors or stakeholders to better understand what you're offering and how it works</a:t>
            </a:r>
            <a:endParaRPr/>
          </a:p>
        </p:txBody>
      </p:sp>
      <p:grpSp>
        <p:nvGrpSpPr>
          <p:cNvPr id="781" name="Google Shape;781;p37"/>
          <p:cNvGrpSpPr/>
          <p:nvPr/>
        </p:nvGrpSpPr>
        <p:grpSpPr>
          <a:xfrm>
            <a:off x="912559" y="2194870"/>
            <a:ext cx="3411468" cy="2279395"/>
            <a:chOff x="2474450" y="553600"/>
            <a:chExt cx="4194600" cy="2802650"/>
          </a:xfrm>
        </p:grpSpPr>
        <p:sp>
          <p:nvSpPr>
            <p:cNvPr id="782" name="Google Shape;782;p37"/>
            <p:cNvSpPr/>
            <p:nvPr/>
          </p:nvSpPr>
          <p:spPr>
            <a:xfrm rot="10800000">
              <a:off x="4274822" y="2927600"/>
              <a:ext cx="594000" cy="35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7"/>
            <p:cNvSpPr/>
            <p:nvPr/>
          </p:nvSpPr>
          <p:spPr>
            <a:xfrm>
              <a:off x="2474450" y="553600"/>
              <a:ext cx="4194600" cy="2407800"/>
            </a:xfrm>
            <a:prstGeom prst="roundRect">
              <a:avLst>
                <a:gd fmla="val 357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7"/>
            <p:cNvSpPr/>
            <p:nvPr/>
          </p:nvSpPr>
          <p:spPr>
            <a:xfrm>
              <a:off x="3702951" y="3231450"/>
              <a:ext cx="1738200" cy="124800"/>
            </a:xfrm>
            <a:prstGeom prst="roundRect">
              <a:avLst>
                <a:gd fmla="val 384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85" name="Google Shape;785;p37"/>
          <p:cNvPicPr preferRelativeResize="0"/>
          <p:nvPr/>
        </p:nvPicPr>
        <p:blipFill rotWithShape="1">
          <a:blip r:embed="rId3">
            <a:alphaModFix/>
          </a:blip>
          <a:srcRect b="0" l="0" r="0" t="0"/>
          <a:stretch/>
        </p:blipFill>
        <p:spPr>
          <a:xfrm>
            <a:off x="998966" y="2265514"/>
            <a:ext cx="3239400" cy="1822200"/>
          </a:xfrm>
          <a:prstGeom prst="roundRect">
            <a:avLst>
              <a:gd fmla="val 2896" name="adj"/>
            </a:avLst>
          </a:prstGeom>
          <a:noFill/>
          <a:ln>
            <a:noFill/>
          </a:ln>
        </p:spPr>
      </p:pic>
      <p:grpSp>
        <p:nvGrpSpPr>
          <p:cNvPr id="786" name="Google Shape;786;p37"/>
          <p:cNvGrpSpPr/>
          <p:nvPr/>
        </p:nvGrpSpPr>
        <p:grpSpPr>
          <a:xfrm>
            <a:off x="2766822" y="624884"/>
            <a:ext cx="814720" cy="808508"/>
            <a:chOff x="11880300" y="1042150"/>
            <a:chExt cx="1026225" cy="1018400"/>
          </a:xfrm>
        </p:grpSpPr>
        <p:sp>
          <p:nvSpPr>
            <p:cNvPr id="787" name="Google Shape;787;p37"/>
            <p:cNvSpPr/>
            <p:nvPr/>
          </p:nvSpPr>
          <p:spPr>
            <a:xfrm flipH="1">
              <a:off x="11892800" y="1054625"/>
              <a:ext cx="1002800" cy="985625"/>
            </a:xfrm>
            <a:custGeom>
              <a:rect b="b" l="l" r="r" t="t"/>
              <a:pathLst>
                <a:path extrusionOk="0" h="39425" w="40112">
                  <a:moveTo>
                    <a:pt x="29397" y="6592"/>
                  </a:moveTo>
                  <a:cubicBezTo>
                    <a:pt x="29959" y="6592"/>
                    <a:pt x="30115" y="6811"/>
                    <a:pt x="30115" y="7342"/>
                  </a:cubicBezTo>
                  <a:lnTo>
                    <a:pt x="30115" y="19119"/>
                  </a:lnTo>
                  <a:cubicBezTo>
                    <a:pt x="30115" y="20088"/>
                    <a:pt x="30115" y="20088"/>
                    <a:pt x="29147" y="20088"/>
                  </a:cubicBezTo>
                  <a:lnTo>
                    <a:pt x="10341" y="20088"/>
                  </a:lnTo>
                  <a:cubicBezTo>
                    <a:pt x="10216" y="20088"/>
                    <a:pt x="9966" y="19869"/>
                    <a:pt x="9966" y="19744"/>
                  </a:cubicBezTo>
                  <a:cubicBezTo>
                    <a:pt x="9935" y="18682"/>
                    <a:pt x="9997" y="17588"/>
                    <a:pt x="9997" y="16526"/>
                  </a:cubicBezTo>
                  <a:lnTo>
                    <a:pt x="9997" y="7405"/>
                  </a:lnTo>
                  <a:cubicBezTo>
                    <a:pt x="9997" y="6624"/>
                    <a:pt x="9997" y="6624"/>
                    <a:pt x="10747" y="6624"/>
                  </a:cubicBezTo>
                  <a:cubicBezTo>
                    <a:pt x="14058" y="6624"/>
                    <a:pt x="17370" y="6592"/>
                    <a:pt x="20681" y="6592"/>
                  </a:cubicBezTo>
                  <a:cubicBezTo>
                    <a:pt x="22618" y="6592"/>
                    <a:pt x="24554" y="6606"/>
                    <a:pt x="26491" y="6606"/>
                  </a:cubicBezTo>
                  <a:cubicBezTo>
                    <a:pt x="27460" y="6606"/>
                    <a:pt x="28428" y="6603"/>
                    <a:pt x="29397" y="6592"/>
                  </a:cubicBezTo>
                  <a:close/>
                  <a:moveTo>
                    <a:pt x="1" y="1"/>
                  </a:moveTo>
                  <a:lnTo>
                    <a:pt x="1" y="25492"/>
                  </a:lnTo>
                  <a:lnTo>
                    <a:pt x="14621" y="25492"/>
                  </a:lnTo>
                  <a:cubicBezTo>
                    <a:pt x="14664" y="25486"/>
                    <a:pt x="14707" y="25483"/>
                    <a:pt x="14749" y="25483"/>
                  </a:cubicBezTo>
                  <a:cubicBezTo>
                    <a:pt x="15162" y="25483"/>
                    <a:pt x="15504" y="25754"/>
                    <a:pt x="15589" y="26179"/>
                  </a:cubicBezTo>
                  <a:cubicBezTo>
                    <a:pt x="16963" y="30428"/>
                    <a:pt x="18400" y="34645"/>
                    <a:pt x="19806" y="38893"/>
                  </a:cubicBezTo>
                  <a:cubicBezTo>
                    <a:pt x="19869" y="39049"/>
                    <a:pt x="19962" y="39206"/>
                    <a:pt x="20056" y="39424"/>
                  </a:cubicBezTo>
                  <a:cubicBezTo>
                    <a:pt x="20150" y="39206"/>
                    <a:pt x="20212" y="39081"/>
                    <a:pt x="20275" y="38956"/>
                  </a:cubicBezTo>
                  <a:cubicBezTo>
                    <a:pt x="21681" y="34707"/>
                    <a:pt x="23118" y="30490"/>
                    <a:pt x="24492" y="26242"/>
                  </a:cubicBezTo>
                  <a:cubicBezTo>
                    <a:pt x="24578" y="25781"/>
                    <a:pt x="24956" y="25453"/>
                    <a:pt x="25406" y="25453"/>
                  </a:cubicBezTo>
                  <a:cubicBezTo>
                    <a:pt x="25444" y="25453"/>
                    <a:pt x="25483" y="25456"/>
                    <a:pt x="25523" y="25461"/>
                  </a:cubicBezTo>
                  <a:cubicBezTo>
                    <a:pt x="27085" y="25471"/>
                    <a:pt x="28643" y="25474"/>
                    <a:pt x="30201" y="25474"/>
                  </a:cubicBezTo>
                  <a:cubicBezTo>
                    <a:pt x="33315" y="25474"/>
                    <a:pt x="36425" y="25461"/>
                    <a:pt x="39549" y="25461"/>
                  </a:cubicBezTo>
                  <a:lnTo>
                    <a:pt x="40111" y="25461"/>
                  </a:lnTo>
                  <a:lnTo>
                    <a:pt x="40111"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7"/>
            <p:cNvSpPr/>
            <p:nvPr/>
          </p:nvSpPr>
          <p:spPr>
            <a:xfrm flipH="1">
              <a:off x="12153650" y="1235825"/>
              <a:ext cx="480325" cy="310075"/>
            </a:xfrm>
            <a:custGeom>
              <a:rect b="b" l="l" r="r" t="t"/>
              <a:pathLst>
                <a:path extrusionOk="0" h="12403" w="19213">
                  <a:moveTo>
                    <a:pt x="1" y="0"/>
                  </a:moveTo>
                  <a:lnTo>
                    <a:pt x="1" y="12402"/>
                  </a:lnTo>
                  <a:lnTo>
                    <a:pt x="19213" y="12402"/>
                  </a:lnTo>
                  <a:lnTo>
                    <a:pt x="19213" y="63"/>
                  </a:lnTo>
                  <a:cubicBezTo>
                    <a:pt x="16214" y="1968"/>
                    <a:pt x="13277" y="3874"/>
                    <a:pt x="10310" y="5748"/>
                  </a:cubicBezTo>
                  <a:lnTo>
                    <a:pt x="10247" y="5780"/>
                  </a:lnTo>
                  <a:cubicBezTo>
                    <a:pt x="10091" y="5936"/>
                    <a:pt x="9872" y="5998"/>
                    <a:pt x="9654" y="6061"/>
                  </a:cubicBezTo>
                  <a:lnTo>
                    <a:pt x="9466" y="6061"/>
                  </a:lnTo>
                  <a:cubicBezTo>
                    <a:pt x="9404" y="6029"/>
                    <a:pt x="9341" y="6029"/>
                    <a:pt x="9279" y="5998"/>
                  </a:cubicBezTo>
                  <a:cubicBezTo>
                    <a:pt x="9216" y="5967"/>
                    <a:pt x="9154" y="5936"/>
                    <a:pt x="9091" y="5904"/>
                  </a:cubicBezTo>
                  <a:cubicBezTo>
                    <a:pt x="6311" y="4093"/>
                    <a:pt x="3531" y="2281"/>
                    <a:pt x="751" y="500"/>
                  </a:cubicBezTo>
                  <a:cubicBezTo>
                    <a:pt x="501" y="344"/>
                    <a:pt x="251" y="188"/>
                    <a:pt x="1" y="0"/>
                  </a:cubicBezTo>
                  <a:close/>
                </a:path>
              </a:pathLst>
            </a:custGeom>
            <a:solidFill>
              <a:srgbClr val="FFD3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7"/>
            <p:cNvSpPr/>
            <p:nvPr/>
          </p:nvSpPr>
          <p:spPr>
            <a:xfrm flipH="1">
              <a:off x="12166150" y="1230350"/>
              <a:ext cx="454550" cy="146150"/>
            </a:xfrm>
            <a:custGeom>
              <a:rect b="b" l="l" r="r" t="t"/>
              <a:pathLst>
                <a:path extrusionOk="0" h="5846" w="18182">
                  <a:moveTo>
                    <a:pt x="63" y="1"/>
                  </a:moveTo>
                  <a:cubicBezTo>
                    <a:pt x="32" y="63"/>
                    <a:pt x="32" y="94"/>
                    <a:pt x="1" y="126"/>
                  </a:cubicBezTo>
                  <a:cubicBezTo>
                    <a:pt x="63" y="157"/>
                    <a:pt x="157" y="188"/>
                    <a:pt x="220" y="251"/>
                  </a:cubicBezTo>
                  <a:cubicBezTo>
                    <a:pt x="2531" y="1750"/>
                    <a:pt x="4874" y="3250"/>
                    <a:pt x="7217" y="4749"/>
                  </a:cubicBezTo>
                  <a:lnTo>
                    <a:pt x="8841" y="5811"/>
                  </a:lnTo>
                  <a:cubicBezTo>
                    <a:pt x="8901" y="5835"/>
                    <a:pt x="8965" y="5845"/>
                    <a:pt x="9031" y="5845"/>
                  </a:cubicBezTo>
                  <a:cubicBezTo>
                    <a:pt x="9136" y="5845"/>
                    <a:pt x="9245" y="5818"/>
                    <a:pt x="9341" y="5780"/>
                  </a:cubicBezTo>
                  <a:cubicBezTo>
                    <a:pt x="12153" y="3968"/>
                    <a:pt x="14933" y="2156"/>
                    <a:pt x="17744" y="376"/>
                  </a:cubicBezTo>
                  <a:cubicBezTo>
                    <a:pt x="17869" y="282"/>
                    <a:pt x="17994" y="188"/>
                    <a:pt x="18182" y="1"/>
                  </a:cubicBezTo>
                  <a:close/>
                </a:path>
              </a:pathLst>
            </a:custGeom>
            <a:solidFill>
              <a:srgbClr val="FFD3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7"/>
            <p:cNvSpPr/>
            <p:nvPr/>
          </p:nvSpPr>
          <p:spPr>
            <a:xfrm flipH="1">
              <a:off x="12439475" y="1230350"/>
              <a:ext cx="181225" cy="118725"/>
            </a:xfrm>
            <a:custGeom>
              <a:rect b="b" l="l" r="r" t="t"/>
              <a:pathLst>
                <a:path extrusionOk="0" h="4749" w="7249">
                  <a:moveTo>
                    <a:pt x="63" y="1"/>
                  </a:moveTo>
                  <a:cubicBezTo>
                    <a:pt x="32" y="32"/>
                    <a:pt x="32" y="94"/>
                    <a:pt x="1" y="126"/>
                  </a:cubicBezTo>
                  <a:cubicBezTo>
                    <a:pt x="63" y="157"/>
                    <a:pt x="157" y="188"/>
                    <a:pt x="220" y="251"/>
                  </a:cubicBezTo>
                  <a:cubicBezTo>
                    <a:pt x="2531" y="1750"/>
                    <a:pt x="4874" y="3250"/>
                    <a:pt x="7217" y="4749"/>
                  </a:cubicBezTo>
                  <a:cubicBezTo>
                    <a:pt x="7217" y="4749"/>
                    <a:pt x="7248" y="4718"/>
                    <a:pt x="7248" y="4655"/>
                  </a:cubicBezTo>
                  <a:cubicBezTo>
                    <a:pt x="6842" y="4343"/>
                    <a:pt x="6405" y="4030"/>
                    <a:pt x="5936" y="3749"/>
                  </a:cubicBezTo>
                  <a:cubicBezTo>
                    <a:pt x="5124" y="3093"/>
                    <a:pt x="4468" y="2250"/>
                    <a:pt x="4062" y="1313"/>
                  </a:cubicBezTo>
                  <a:cubicBezTo>
                    <a:pt x="3968" y="875"/>
                    <a:pt x="4062" y="407"/>
                    <a:pt x="4343" y="63"/>
                  </a:cubicBezTo>
                  <a:cubicBezTo>
                    <a:pt x="4343" y="63"/>
                    <a:pt x="4343" y="32"/>
                    <a:pt x="4343" y="1"/>
                  </a:cubicBezTo>
                  <a:lnTo>
                    <a:pt x="3843" y="1"/>
                  </a:lnTo>
                  <a:cubicBezTo>
                    <a:pt x="3750" y="32"/>
                    <a:pt x="3687" y="63"/>
                    <a:pt x="3593" y="63"/>
                  </a:cubicBezTo>
                  <a:cubicBezTo>
                    <a:pt x="3593" y="32"/>
                    <a:pt x="3593" y="32"/>
                    <a:pt x="3593" y="1"/>
                  </a:cubicBezTo>
                  <a:close/>
                </a:path>
              </a:pathLst>
            </a:custGeom>
            <a:solidFill>
              <a:srgbClr val="FFD3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7"/>
            <p:cNvSpPr/>
            <p:nvPr/>
          </p:nvSpPr>
          <p:spPr>
            <a:xfrm flipH="1">
              <a:off x="12153650" y="1235825"/>
              <a:ext cx="480325" cy="310075"/>
            </a:xfrm>
            <a:custGeom>
              <a:rect b="b" l="l" r="r" t="t"/>
              <a:pathLst>
                <a:path extrusionOk="0" h="12403" w="19213">
                  <a:moveTo>
                    <a:pt x="1" y="0"/>
                  </a:moveTo>
                  <a:lnTo>
                    <a:pt x="1" y="12402"/>
                  </a:lnTo>
                  <a:lnTo>
                    <a:pt x="19213" y="12402"/>
                  </a:lnTo>
                  <a:lnTo>
                    <a:pt x="19213" y="11059"/>
                  </a:lnTo>
                  <a:cubicBezTo>
                    <a:pt x="19150" y="11059"/>
                    <a:pt x="19088" y="11028"/>
                    <a:pt x="19056" y="11028"/>
                  </a:cubicBezTo>
                  <a:cubicBezTo>
                    <a:pt x="17232" y="11115"/>
                    <a:pt x="15390" y="11220"/>
                    <a:pt x="13562" y="11220"/>
                  </a:cubicBezTo>
                  <a:cubicBezTo>
                    <a:pt x="10131" y="11220"/>
                    <a:pt x="6754" y="10848"/>
                    <a:pt x="3656" y="9278"/>
                  </a:cubicBezTo>
                  <a:cubicBezTo>
                    <a:pt x="2750" y="8560"/>
                    <a:pt x="1969" y="7654"/>
                    <a:pt x="1407" y="6623"/>
                  </a:cubicBezTo>
                  <a:cubicBezTo>
                    <a:pt x="376" y="4749"/>
                    <a:pt x="344" y="2656"/>
                    <a:pt x="313" y="563"/>
                  </a:cubicBezTo>
                  <a:lnTo>
                    <a:pt x="313" y="563"/>
                  </a:lnTo>
                  <a:cubicBezTo>
                    <a:pt x="3218" y="2437"/>
                    <a:pt x="6155" y="4280"/>
                    <a:pt x="9123" y="6092"/>
                  </a:cubicBezTo>
                  <a:cubicBezTo>
                    <a:pt x="9134" y="6098"/>
                    <a:pt x="9147" y="6100"/>
                    <a:pt x="9159" y="6100"/>
                  </a:cubicBezTo>
                  <a:cubicBezTo>
                    <a:pt x="9216" y="6100"/>
                    <a:pt x="9279" y="6049"/>
                    <a:pt x="9279" y="5998"/>
                  </a:cubicBezTo>
                  <a:cubicBezTo>
                    <a:pt x="9216" y="5967"/>
                    <a:pt x="9154" y="5936"/>
                    <a:pt x="9091" y="5904"/>
                  </a:cubicBezTo>
                  <a:cubicBezTo>
                    <a:pt x="6311" y="4093"/>
                    <a:pt x="3531" y="2281"/>
                    <a:pt x="751" y="500"/>
                  </a:cubicBezTo>
                  <a:cubicBezTo>
                    <a:pt x="501" y="344"/>
                    <a:pt x="251" y="188"/>
                    <a:pt x="1" y="0"/>
                  </a:cubicBezTo>
                  <a:close/>
                </a:path>
              </a:pathLst>
            </a:custGeom>
            <a:solidFill>
              <a:srgbClr val="FFD3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7"/>
            <p:cNvSpPr/>
            <p:nvPr/>
          </p:nvSpPr>
          <p:spPr>
            <a:xfrm flipH="1">
              <a:off x="12392625" y="1387325"/>
              <a:ext cx="11725" cy="3925"/>
            </a:xfrm>
            <a:custGeom>
              <a:rect b="b" l="l" r="r" t="t"/>
              <a:pathLst>
                <a:path extrusionOk="0" h="157" w="469">
                  <a:moveTo>
                    <a:pt x="281" y="1"/>
                  </a:moveTo>
                  <a:lnTo>
                    <a:pt x="31" y="126"/>
                  </a:lnTo>
                  <a:cubicBezTo>
                    <a:pt x="0" y="126"/>
                    <a:pt x="0" y="157"/>
                    <a:pt x="31" y="157"/>
                  </a:cubicBezTo>
                  <a:cubicBezTo>
                    <a:pt x="187" y="126"/>
                    <a:pt x="312" y="63"/>
                    <a:pt x="469" y="1"/>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7"/>
            <p:cNvSpPr/>
            <p:nvPr/>
          </p:nvSpPr>
          <p:spPr>
            <a:xfrm flipH="1">
              <a:off x="12153650" y="1237375"/>
              <a:ext cx="222600" cy="142950"/>
            </a:xfrm>
            <a:custGeom>
              <a:rect b="b" l="l" r="r" t="t"/>
              <a:pathLst>
                <a:path extrusionOk="0" h="5718" w="8904">
                  <a:moveTo>
                    <a:pt x="8904" y="1"/>
                  </a:moveTo>
                  <a:cubicBezTo>
                    <a:pt x="5905" y="1906"/>
                    <a:pt x="2968" y="3812"/>
                    <a:pt x="1" y="5718"/>
                  </a:cubicBezTo>
                  <a:cubicBezTo>
                    <a:pt x="1281" y="4999"/>
                    <a:pt x="2531" y="4249"/>
                    <a:pt x="3749" y="3406"/>
                  </a:cubicBezTo>
                  <a:cubicBezTo>
                    <a:pt x="5467" y="2344"/>
                    <a:pt x="7186" y="1282"/>
                    <a:pt x="8904" y="188"/>
                  </a:cubicBezTo>
                  <a:lnTo>
                    <a:pt x="8904" y="1"/>
                  </a:ln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7"/>
            <p:cNvSpPr/>
            <p:nvPr/>
          </p:nvSpPr>
          <p:spPr>
            <a:xfrm flipH="1">
              <a:off x="11892800" y="1054625"/>
              <a:ext cx="1002800" cy="986400"/>
            </a:xfrm>
            <a:custGeom>
              <a:rect b="b" l="l" r="r" t="t"/>
              <a:pathLst>
                <a:path extrusionOk="0" h="39456" w="40112">
                  <a:moveTo>
                    <a:pt x="1" y="1"/>
                  </a:moveTo>
                  <a:lnTo>
                    <a:pt x="1" y="25492"/>
                  </a:lnTo>
                  <a:lnTo>
                    <a:pt x="14621" y="25492"/>
                  </a:lnTo>
                  <a:cubicBezTo>
                    <a:pt x="14661" y="25486"/>
                    <a:pt x="14701" y="25484"/>
                    <a:pt x="14740" y="25484"/>
                  </a:cubicBezTo>
                  <a:cubicBezTo>
                    <a:pt x="15161" y="25484"/>
                    <a:pt x="15532" y="25779"/>
                    <a:pt x="15589" y="26179"/>
                  </a:cubicBezTo>
                  <a:cubicBezTo>
                    <a:pt x="16995" y="30428"/>
                    <a:pt x="18400" y="34676"/>
                    <a:pt x="19837" y="38893"/>
                  </a:cubicBezTo>
                  <a:cubicBezTo>
                    <a:pt x="19869" y="39049"/>
                    <a:pt x="19962" y="39206"/>
                    <a:pt x="20056" y="39456"/>
                  </a:cubicBezTo>
                  <a:cubicBezTo>
                    <a:pt x="20150" y="39206"/>
                    <a:pt x="20212" y="39081"/>
                    <a:pt x="20275" y="38956"/>
                  </a:cubicBezTo>
                  <a:cubicBezTo>
                    <a:pt x="21681" y="34707"/>
                    <a:pt x="23118" y="30490"/>
                    <a:pt x="24523" y="26242"/>
                  </a:cubicBezTo>
                  <a:cubicBezTo>
                    <a:pt x="24579" y="25797"/>
                    <a:pt x="24955" y="25476"/>
                    <a:pt x="25389" y="25476"/>
                  </a:cubicBezTo>
                  <a:cubicBezTo>
                    <a:pt x="25443" y="25476"/>
                    <a:pt x="25499" y="25481"/>
                    <a:pt x="25554" y="25492"/>
                  </a:cubicBezTo>
                  <a:lnTo>
                    <a:pt x="39549" y="25492"/>
                  </a:lnTo>
                  <a:cubicBezTo>
                    <a:pt x="39737" y="25492"/>
                    <a:pt x="39924" y="25461"/>
                    <a:pt x="40111" y="25461"/>
                  </a:cubicBezTo>
                  <a:lnTo>
                    <a:pt x="40111" y="23055"/>
                  </a:lnTo>
                  <a:cubicBezTo>
                    <a:pt x="38799" y="23086"/>
                    <a:pt x="37456" y="23211"/>
                    <a:pt x="36175" y="23274"/>
                  </a:cubicBezTo>
                  <a:cubicBezTo>
                    <a:pt x="33645" y="23399"/>
                    <a:pt x="31115" y="23524"/>
                    <a:pt x="28553" y="23680"/>
                  </a:cubicBezTo>
                  <a:cubicBezTo>
                    <a:pt x="26356" y="23796"/>
                    <a:pt x="24120" y="23945"/>
                    <a:pt x="21886" y="23945"/>
                  </a:cubicBezTo>
                  <a:cubicBezTo>
                    <a:pt x="19292" y="23945"/>
                    <a:pt x="16701" y="23743"/>
                    <a:pt x="14183" y="23055"/>
                  </a:cubicBezTo>
                  <a:cubicBezTo>
                    <a:pt x="9341" y="21712"/>
                    <a:pt x="5499" y="18588"/>
                    <a:pt x="3843" y="13777"/>
                  </a:cubicBezTo>
                  <a:cubicBezTo>
                    <a:pt x="2250" y="9248"/>
                    <a:pt x="2969" y="4624"/>
                    <a:pt x="3312" y="1"/>
                  </a:cubicBezTo>
                  <a:close/>
                </a:path>
              </a:pathLst>
            </a:custGeom>
            <a:solidFill>
              <a:srgbClr val="E2E2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7"/>
            <p:cNvSpPr/>
            <p:nvPr/>
          </p:nvSpPr>
          <p:spPr>
            <a:xfrm flipH="1">
              <a:off x="11880300" y="1042150"/>
              <a:ext cx="1026225" cy="1018400"/>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p:nvPr/>
          </p:nvSpPr>
          <p:spPr>
            <a:xfrm flipH="1">
              <a:off x="12141925" y="1219075"/>
              <a:ext cx="504525" cy="337750"/>
            </a:xfrm>
            <a:custGeom>
              <a:rect b="b" l="l" r="r" t="t"/>
              <a:pathLst>
                <a:path extrusionOk="0" h="13510" w="20181">
                  <a:moveTo>
                    <a:pt x="19243" y="452"/>
                  </a:moveTo>
                  <a:cubicBezTo>
                    <a:pt x="19024" y="608"/>
                    <a:pt x="18899" y="702"/>
                    <a:pt x="18774" y="795"/>
                  </a:cubicBezTo>
                  <a:cubicBezTo>
                    <a:pt x="15994" y="2607"/>
                    <a:pt x="13183" y="4419"/>
                    <a:pt x="10371" y="6231"/>
                  </a:cubicBezTo>
                  <a:cubicBezTo>
                    <a:pt x="10275" y="6269"/>
                    <a:pt x="10166" y="6296"/>
                    <a:pt x="10061" y="6296"/>
                  </a:cubicBezTo>
                  <a:cubicBezTo>
                    <a:pt x="9995" y="6296"/>
                    <a:pt x="9931" y="6286"/>
                    <a:pt x="9871" y="6262"/>
                  </a:cubicBezTo>
                  <a:lnTo>
                    <a:pt x="8247" y="5200"/>
                  </a:lnTo>
                  <a:cubicBezTo>
                    <a:pt x="5904" y="3701"/>
                    <a:pt x="3561" y="2201"/>
                    <a:pt x="1250" y="702"/>
                  </a:cubicBezTo>
                  <a:cubicBezTo>
                    <a:pt x="1187" y="639"/>
                    <a:pt x="1093" y="608"/>
                    <a:pt x="1031" y="577"/>
                  </a:cubicBezTo>
                  <a:cubicBezTo>
                    <a:pt x="1062" y="545"/>
                    <a:pt x="1062" y="514"/>
                    <a:pt x="1093" y="452"/>
                  </a:cubicBezTo>
                  <a:close/>
                  <a:moveTo>
                    <a:pt x="500" y="639"/>
                  </a:moveTo>
                  <a:cubicBezTo>
                    <a:pt x="750" y="827"/>
                    <a:pt x="1000" y="1014"/>
                    <a:pt x="1250" y="1139"/>
                  </a:cubicBezTo>
                  <a:cubicBezTo>
                    <a:pt x="4030" y="2951"/>
                    <a:pt x="6810" y="4731"/>
                    <a:pt x="9590" y="6543"/>
                  </a:cubicBezTo>
                  <a:cubicBezTo>
                    <a:pt x="9653" y="6574"/>
                    <a:pt x="9715" y="6637"/>
                    <a:pt x="9778" y="6637"/>
                  </a:cubicBezTo>
                  <a:cubicBezTo>
                    <a:pt x="9840" y="6668"/>
                    <a:pt x="9903" y="6699"/>
                    <a:pt x="9965" y="6699"/>
                  </a:cubicBezTo>
                  <a:lnTo>
                    <a:pt x="10153" y="6699"/>
                  </a:lnTo>
                  <a:cubicBezTo>
                    <a:pt x="10371" y="6668"/>
                    <a:pt x="10590" y="6574"/>
                    <a:pt x="10746" y="6450"/>
                  </a:cubicBezTo>
                  <a:lnTo>
                    <a:pt x="10809" y="6418"/>
                  </a:lnTo>
                  <a:cubicBezTo>
                    <a:pt x="13745" y="4513"/>
                    <a:pt x="16713" y="2607"/>
                    <a:pt x="19712" y="702"/>
                  </a:cubicBezTo>
                  <a:lnTo>
                    <a:pt x="19712" y="13041"/>
                  </a:lnTo>
                  <a:lnTo>
                    <a:pt x="500" y="13041"/>
                  </a:lnTo>
                  <a:lnTo>
                    <a:pt x="500" y="639"/>
                  </a:lnTo>
                  <a:close/>
                  <a:moveTo>
                    <a:pt x="13628" y="0"/>
                  </a:moveTo>
                  <a:cubicBezTo>
                    <a:pt x="12655" y="0"/>
                    <a:pt x="11683" y="4"/>
                    <a:pt x="10715" y="14"/>
                  </a:cubicBezTo>
                  <a:cubicBezTo>
                    <a:pt x="7404" y="14"/>
                    <a:pt x="4092" y="14"/>
                    <a:pt x="781" y="46"/>
                  </a:cubicBezTo>
                  <a:cubicBezTo>
                    <a:pt x="62" y="46"/>
                    <a:pt x="31" y="46"/>
                    <a:pt x="31" y="827"/>
                  </a:cubicBezTo>
                  <a:lnTo>
                    <a:pt x="31" y="9948"/>
                  </a:lnTo>
                  <a:cubicBezTo>
                    <a:pt x="31" y="11010"/>
                    <a:pt x="0" y="12104"/>
                    <a:pt x="0" y="13197"/>
                  </a:cubicBezTo>
                  <a:cubicBezTo>
                    <a:pt x="0" y="13322"/>
                    <a:pt x="250" y="13510"/>
                    <a:pt x="406" y="13510"/>
                  </a:cubicBezTo>
                  <a:lnTo>
                    <a:pt x="19243" y="13510"/>
                  </a:lnTo>
                  <a:cubicBezTo>
                    <a:pt x="20180" y="13510"/>
                    <a:pt x="20180" y="13510"/>
                    <a:pt x="20180" y="12541"/>
                  </a:cubicBezTo>
                  <a:cubicBezTo>
                    <a:pt x="20180" y="8605"/>
                    <a:pt x="20149" y="4700"/>
                    <a:pt x="20180" y="764"/>
                  </a:cubicBezTo>
                  <a:cubicBezTo>
                    <a:pt x="20180" y="233"/>
                    <a:pt x="20024" y="14"/>
                    <a:pt x="19462" y="14"/>
                  </a:cubicBezTo>
                  <a:cubicBezTo>
                    <a:pt x="17525" y="14"/>
                    <a:pt x="15574" y="0"/>
                    <a:pt x="1362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37"/>
          <p:cNvGrpSpPr/>
          <p:nvPr/>
        </p:nvGrpSpPr>
        <p:grpSpPr>
          <a:xfrm>
            <a:off x="1655561" y="1006662"/>
            <a:ext cx="982971" cy="975476"/>
            <a:chOff x="8255519" y="942679"/>
            <a:chExt cx="843680" cy="837247"/>
          </a:xfrm>
        </p:grpSpPr>
        <p:grpSp>
          <p:nvGrpSpPr>
            <p:cNvPr id="798" name="Google Shape;798;p37"/>
            <p:cNvGrpSpPr/>
            <p:nvPr/>
          </p:nvGrpSpPr>
          <p:grpSpPr>
            <a:xfrm>
              <a:off x="8255519" y="942679"/>
              <a:ext cx="843680" cy="837247"/>
              <a:chOff x="5172640" y="507488"/>
              <a:chExt cx="1294583" cy="1284712"/>
            </a:xfrm>
          </p:grpSpPr>
          <p:sp>
            <p:nvSpPr>
              <p:cNvPr id="799" name="Google Shape;799;p37"/>
              <p:cNvSpPr/>
              <p:nvPr/>
            </p:nvSpPr>
            <p:spPr>
              <a:xfrm flipH="1">
                <a:off x="5188409" y="523226"/>
                <a:ext cx="1265032" cy="1244344"/>
              </a:xfrm>
              <a:custGeom>
                <a:rect b="b" l="l" r="r" t="t"/>
                <a:pathLst>
                  <a:path extrusionOk="0" h="39456" w="40112">
                    <a:moveTo>
                      <a:pt x="1" y="1"/>
                    </a:moveTo>
                    <a:lnTo>
                      <a:pt x="1" y="25492"/>
                    </a:lnTo>
                    <a:lnTo>
                      <a:pt x="14621" y="25492"/>
                    </a:lnTo>
                    <a:cubicBezTo>
                      <a:pt x="14661" y="25486"/>
                      <a:pt x="14701" y="25484"/>
                      <a:pt x="14740" y="25484"/>
                    </a:cubicBezTo>
                    <a:cubicBezTo>
                      <a:pt x="15161" y="25484"/>
                      <a:pt x="15532" y="25779"/>
                      <a:pt x="15589" y="26179"/>
                    </a:cubicBezTo>
                    <a:cubicBezTo>
                      <a:pt x="16995" y="30428"/>
                      <a:pt x="18400" y="34676"/>
                      <a:pt x="19837" y="38893"/>
                    </a:cubicBezTo>
                    <a:cubicBezTo>
                      <a:pt x="19869" y="39049"/>
                      <a:pt x="19962" y="39206"/>
                      <a:pt x="20056" y="39456"/>
                    </a:cubicBezTo>
                    <a:cubicBezTo>
                      <a:pt x="20150" y="39206"/>
                      <a:pt x="20212" y="39081"/>
                      <a:pt x="20275" y="38956"/>
                    </a:cubicBezTo>
                    <a:cubicBezTo>
                      <a:pt x="21681" y="34707"/>
                      <a:pt x="23118" y="30490"/>
                      <a:pt x="24523" y="26242"/>
                    </a:cubicBezTo>
                    <a:cubicBezTo>
                      <a:pt x="24579" y="25797"/>
                      <a:pt x="24955" y="25476"/>
                      <a:pt x="25389" y="25476"/>
                    </a:cubicBezTo>
                    <a:cubicBezTo>
                      <a:pt x="25443" y="25476"/>
                      <a:pt x="25499" y="25481"/>
                      <a:pt x="25554" y="25492"/>
                    </a:cubicBezTo>
                    <a:lnTo>
                      <a:pt x="39549" y="25492"/>
                    </a:lnTo>
                    <a:cubicBezTo>
                      <a:pt x="39737" y="25492"/>
                      <a:pt x="39924" y="25461"/>
                      <a:pt x="40111" y="25461"/>
                    </a:cubicBezTo>
                    <a:lnTo>
                      <a:pt x="40111" y="23055"/>
                    </a:lnTo>
                    <a:cubicBezTo>
                      <a:pt x="38799" y="23086"/>
                      <a:pt x="37456" y="23211"/>
                      <a:pt x="36175" y="23274"/>
                    </a:cubicBezTo>
                    <a:cubicBezTo>
                      <a:pt x="33645" y="23399"/>
                      <a:pt x="31115" y="23524"/>
                      <a:pt x="28553" y="23680"/>
                    </a:cubicBezTo>
                    <a:cubicBezTo>
                      <a:pt x="26356" y="23796"/>
                      <a:pt x="24120" y="23945"/>
                      <a:pt x="21886" y="23945"/>
                    </a:cubicBezTo>
                    <a:cubicBezTo>
                      <a:pt x="19292" y="23945"/>
                      <a:pt x="16701" y="23743"/>
                      <a:pt x="14183" y="23055"/>
                    </a:cubicBezTo>
                    <a:cubicBezTo>
                      <a:pt x="9341" y="21712"/>
                      <a:pt x="5499" y="18588"/>
                      <a:pt x="3843" y="13777"/>
                    </a:cubicBezTo>
                    <a:cubicBezTo>
                      <a:pt x="2250" y="9248"/>
                      <a:pt x="2969" y="4624"/>
                      <a:pt x="3312"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7"/>
              <p:cNvSpPr/>
              <p:nvPr/>
            </p:nvSpPr>
            <p:spPr>
              <a:xfrm flipH="1">
                <a:off x="5172640" y="507488"/>
                <a:ext cx="1294583" cy="1284712"/>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37"/>
            <p:cNvGrpSpPr/>
            <p:nvPr/>
          </p:nvGrpSpPr>
          <p:grpSpPr>
            <a:xfrm>
              <a:off x="8496903" y="1040323"/>
              <a:ext cx="361698" cy="349814"/>
              <a:chOff x="10396475" y="3120300"/>
              <a:chExt cx="640400" cy="619250"/>
            </a:xfrm>
          </p:grpSpPr>
          <p:sp>
            <p:nvSpPr>
              <p:cNvPr id="802" name="Google Shape;802;p37"/>
              <p:cNvSpPr/>
              <p:nvPr/>
            </p:nvSpPr>
            <p:spPr>
              <a:xfrm flipH="1">
                <a:off x="10408175" y="3180450"/>
                <a:ext cx="92975" cy="546700"/>
              </a:xfrm>
              <a:custGeom>
                <a:rect b="b" l="l" r="r" t="t"/>
                <a:pathLst>
                  <a:path extrusionOk="0" h="21868" w="3719">
                    <a:moveTo>
                      <a:pt x="1" y="0"/>
                    </a:moveTo>
                    <a:lnTo>
                      <a:pt x="1" y="21867"/>
                    </a:lnTo>
                    <a:lnTo>
                      <a:pt x="3718" y="21867"/>
                    </a:lnTo>
                    <a:lnTo>
                      <a:pt x="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7"/>
              <p:cNvSpPr/>
              <p:nvPr/>
            </p:nvSpPr>
            <p:spPr>
              <a:xfrm flipH="1">
                <a:off x="10551875" y="3303050"/>
                <a:ext cx="103125" cy="424875"/>
              </a:xfrm>
              <a:custGeom>
                <a:rect b="b" l="l" r="r" t="t"/>
                <a:pathLst>
                  <a:path extrusionOk="0" h="16995" w="4125">
                    <a:moveTo>
                      <a:pt x="1" y="1"/>
                    </a:moveTo>
                    <a:lnTo>
                      <a:pt x="1" y="16994"/>
                    </a:lnTo>
                    <a:lnTo>
                      <a:pt x="4124" y="16994"/>
                    </a:lnTo>
                    <a:lnTo>
                      <a:pt x="41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flipH="1">
                <a:off x="10709625" y="3391300"/>
                <a:ext cx="95325" cy="335850"/>
              </a:xfrm>
              <a:custGeom>
                <a:rect b="b" l="l" r="r" t="t"/>
                <a:pathLst>
                  <a:path extrusionOk="0" h="13434" w="3813">
                    <a:moveTo>
                      <a:pt x="1" y="1"/>
                    </a:moveTo>
                    <a:lnTo>
                      <a:pt x="1" y="13433"/>
                    </a:lnTo>
                    <a:lnTo>
                      <a:pt x="3812" y="13433"/>
                    </a:lnTo>
                    <a:lnTo>
                      <a:pt x="3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flipH="1">
                <a:off x="10858800" y="3515475"/>
                <a:ext cx="89050" cy="212450"/>
              </a:xfrm>
              <a:custGeom>
                <a:rect b="b" l="l" r="r" t="t"/>
                <a:pathLst>
                  <a:path extrusionOk="0" h="8498" w="3562">
                    <a:moveTo>
                      <a:pt x="0" y="0"/>
                    </a:moveTo>
                    <a:lnTo>
                      <a:pt x="0" y="8497"/>
                    </a:lnTo>
                    <a:lnTo>
                      <a:pt x="3561" y="8497"/>
                    </a:lnTo>
                    <a:lnTo>
                      <a:pt x="35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flipH="1">
                <a:off x="10396475" y="3120300"/>
                <a:ext cx="640400" cy="619250"/>
              </a:xfrm>
              <a:custGeom>
                <a:rect b="b" l="l" r="r" t="t"/>
                <a:pathLst>
                  <a:path extrusionOk="0" h="24770" w="25616">
                    <a:moveTo>
                      <a:pt x="13089" y="10841"/>
                    </a:moveTo>
                    <a:lnTo>
                      <a:pt x="13089" y="24273"/>
                    </a:lnTo>
                    <a:lnTo>
                      <a:pt x="9278" y="24273"/>
                    </a:lnTo>
                    <a:lnTo>
                      <a:pt x="9278" y="10841"/>
                    </a:lnTo>
                    <a:close/>
                    <a:moveTo>
                      <a:pt x="19399" y="7311"/>
                    </a:moveTo>
                    <a:lnTo>
                      <a:pt x="19399" y="24273"/>
                    </a:lnTo>
                    <a:lnTo>
                      <a:pt x="15276" y="24273"/>
                    </a:lnTo>
                    <a:lnTo>
                      <a:pt x="15276" y="7311"/>
                    </a:lnTo>
                    <a:close/>
                    <a:moveTo>
                      <a:pt x="25147" y="2406"/>
                    </a:moveTo>
                    <a:lnTo>
                      <a:pt x="25147" y="24273"/>
                    </a:lnTo>
                    <a:lnTo>
                      <a:pt x="21430" y="24273"/>
                    </a:lnTo>
                    <a:lnTo>
                      <a:pt x="21430" y="2406"/>
                    </a:lnTo>
                    <a:close/>
                    <a:moveTo>
                      <a:pt x="7122" y="15807"/>
                    </a:moveTo>
                    <a:lnTo>
                      <a:pt x="7122" y="24273"/>
                    </a:lnTo>
                    <a:lnTo>
                      <a:pt x="3593" y="24304"/>
                    </a:lnTo>
                    <a:lnTo>
                      <a:pt x="3593" y="15807"/>
                    </a:lnTo>
                    <a:close/>
                    <a:moveTo>
                      <a:pt x="94" y="1"/>
                    </a:moveTo>
                    <a:cubicBezTo>
                      <a:pt x="63" y="219"/>
                      <a:pt x="31" y="469"/>
                      <a:pt x="0" y="719"/>
                    </a:cubicBezTo>
                    <a:lnTo>
                      <a:pt x="0" y="14714"/>
                    </a:lnTo>
                    <a:lnTo>
                      <a:pt x="0" y="23805"/>
                    </a:lnTo>
                    <a:cubicBezTo>
                      <a:pt x="31" y="24742"/>
                      <a:pt x="31" y="24742"/>
                      <a:pt x="1000" y="24742"/>
                    </a:cubicBezTo>
                    <a:lnTo>
                      <a:pt x="24929" y="24742"/>
                    </a:lnTo>
                    <a:cubicBezTo>
                      <a:pt x="25012" y="24742"/>
                      <a:pt x="25109" y="24770"/>
                      <a:pt x="25192" y="24770"/>
                    </a:cubicBezTo>
                    <a:cubicBezTo>
                      <a:pt x="25234" y="24770"/>
                      <a:pt x="25272" y="24763"/>
                      <a:pt x="25303" y="24742"/>
                    </a:cubicBezTo>
                    <a:cubicBezTo>
                      <a:pt x="25428" y="24648"/>
                      <a:pt x="25522" y="24523"/>
                      <a:pt x="25585" y="24398"/>
                    </a:cubicBezTo>
                    <a:cubicBezTo>
                      <a:pt x="25616" y="24273"/>
                      <a:pt x="25616" y="24117"/>
                      <a:pt x="25585" y="23992"/>
                    </a:cubicBezTo>
                    <a:lnTo>
                      <a:pt x="25585" y="2500"/>
                    </a:lnTo>
                    <a:cubicBezTo>
                      <a:pt x="25585" y="2125"/>
                      <a:pt x="25491" y="2000"/>
                      <a:pt x="25085" y="2000"/>
                    </a:cubicBezTo>
                    <a:lnTo>
                      <a:pt x="22055" y="2000"/>
                    </a:lnTo>
                    <a:cubicBezTo>
                      <a:pt x="20992" y="2000"/>
                      <a:pt x="20992" y="2000"/>
                      <a:pt x="20992" y="3093"/>
                    </a:cubicBezTo>
                    <a:lnTo>
                      <a:pt x="20992" y="24273"/>
                    </a:lnTo>
                    <a:lnTo>
                      <a:pt x="19837" y="24273"/>
                    </a:lnTo>
                    <a:lnTo>
                      <a:pt x="19837" y="23773"/>
                    </a:lnTo>
                    <a:lnTo>
                      <a:pt x="19837" y="7748"/>
                    </a:lnTo>
                    <a:cubicBezTo>
                      <a:pt x="19837" y="6967"/>
                      <a:pt x="19774" y="6904"/>
                      <a:pt x="18962" y="6904"/>
                    </a:cubicBezTo>
                    <a:lnTo>
                      <a:pt x="15651" y="6904"/>
                    </a:lnTo>
                    <a:cubicBezTo>
                      <a:pt x="14870" y="6904"/>
                      <a:pt x="14870" y="6904"/>
                      <a:pt x="14870" y="7685"/>
                    </a:cubicBezTo>
                    <a:lnTo>
                      <a:pt x="14870" y="23648"/>
                    </a:lnTo>
                    <a:lnTo>
                      <a:pt x="14870" y="24273"/>
                    </a:lnTo>
                    <a:lnTo>
                      <a:pt x="13495" y="24273"/>
                    </a:lnTo>
                    <a:lnTo>
                      <a:pt x="13495" y="23586"/>
                    </a:lnTo>
                    <a:lnTo>
                      <a:pt x="13495" y="11153"/>
                    </a:lnTo>
                    <a:cubicBezTo>
                      <a:pt x="13495" y="10528"/>
                      <a:pt x="13433" y="10434"/>
                      <a:pt x="12777" y="10434"/>
                    </a:cubicBezTo>
                    <a:lnTo>
                      <a:pt x="9528" y="10434"/>
                    </a:lnTo>
                    <a:cubicBezTo>
                      <a:pt x="8809" y="10434"/>
                      <a:pt x="8809" y="10434"/>
                      <a:pt x="8809" y="11153"/>
                    </a:cubicBezTo>
                    <a:lnTo>
                      <a:pt x="8809" y="23648"/>
                    </a:lnTo>
                    <a:lnTo>
                      <a:pt x="8809" y="24273"/>
                    </a:lnTo>
                    <a:lnTo>
                      <a:pt x="7529" y="24273"/>
                    </a:lnTo>
                    <a:lnTo>
                      <a:pt x="7529" y="23617"/>
                    </a:lnTo>
                    <a:lnTo>
                      <a:pt x="7529" y="16276"/>
                    </a:lnTo>
                    <a:cubicBezTo>
                      <a:pt x="7529" y="15526"/>
                      <a:pt x="7372" y="15370"/>
                      <a:pt x="6591" y="15370"/>
                    </a:cubicBezTo>
                    <a:lnTo>
                      <a:pt x="3842" y="15370"/>
                    </a:lnTo>
                    <a:cubicBezTo>
                      <a:pt x="3155" y="15370"/>
                      <a:pt x="3124" y="15401"/>
                      <a:pt x="3124" y="16089"/>
                    </a:cubicBezTo>
                    <a:lnTo>
                      <a:pt x="3124" y="23617"/>
                    </a:lnTo>
                    <a:lnTo>
                      <a:pt x="3124" y="24273"/>
                    </a:lnTo>
                    <a:lnTo>
                      <a:pt x="437" y="24273"/>
                    </a:lnTo>
                    <a:cubicBezTo>
                      <a:pt x="406" y="16151"/>
                      <a:pt x="437" y="8060"/>
                      <a:pt x="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sp>
        <p:nvSpPr>
          <p:cNvPr id="811" name="Google Shape;811;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PLAN TIMELINE</a:t>
            </a:r>
            <a:endParaRPr/>
          </a:p>
        </p:txBody>
      </p:sp>
      <p:sp>
        <p:nvSpPr>
          <p:cNvPr id="812" name="Google Shape;812;p38"/>
          <p:cNvSpPr/>
          <p:nvPr/>
        </p:nvSpPr>
        <p:spPr>
          <a:xfrm>
            <a:off x="1531125" y="1437900"/>
            <a:ext cx="176400" cy="1764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8"/>
          <p:cNvSpPr/>
          <p:nvPr/>
        </p:nvSpPr>
        <p:spPr>
          <a:xfrm>
            <a:off x="3495025" y="1437900"/>
            <a:ext cx="176400" cy="1764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8"/>
          <p:cNvSpPr/>
          <p:nvPr/>
        </p:nvSpPr>
        <p:spPr>
          <a:xfrm>
            <a:off x="5458925" y="1437900"/>
            <a:ext cx="176400" cy="1764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8"/>
          <p:cNvSpPr/>
          <p:nvPr/>
        </p:nvSpPr>
        <p:spPr>
          <a:xfrm>
            <a:off x="7422825" y="1437900"/>
            <a:ext cx="176400" cy="1764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8"/>
          <p:cNvSpPr txBox="1"/>
          <p:nvPr/>
        </p:nvSpPr>
        <p:spPr>
          <a:xfrm flipH="1">
            <a:off x="713125" y="1938775"/>
            <a:ext cx="1812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Research and planning</a:t>
            </a:r>
            <a:endParaRPr sz="1200">
              <a:solidFill>
                <a:schemeClr val="dk1"/>
              </a:solidFill>
              <a:latin typeface="Roboto"/>
              <a:ea typeface="Roboto"/>
              <a:cs typeface="Roboto"/>
              <a:sym typeface="Roboto"/>
            </a:endParaRPr>
          </a:p>
        </p:txBody>
      </p:sp>
      <p:sp>
        <p:nvSpPr>
          <p:cNvPr id="817" name="Google Shape;817;p38"/>
          <p:cNvSpPr txBox="1"/>
          <p:nvPr/>
        </p:nvSpPr>
        <p:spPr>
          <a:xfrm flipH="1">
            <a:off x="2677025" y="1938775"/>
            <a:ext cx="1812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Start-up phase</a:t>
            </a:r>
            <a:endParaRPr sz="1200">
              <a:solidFill>
                <a:schemeClr val="dk1"/>
              </a:solidFill>
              <a:latin typeface="Roboto"/>
              <a:ea typeface="Roboto"/>
              <a:cs typeface="Roboto"/>
              <a:sym typeface="Roboto"/>
            </a:endParaRPr>
          </a:p>
        </p:txBody>
      </p:sp>
      <p:sp>
        <p:nvSpPr>
          <p:cNvPr id="818" name="Google Shape;818;p38"/>
          <p:cNvSpPr txBox="1"/>
          <p:nvPr/>
        </p:nvSpPr>
        <p:spPr>
          <a:xfrm flipH="1">
            <a:off x="4640925" y="1938775"/>
            <a:ext cx="1812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Growth phase</a:t>
            </a:r>
            <a:endParaRPr sz="1200">
              <a:solidFill>
                <a:schemeClr val="dk1"/>
              </a:solidFill>
              <a:latin typeface="Roboto"/>
              <a:ea typeface="Roboto"/>
              <a:cs typeface="Roboto"/>
              <a:sym typeface="Roboto"/>
            </a:endParaRPr>
          </a:p>
        </p:txBody>
      </p:sp>
      <p:sp>
        <p:nvSpPr>
          <p:cNvPr id="819" name="Google Shape;819;p38"/>
          <p:cNvSpPr txBox="1"/>
          <p:nvPr/>
        </p:nvSpPr>
        <p:spPr>
          <a:xfrm flipH="1">
            <a:off x="6604825" y="1938775"/>
            <a:ext cx="1812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Partnership</a:t>
            </a:r>
            <a:endParaRPr sz="1200">
              <a:solidFill>
                <a:schemeClr val="dk1"/>
              </a:solidFill>
              <a:latin typeface="Roboto"/>
              <a:ea typeface="Roboto"/>
              <a:cs typeface="Roboto"/>
              <a:sym typeface="Roboto"/>
            </a:endParaRPr>
          </a:p>
        </p:txBody>
      </p:sp>
      <p:cxnSp>
        <p:nvCxnSpPr>
          <p:cNvPr id="820" name="Google Shape;820;p38"/>
          <p:cNvCxnSpPr>
            <a:stCxn id="812" idx="3"/>
            <a:endCxn id="813" idx="1"/>
          </p:cNvCxnSpPr>
          <p:nvPr/>
        </p:nvCxnSpPr>
        <p:spPr>
          <a:xfrm>
            <a:off x="1707525" y="15261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821" name="Google Shape;821;p38"/>
          <p:cNvCxnSpPr>
            <a:stCxn id="813" idx="3"/>
            <a:endCxn id="814" idx="1"/>
          </p:cNvCxnSpPr>
          <p:nvPr/>
        </p:nvCxnSpPr>
        <p:spPr>
          <a:xfrm>
            <a:off x="3671425" y="15261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822" name="Google Shape;822;p38"/>
          <p:cNvCxnSpPr>
            <a:stCxn id="814" idx="3"/>
            <a:endCxn id="815" idx="1"/>
          </p:cNvCxnSpPr>
          <p:nvPr/>
        </p:nvCxnSpPr>
        <p:spPr>
          <a:xfrm>
            <a:off x="5635325" y="15261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823" name="Google Shape;823;p38"/>
          <p:cNvCxnSpPr>
            <a:stCxn id="812" idx="2"/>
            <a:endCxn id="816" idx="0"/>
          </p:cNvCxnSpPr>
          <p:nvPr/>
        </p:nvCxnSpPr>
        <p:spPr>
          <a:xfrm>
            <a:off x="1619325" y="161430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824" name="Google Shape;824;p38"/>
          <p:cNvCxnSpPr>
            <a:stCxn id="813" idx="2"/>
            <a:endCxn id="817" idx="0"/>
          </p:cNvCxnSpPr>
          <p:nvPr/>
        </p:nvCxnSpPr>
        <p:spPr>
          <a:xfrm>
            <a:off x="3583225" y="161430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825" name="Google Shape;825;p38"/>
          <p:cNvCxnSpPr>
            <a:stCxn id="814" idx="2"/>
            <a:endCxn id="818" idx="0"/>
          </p:cNvCxnSpPr>
          <p:nvPr/>
        </p:nvCxnSpPr>
        <p:spPr>
          <a:xfrm>
            <a:off x="5547125" y="161430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826" name="Google Shape;826;p38"/>
          <p:cNvCxnSpPr>
            <a:stCxn id="815" idx="2"/>
            <a:endCxn id="819" idx="0"/>
          </p:cNvCxnSpPr>
          <p:nvPr/>
        </p:nvCxnSpPr>
        <p:spPr>
          <a:xfrm>
            <a:off x="7511025" y="1614300"/>
            <a:ext cx="0" cy="324600"/>
          </a:xfrm>
          <a:prstGeom prst="straightConnector1">
            <a:avLst/>
          </a:prstGeom>
          <a:noFill/>
          <a:ln cap="flat" cmpd="sng" w="9525">
            <a:solidFill>
              <a:schemeClr val="dk1"/>
            </a:solidFill>
            <a:prstDash val="solid"/>
            <a:round/>
            <a:headEnd len="med" w="med" type="none"/>
            <a:tailEnd len="med" w="med" type="none"/>
          </a:ln>
        </p:spPr>
      </p:cxnSp>
      <p:sp>
        <p:nvSpPr>
          <p:cNvPr id="827" name="Google Shape;827;p38"/>
          <p:cNvSpPr/>
          <p:nvPr/>
        </p:nvSpPr>
        <p:spPr>
          <a:xfrm>
            <a:off x="1531125" y="3272350"/>
            <a:ext cx="176400" cy="1764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8"/>
          <p:cNvSpPr/>
          <p:nvPr/>
        </p:nvSpPr>
        <p:spPr>
          <a:xfrm>
            <a:off x="3495025" y="3272350"/>
            <a:ext cx="176400" cy="1764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8"/>
          <p:cNvSpPr/>
          <p:nvPr/>
        </p:nvSpPr>
        <p:spPr>
          <a:xfrm>
            <a:off x="5458925" y="3272350"/>
            <a:ext cx="176400" cy="1764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8"/>
          <p:cNvSpPr/>
          <p:nvPr/>
        </p:nvSpPr>
        <p:spPr>
          <a:xfrm>
            <a:off x="7422825" y="3272350"/>
            <a:ext cx="176400" cy="1764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8"/>
          <p:cNvSpPr txBox="1"/>
          <p:nvPr/>
        </p:nvSpPr>
        <p:spPr>
          <a:xfrm flipH="1">
            <a:off x="713125" y="3773225"/>
            <a:ext cx="1812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Product expansion</a:t>
            </a:r>
            <a:endParaRPr sz="1200">
              <a:solidFill>
                <a:schemeClr val="dk1"/>
              </a:solidFill>
              <a:latin typeface="Roboto"/>
              <a:ea typeface="Roboto"/>
              <a:cs typeface="Roboto"/>
              <a:sym typeface="Roboto"/>
            </a:endParaRPr>
          </a:p>
        </p:txBody>
      </p:sp>
      <p:sp>
        <p:nvSpPr>
          <p:cNvPr id="832" name="Google Shape;832;p38"/>
          <p:cNvSpPr txBox="1"/>
          <p:nvPr/>
        </p:nvSpPr>
        <p:spPr>
          <a:xfrm flipH="1">
            <a:off x="2677025" y="3773225"/>
            <a:ext cx="1812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Scaling phase</a:t>
            </a:r>
            <a:endParaRPr sz="1200">
              <a:solidFill>
                <a:schemeClr val="dk1"/>
              </a:solidFill>
              <a:latin typeface="Roboto"/>
              <a:ea typeface="Roboto"/>
              <a:cs typeface="Roboto"/>
              <a:sym typeface="Roboto"/>
            </a:endParaRPr>
          </a:p>
        </p:txBody>
      </p:sp>
      <p:sp>
        <p:nvSpPr>
          <p:cNvPr id="833" name="Google Shape;833;p38"/>
          <p:cNvSpPr txBox="1"/>
          <p:nvPr/>
        </p:nvSpPr>
        <p:spPr>
          <a:xfrm flipH="1">
            <a:off x="4640925" y="3773225"/>
            <a:ext cx="1812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Innovation phase</a:t>
            </a:r>
            <a:endParaRPr sz="1200">
              <a:solidFill>
                <a:schemeClr val="dk1"/>
              </a:solidFill>
              <a:latin typeface="Roboto"/>
              <a:ea typeface="Roboto"/>
              <a:cs typeface="Roboto"/>
              <a:sym typeface="Roboto"/>
            </a:endParaRPr>
          </a:p>
        </p:txBody>
      </p:sp>
      <p:sp>
        <p:nvSpPr>
          <p:cNvPr id="834" name="Google Shape;834;p38"/>
          <p:cNvSpPr txBox="1"/>
          <p:nvPr/>
        </p:nvSpPr>
        <p:spPr>
          <a:xfrm flipH="1">
            <a:off x="6604825" y="3773225"/>
            <a:ext cx="18123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Exit strategy planning</a:t>
            </a:r>
            <a:endParaRPr sz="1200">
              <a:solidFill>
                <a:schemeClr val="dk1"/>
              </a:solidFill>
              <a:latin typeface="Roboto"/>
              <a:ea typeface="Roboto"/>
              <a:cs typeface="Roboto"/>
              <a:sym typeface="Roboto"/>
            </a:endParaRPr>
          </a:p>
        </p:txBody>
      </p:sp>
      <p:cxnSp>
        <p:nvCxnSpPr>
          <p:cNvPr id="835" name="Google Shape;835;p38"/>
          <p:cNvCxnSpPr>
            <a:stCxn id="827" idx="3"/>
            <a:endCxn id="828" idx="1"/>
          </p:cNvCxnSpPr>
          <p:nvPr/>
        </p:nvCxnSpPr>
        <p:spPr>
          <a:xfrm>
            <a:off x="1707525" y="33605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836" name="Google Shape;836;p38"/>
          <p:cNvCxnSpPr>
            <a:stCxn id="828" idx="3"/>
            <a:endCxn id="829" idx="1"/>
          </p:cNvCxnSpPr>
          <p:nvPr/>
        </p:nvCxnSpPr>
        <p:spPr>
          <a:xfrm>
            <a:off x="3671425" y="33605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837" name="Google Shape;837;p38"/>
          <p:cNvCxnSpPr>
            <a:stCxn id="829" idx="3"/>
            <a:endCxn id="830" idx="1"/>
          </p:cNvCxnSpPr>
          <p:nvPr/>
        </p:nvCxnSpPr>
        <p:spPr>
          <a:xfrm>
            <a:off x="5635325" y="33605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838" name="Google Shape;838;p38"/>
          <p:cNvCxnSpPr>
            <a:stCxn id="827" idx="2"/>
            <a:endCxn id="831" idx="0"/>
          </p:cNvCxnSpPr>
          <p:nvPr/>
        </p:nvCxnSpPr>
        <p:spPr>
          <a:xfrm>
            <a:off x="1619325" y="34487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839" name="Google Shape;839;p38"/>
          <p:cNvCxnSpPr>
            <a:stCxn id="828" idx="2"/>
            <a:endCxn id="832" idx="0"/>
          </p:cNvCxnSpPr>
          <p:nvPr/>
        </p:nvCxnSpPr>
        <p:spPr>
          <a:xfrm>
            <a:off x="3583225" y="34487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840" name="Google Shape;840;p38"/>
          <p:cNvCxnSpPr>
            <a:stCxn id="829" idx="2"/>
            <a:endCxn id="833" idx="0"/>
          </p:cNvCxnSpPr>
          <p:nvPr/>
        </p:nvCxnSpPr>
        <p:spPr>
          <a:xfrm>
            <a:off x="5547125" y="34487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841" name="Google Shape;841;p38"/>
          <p:cNvCxnSpPr>
            <a:stCxn id="830" idx="2"/>
            <a:endCxn id="834" idx="0"/>
          </p:cNvCxnSpPr>
          <p:nvPr/>
        </p:nvCxnSpPr>
        <p:spPr>
          <a:xfrm>
            <a:off x="7511025" y="34487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842" name="Google Shape;842;p38"/>
          <p:cNvCxnSpPr>
            <a:stCxn id="815" idx="3"/>
            <a:endCxn id="827" idx="1"/>
          </p:cNvCxnSpPr>
          <p:nvPr/>
        </p:nvCxnSpPr>
        <p:spPr>
          <a:xfrm flipH="1">
            <a:off x="1531125" y="1526100"/>
            <a:ext cx="6068100" cy="1834500"/>
          </a:xfrm>
          <a:prstGeom prst="bentConnector5">
            <a:avLst>
              <a:gd fmla="val -13365" name="adj1"/>
              <a:gd fmla="val 82114" name="adj2"/>
              <a:gd fmla="val 113489" name="adj3"/>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sp>
        <p:nvSpPr>
          <p:cNvPr id="847" name="Google Shape;847;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CANVAS INFOGRAPHIC</a:t>
            </a:r>
            <a:endParaRPr/>
          </a:p>
        </p:txBody>
      </p:sp>
      <p:graphicFrame>
        <p:nvGraphicFramePr>
          <p:cNvPr id="848" name="Google Shape;848;p39"/>
          <p:cNvGraphicFramePr/>
          <p:nvPr/>
        </p:nvGraphicFramePr>
        <p:xfrm>
          <a:off x="713250" y="1201575"/>
          <a:ext cx="3000000" cy="3000000"/>
        </p:xfrm>
        <a:graphic>
          <a:graphicData uri="http://schemas.openxmlformats.org/drawingml/2006/table">
            <a:tbl>
              <a:tblPr>
                <a:noFill/>
                <a:tableStyleId>{FA5F0158-8D34-40B8-93D5-EFF8784CC352}</a:tableStyleId>
              </a:tblPr>
              <a:tblGrid>
                <a:gridCol w="1432725"/>
                <a:gridCol w="1432725"/>
                <a:gridCol w="984675"/>
                <a:gridCol w="738275"/>
                <a:gridCol w="1564550"/>
                <a:gridCol w="1564550"/>
              </a:tblGrid>
              <a:tr h="579925">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KEY PARTNERS</a:t>
                      </a:r>
                      <a:endParaRPr sz="1200">
                        <a:solidFill>
                          <a:schemeClr val="dk1"/>
                        </a:solidFill>
                        <a:latin typeface="Lexend Black"/>
                        <a:ea typeface="Lexend Black"/>
                        <a:cs typeface="Lexend Black"/>
                        <a:sym typeface="Lexend Blac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KEY ACTIVITIES</a:t>
                      </a:r>
                      <a:endParaRPr sz="1200">
                        <a:solidFill>
                          <a:schemeClr val="dk1"/>
                        </a:solidFill>
                        <a:latin typeface="Lexend Black"/>
                        <a:ea typeface="Lexend Black"/>
                        <a:cs typeface="Lexend Black"/>
                        <a:sym typeface="Lexend Blac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gridSpan="2">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VALUE PROPOSITIONS</a:t>
                      </a:r>
                      <a:endParaRPr sz="1200">
                        <a:solidFill>
                          <a:schemeClr val="dk1"/>
                        </a:solidFill>
                        <a:latin typeface="Lexend Black"/>
                        <a:ea typeface="Lexend Black"/>
                        <a:cs typeface="Lexend Black"/>
                        <a:sym typeface="Lexend Blac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hMerge="1"/>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CUSTOMER RELATIONSHIPS</a:t>
                      </a:r>
                      <a:endParaRPr sz="1200">
                        <a:solidFill>
                          <a:schemeClr val="dk1"/>
                        </a:solidFill>
                        <a:latin typeface="Lexend Black"/>
                        <a:ea typeface="Lexend Black"/>
                        <a:cs typeface="Lexend Black"/>
                        <a:sym typeface="Lexend Blac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CUSTOMER SEGMENTS</a:t>
                      </a:r>
                      <a:endParaRPr sz="1200">
                        <a:solidFill>
                          <a:schemeClr val="dk1"/>
                        </a:solidFill>
                        <a:latin typeface="Lexend Black"/>
                        <a:ea typeface="Lexend Black"/>
                        <a:cs typeface="Lexend Black"/>
                        <a:sym typeface="Lexend Blac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616925">
                <a:tc rowSpan="3">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Identify important partners for your business</a:t>
                      </a:r>
                      <a:endParaRPr sz="10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Identify key activities that create value for customers </a:t>
                      </a:r>
                      <a:endParaRPr sz="10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rowSpan="3">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Define what sets your business apart from competitors</a:t>
                      </a:r>
                      <a:endParaRPr sz="10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3" hMerge="1"/>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Determine how you will interact with customers</a:t>
                      </a:r>
                      <a:endParaRPr sz="10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3">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Define specific target customer groups</a:t>
                      </a:r>
                      <a:endParaRPr sz="10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21925">
                <a:tc vMerge="1"/>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KEY RESOURCES</a:t>
                      </a:r>
                      <a:endParaRPr sz="1200">
                        <a:solidFill>
                          <a:schemeClr val="dk1"/>
                        </a:solidFill>
                        <a:latin typeface="Lexend Black"/>
                        <a:ea typeface="Lexend Black"/>
                        <a:cs typeface="Lexend Black"/>
                        <a:sym typeface="Lexend Blac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gridSpan="2" vMerge="1"/>
                <a:tc hMerge="1" vMerge="1"/>
                <a:tc>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CHANNELS</a:t>
                      </a:r>
                      <a:endParaRPr sz="1200">
                        <a:solidFill>
                          <a:schemeClr val="dk1"/>
                        </a:solidFill>
                        <a:latin typeface="Lexend Black"/>
                        <a:ea typeface="Lexend Black"/>
                        <a:cs typeface="Lexend Black"/>
                        <a:sym typeface="Lexend Blac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vMerge="1"/>
              </a:tr>
              <a:tr h="616925">
                <a:tc vMerge="1"/>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Identify important resources needed for your business</a:t>
                      </a:r>
                      <a:endParaRPr sz="10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vMerge="1"/>
                <a:tc hMerge="1" vMerge="1"/>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Determine how you will reach and engage with customers</a:t>
                      </a:r>
                      <a:endParaRPr sz="10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vMerge="1"/>
              </a:tr>
              <a:tr h="376925">
                <a:tc gridSpan="3">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COST STRUCTURE</a:t>
                      </a:r>
                      <a:endParaRPr sz="1200">
                        <a:solidFill>
                          <a:schemeClr val="dk1"/>
                        </a:solidFill>
                        <a:latin typeface="Lexend Black"/>
                        <a:ea typeface="Lexend Black"/>
                        <a:cs typeface="Lexend Black"/>
                        <a:sym typeface="Lexend Blac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hMerge="1"/>
                <a:tc hMerge="1"/>
                <a:tc gridSpan="3">
                  <a:txBody>
                    <a:bodyPr/>
                    <a:lstStyle/>
                    <a:p>
                      <a:pPr indent="0" lvl="0" marL="0" rtl="0" algn="l">
                        <a:spcBef>
                          <a:spcPts val="0"/>
                        </a:spcBef>
                        <a:spcAft>
                          <a:spcPts val="0"/>
                        </a:spcAft>
                        <a:buNone/>
                      </a:pPr>
                      <a:r>
                        <a:rPr lang="en" sz="1200">
                          <a:solidFill>
                            <a:schemeClr val="dk1"/>
                          </a:solidFill>
                          <a:latin typeface="Lexend Black"/>
                          <a:ea typeface="Lexend Black"/>
                          <a:cs typeface="Lexend Black"/>
                          <a:sym typeface="Lexend Black"/>
                        </a:rPr>
                        <a:t>REVENUE STREAMS</a:t>
                      </a:r>
                      <a:endParaRPr sz="1200">
                        <a:solidFill>
                          <a:schemeClr val="dk1"/>
                        </a:solidFill>
                        <a:latin typeface="Lexend Black"/>
                        <a:ea typeface="Lexend Black"/>
                        <a:cs typeface="Lexend Black"/>
                        <a:sym typeface="Lexend Blac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hMerge="1"/>
                <a:tc hMerge="1"/>
              </a:tr>
              <a:tr h="616925">
                <a:tc gridSpan="3">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Identify fixed and variable costs associated with the business</a:t>
                      </a:r>
                      <a:endParaRPr sz="10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gridSpan="3">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Define sources of revenue for your business</a:t>
                      </a:r>
                      <a:endParaRPr sz="1000">
                        <a:solidFill>
                          <a:schemeClr val="dk1"/>
                        </a:solidFill>
                        <a:latin typeface="Roboto"/>
                        <a:ea typeface="Roboto"/>
                        <a:cs typeface="Roboto"/>
                        <a:sym typeface="Robot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MY BUSINESS STRATEGY</a:t>
            </a:r>
            <a:endParaRPr/>
          </a:p>
        </p:txBody>
      </p:sp>
      <p:sp>
        <p:nvSpPr>
          <p:cNvPr id="854" name="Google Shape;854;p40"/>
          <p:cNvSpPr/>
          <p:nvPr/>
        </p:nvSpPr>
        <p:spPr>
          <a:xfrm>
            <a:off x="713225" y="1128900"/>
            <a:ext cx="7717500" cy="34752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0"/>
          <p:cNvSpPr txBox="1"/>
          <p:nvPr/>
        </p:nvSpPr>
        <p:spPr>
          <a:xfrm>
            <a:off x="3624250" y="1192375"/>
            <a:ext cx="1956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Attractive business model</a:t>
            </a:r>
            <a:endParaRPr sz="1000">
              <a:solidFill>
                <a:schemeClr val="dk1"/>
              </a:solidFill>
              <a:latin typeface="Roboto"/>
              <a:ea typeface="Roboto"/>
              <a:cs typeface="Roboto"/>
              <a:sym typeface="Roboto"/>
            </a:endParaRPr>
          </a:p>
        </p:txBody>
      </p:sp>
      <p:sp>
        <p:nvSpPr>
          <p:cNvPr id="856" name="Google Shape;856;p40"/>
          <p:cNvSpPr txBox="1"/>
          <p:nvPr/>
        </p:nvSpPr>
        <p:spPr>
          <a:xfrm>
            <a:off x="3521550" y="4205100"/>
            <a:ext cx="21684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Unattractive business model</a:t>
            </a:r>
            <a:endParaRPr sz="1000">
              <a:solidFill>
                <a:schemeClr val="dk1"/>
              </a:solidFill>
              <a:latin typeface="Roboto"/>
              <a:ea typeface="Roboto"/>
              <a:cs typeface="Roboto"/>
              <a:sym typeface="Roboto"/>
            </a:endParaRPr>
          </a:p>
        </p:txBody>
      </p:sp>
      <p:sp>
        <p:nvSpPr>
          <p:cNvPr id="857" name="Google Shape;857;p40"/>
          <p:cNvSpPr txBox="1"/>
          <p:nvPr/>
        </p:nvSpPr>
        <p:spPr>
          <a:xfrm rot="-5400000">
            <a:off x="283050" y="2627225"/>
            <a:ext cx="19245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High competitive strength</a:t>
            </a:r>
            <a:endParaRPr sz="1000">
              <a:solidFill>
                <a:schemeClr val="dk1"/>
              </a:solidFill>
              <a:latin typeface="Roboto"/>
              <a:ea typeface="Roboto"/>
              <a:cs typeface="Roboto"/>
              <a:sym typeface="Roboto"/>
            </a:endParaRPr>
          </a:p>
        </p:txBody>
      </p:sp>
      <p:sp>
        <p:nvSpPr>
          <p:cNvPr id="858" name="Google Shape;858;p40"/>
          <p:cNvSpPr txBox="1"/>
          <p:nvPr/>
        </p:nvSpPr>
        <p:spPr>
          <a:xfrm rot="5400000">
            <a:off x="6911100" y="2702900"/>
            <a:ext cx="19752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Low competitive strength</a:t>
            </a:r>
            <a:endParaRPr sz="1000">
              <a:solidFill>
                <a:schemeClr val="dk1"/>
              </a:solidFill>
              <a:latin typeface="Roboto"/>
              <a:ea typeface="Roboto"/>
              <a:cs typeface="Roboto"/>
              <a:sym typeface="Roboto"/>
            </a:endParaRPr>
          </a:p>
        </p:txBody>
      </p:sp>
      <p:sp>
        <p:nvSpPr>
          <p:cNvPr id="859" name="Google Shape;859;p40"/>
          <p:cNvSpPr/>
          <p:nvPr/>
        </p:nvSpPr>
        <p:spPr>
          <a:xfrm>
            <a:off x="2073975" y="1664625"/>
            <a:ext cx="2239500" cy="10506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Lexend Black"/>
                <a:ea typeface="Lexend Black"/>
                <a:cs typeface="Lexend Black"/>
                <a:sym typeface="Lexend Black"/>
              </a:rPr>
              <a:t>GROWTH AND EXPANSION STRATEGY</a:t>
            </a:r>
            <a:endParaRPr sz="1800">
              <a:solidFill>
                <a:schemeClr val="dk1"/>
              </a:solidFill>
              <a:latin typeface="Lexend Black"/>
              <a:ea typeface="Lexend Black"/>
              <a:cs typeface="Lexend Black"/>
              <a:sym typeface="Lexend Black"/>
            </a:endParaRPr>
          </a:p>
        </p:txBody>
      </p:sp>
      <p:sp>
        <p:nvSpPr>
          <p:cNvPr id="860" name="Google Shape;860;p40"/>
          <p:cNvSpPr/>
          <p:nvPr/>
        </p:nvSpPr>
        <p:spPr>
          <a:xfrm>
            <a:off x="2073975" y="3227475"/>
            <a:ext cx="2239500" cy="6819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exend Black"/>
                <a:ea typeface="Lexend Black"/>
                <a:cs typeface="Lexend Black"/>
                <a:sym typeface="Lexend Black"/>
              </a:rPr>
              <a:t>MAINTENANCE AND PROTECTION STRATEGY</a:t>
            </a:r>
            <a:endParaRPr sz="1200">
              <a:solidFill>
                <a:schemeClr val="dk1"/>
              </a:solidFill>
              <a:latin typeface="Lexend Black"/>
              <a:ea typeface="Lexend Black"/>
              <a:cs typeface="Lexend Black"/>
              <a:sym typeface="Lexend Black"/>
            </a:endParaRPr>
          </a:p>
        </p:txBody>
      </p:sp>
      <p:sp>
        <p:nvSpPr>
          <p:cNvPr id="861" name="Google Shape;861;p40"/>
          <p:cNvSpPr/>
          <p:nvPr/>
        </p:nvSpPr>
        <p:spPr>
          <a:xfrm>
            <a:off x="4830615" y="3227475"/>
            <a:ext cx="2239500" cy="668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exend Black"/>
                <a:ea typeface="Lexend Black"/>
                <a:cs typeface="Lexend Black"/>
                <a:sym typeface="Lexend Black"/>
              </a:rPr>
              <a:t>REDUCTION OR ELIMINATION STRATEGY</a:t>
            </a:r>
            <a:endParaRPr sz="1200">
              <a:solidFill>
                <a:schemeClr val="dk1"/>
              </a:solidFill>
              <a:latin typeface="Lexend Black"/>
              <a:ea typeface="Lexend Black"/>
              <a:cs typeface="Lexend Black"/>
              <a:sym typeface="Lexend Black"/>
            </a:endParaRPr>
          </a:p>
        </p:txBody>
      </p:sp>
      <p:sp>
        <p:nvSpPr>
          <p:cNvPr id="862" name="Google Shape;862;p40"/>
          <p:cNvSpPr/>
          <p:nvPr/>
        </p:nvSpPr>
        <p:spPr>
          <a:xfrm>
            <a:off x="4830574" y="1855875"/>
            <a:ext cx="2239500" cy="668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exend Black"/>
                <a:ea typeface="Lexend Black"/>
                <a:cs typeface="Lexend Black"/>
                <a:sym typeface="Lexend Black"/>
              </a:rPr>
              <a:t>REORIENTATION OR ABANDONMENT STRATEGY</a:t>
            </a:r>
            <a:endParaRPr sz="1200">
              <a:solidFill>
                <a:schemeClr val="dk1"/>
              </a:solidFill>
              <a:latin typeface="Lexend Black"/>
              <a:ea typeface="Lexend Black"/>
              <a:cs typeface="Lexend Black"/>
              <a:sym typeface="Lexend Black"/>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 name="Shape 866"/>
        <p:cNvGrpSpPr/>
        <p:nvPr/>
      </p:nvGrpSpPr>
      <p:grpSpPr>
        <a:xfrm>
          <a:off x="0" y="0"/>
          <a:ext cx="0" cy="0"/>
          <a:chOff x="0" y="0"/>
          <a:chExt cx="0" cy="0"/>
        </a:xfrm>
      </p:grpSpPr>
      <p:sp>
        <p:nvSpPr>
          <p:cNvPr id="867" name="Google Shape;867;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 INFOGRAPHIC</a:t>
            </a:r>
            <a:endParaRPr/>
          </a:p>
        </p:txBody>
      </p:sp>
      <p:sp>
        <p:nvSpPr>
          <p:cNvPr id="868" name="Google Shape;868;p41"/>
          <p:cNvSpPr txBox="1"/>
          <p:nvPr/>
        </p:nvSpPr>
        <p:spPr>
          <a:xfrm>
            <a:off x="3352200" y="1110875"/>
            <a:ext cx="24396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Lexend Black"/>
                <a:ea typeface="Lexend Black"/>
                <a:cs typeface="Lexend Black"/>
                <a:sym typeface="Lexend Black"/>
              </a:rPr>
              <a:t>BEHAVIOR</a:t>
            </a:r>
            <a:endParaRPr sz="1800">
              <a:solidFill>
                <a:schemeClr val="dk1"/>
              </a:solidFill>
              <a:latin typeface="Lexend Black"/>
              <a:ea typeface="Lexend Black"/>
              <a:cs typeface="Lexend Black"/>
              <a:sym typeface="Lexend Black"/>
            </a:endParaRPr>
          </a:p>
        </p:txBody>
      </p:sp>
      <p:sp>
        <p:nvSpPr>
          <p:cNvPr id="869" name="Google Shape;869;p41"/>
          <p:cNvSpPr txBox="1"/>
          <p:nvPr/>
        </p:nvSpPr>
        <p:spPr>
          <a:xfrm>
            <a:off x="3352200" y="1563075"/>
            <a:ext cx="2439600" cy="2489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They may be interested in personal and professional development, as they are both employees and students</a:t>
            </a:r>
            <a:endParaRPr sz="1200">
              <a:solidFill>
                <a:schemeClr val="dk1"/>
              </a:solidFill>
              <a:latin typeface="Roboto"/>
              <a:ea typeface="Roboto"/>
              <a:cs typeface="Roboto"/>
              <a:sym typeface="Roboto"/>
            </a:endParaRPr>
          </a:p>
          <a:p>
            <a:pPr indent="-304800" lvl="0" marL="457200" rtl="0" algn="l">
              <a:spcBef>
                <a:spcPts val="1000"/>
              </a:spcBef>
              <a:spcAft>
                <a:spcPts val="1000"/>
              </a:spcAft>
              <a:buClr>
                <a:schemeClr val="dk1"/>
              </a:buClr>
              <a:buSzPts val="1200"/>
              <a:buFont typeface="Roboto"/>
              <a:buChar char="●"/>
            </a:pPr>
            <a:r>
              <a:rPr lang="en" sz="1200">
                <a:solidFill>
                  <a:schemeClr val="dk1"/>
                </a:solidFill>
                <a:latin typeface="Roboto"/>
                <a:ea typeface="Roboto"/>
                <a:cs typeface="Roboto"/>
                <a:sym typeface="Roboto"/>
              </a:rPr>
              <a:t>They may be tech-savvy and use technology to streamline their work and personal life</a:t>
            </a:r>
            <a:endParaRPr sz="1200">
              <a:solidFill>
                <a:schemeClr val="dk1"/>
              </a:solidFill>
              <a:latin typeface="Roboto"/>
              <a:ea typeface="Roboto"/>
              <a:cs typeface="Roboto"/>
              <a:sym typeface="Roboto"/>
            </a:endParaRPr>
          </a:p>
        </p:txBody>
      </p:sp>
      <p:sp>
        <p:nvSpPr>
          <p:cNvPr id="870" name="Google Shape;870;p41"/>
          <p:cNvSpPr txBox="1"/>
          <p:nvPr/>
        </p:nvSpPr>
        <p:spPr>
          <a:xfrm>
            <a:off x="720000" y="1110875"/>
            <a:ext cx="24396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Lexend Black"/>
                <a:ea typeface="Lexend Black"/>
                <a:cs typeface="Lexend Black"/>
                <a:sym typeface="Lexend Black"/>
              </a:rPr>
              <a:t>DEMOGRAPHIC</a:t>
            </a:r>
            <a:endParaRPr sz="1800">
              <a:solidFill>
                <a:schemeClr val="dk1"/>
              </a:solidFill>
              <a:latin typeface="Lexend Black"/>
              <a:ea typeface="Lexend Black"/>
              <a:cs typeface="Lexend Black"/>
              <a:sym typeface="Lexend Black"/>
            </a:endParaRPr>
          </a:p>
        </p:txBody>
      </p:sp>
      <p:sp>
        <p:nvSpPr>
          <p:cNvPr id="871" name="Google Shape;871;p41"/>
          <p:cNvSpPr txBox="1"/>
          <p:nvPr/>
        </p:nvSpPr>
        <p:spPr>
          <a:xfrm>
            <a:off x="720000" y="1563075"/>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Black"/>
                <a:ea typeface="Roboto Black"/>
                <a:cs typeface="Roboto Black"/>
                <a:sym typeface="Roboto Black"/>
              </a:rPr>
              <a:t>Age</a:t>
            </a:r>
            <a:endParaRPr sz="1200">
              <a:solidFill>
                <a:schemeClr val="dk1"/>
              </a:solidFill>
              <a:latin typeface="Roboto Black"/>
              <a:ea typeface="Roboto Black"/>
              <a:cs typeface="Roboto Black"/>
              <a:sym typeface="Roboto Black"/>
            </a:endParaRPr>
          </a:p>
        </p:txBody>
      </p:sp>
      <p:sp>
        <p:nvSpPr>
          <p:cNvPr id="872" name="Google Shape;872;p41"/>
          <p:cNvSpPr txBox="1"/>
          <p:nvPr/>
        </p:nvSpPr>
        <p:spPr>
          <a:xfrm>
            <a:off x="720000" y="2072531"/>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Black"/>
                <a:ea typeface="Roboto Black"/>
                <a:cs typeface="Roboto Black"/>
                <a:sym typeface="Roboto Black"/>
              </a:rPr>
              <a:t>Gender</a:t>
            </a:r>
            <a:endParaRPr sz="1200">
              <a:solidFill>
                <a:schemeClr val="dk1"/>
              </a:solidFill>
              <a:latin typeface="Roboto Black"/>
              <a:ea typeface="Roboto Black"/>
              <a:cs typeface="Roboto Black"/>
              <a:sym typeface="Roboto Black"/>
            </a:endParaRPr>
          </a:p>
        </p:txBody>
      </p:sp>
      <p:sp>
        <p:nvSpPr>
          <p:cNvPr id="873" name="Google Shape;873;p41"/>
          <p:cNvSpPr txBox="1"/>
          <p:nvPr/>
        </p:nvSpPr>
        <p:spPr>
          <a:xfrm>
            <a:off x="720000" y="2581988"/>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Black"/>
                <a:ea typeface="Roboto Black"/>
                <a:cs typeface="Roboto Black"/>
                <a:sym typeface="Roboto Black"/>
              </a:rPr>
              <a:t>Occupation</a:t>
            </a:r>
            <a:endParaRPr sz="1200">
              <a:solidFill>
                <a:schemeClr val="dk1"/>
              </a:solidFill>
              <a:latin typeface="Roboto Black"/>
              <a:ea typeface="Roboto Black"/>
              <a:cs typeface="Roboto Black"/>
              <a:sym typeface="Roboto Black"/>
            </a:endParaRPr>
          </a:p>
        </p:txBody>
      </p:sp>
      <p:sp>
        <p:nvSpPr>
          <p:cNvPr id="874" name="Google Shape;874;p41"/>
          <p:cNvSpPr txBox="1"/>
          <p:nvPr/>
        </p:nvSpPr>
        <p:spPr>
          <a:xfrm>
            <a:off x="720000" y="3091444"/>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Black"/>
                <a:ea typeface="Roboto Black"/>
                <a:cs typeface="Roboto Black"/>
                <a:sym typeface="Roboto Black"/>
              </a:rPr>
              <a:t>Family situation</a:t>
            </a:r>
            <a:endParaRPr sz="1200">
              <a:solidFill>
                <a:schemeClr val="dk1"/>
              </a:solidFill>
              <a:latin typeface="Roboto Black"/>
              <a:ea typeface="Roboto Black"/>
              <a:cs typeface="Roboto Black"/>
              <a:sym typeface="Roboto Black"/>
            </a:endParaRPr>
          </a:p>
        </p:txBody>
      </p:sp>
      <p:sp>
        <p:nvSpPr>
          <p:cNvPr id="875" name="Google Shape;875;p41"/>
          <p:cNvSpPr txBox="1"/>
          <p:nvPr/>
        </p:nvSpPr>
        <p:spPr>
          <a:xfrm>
            <a:off x="1818300" y="1563100"/>
            <a:ext cx="1341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25-50 years old</a:t>
            </a:r>
            <a:endParaRPr sz="1200">
              <a:solidFill>
                <a:schemeClr val="dk1"/>
              </a:solidFill>
              <a:latin typeface="Roboto"/>
              <a:ea typeface="Roboto"/>
              <a:cs typeface="Roboto"/>
              <a:sym typeface="Roboto"/>
            </a:endParaRPr>
          </a:p>
        </p:txBody>
      </p:sp>
      <p:sp>
        <p:nvSpPr>
          <p:cNvPr id="876" name="Google Shape;876;p41"/>
          <p:cNvSpPr txBox="1"/>
          <p:nvPr/>
        </p:nvSpPr>
        <p:spPr>
          <a:xfrm>
            <a:off x="1818300" y="2072556"/>
            <a:ext cx="1341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Male and female</a:t>
            </a:r>
            <a:endParaRPr sz="1200">
              <a:solidFill>
                <a:schemeClr val="dk1"/>
              </a:solidFill>
              <a:latin typeface="Roboto"/>
              <a:ea typeface="Roboto"/>
              <a:cs typeface="Roboto"/>
              <a:sym typeface="Roboto"/>
            </a:endParaRPr>
          </a:p>
        </p:txBody>
      </p:sp>
      <p:sp>
        <p:nvSpPr>
          <p:cNvPr id="877" name="Google Shape;877;p41"/>
          <p:cNvSpPr txBox="1"/>
          <p:nvPr/>
        </p:nvSpPr>
        <p:spPr>
          <a:xfrm>
            <a:off x="1818300" y="2582013"/>
            <a:ext cx="1341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Employees</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and students</a:t>
            </a:r>
            <a:endParaRPr sz="1200">
              <a:solidFill>
                <a:schemeClr val="dk1"/>
              </a:solidFill>
              <a:latin typeface="Roboto"/>
              <a:ea typeface="Roboto"/>
              <a:cs typeface="Roboto"/>
              <a:sym typeface="Roboto"/>
            </a:endParaRPr>
          </a:p>
        </p:txBody>
      </p:sp>
      <p:sp>
        <p:nvSpPr>
          <p:cNvPr id="878" name="Google Shape;878;p41"/>
          <p:cNvSpPr txBox="1"/>
          <p:nvPr/>
        </p:nvSpPr>
        <p:spPr>
          <a:xfrm>
            <a:off x="1818300" y="3091469"/>
            <a:ext cx="1341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Single and married people</a:t>
            </a:r>
            <a:endParaRPr sz="1200">
              <a:solidFill>
                <a:schemeClr val="dk1"/>
              </a:solidFill>
              <a:latin typeface="Roboto"/>
              <a:ea typeface="Roboto"/>
              <a:cs typeface="Roboto"/>
              <a:sym typeface="Roboto"/>
            </a:endParaRPr>
          </a:p>
        </p:txBody>
      </p:sp>
      <p:sp>
        <p:nvSpPr>
          <p:cNvPr id="879" name="Google Shape;879;p41"/>
          <p:cNvSpPr txBox="1"/>
          <p:nvPr/>
        </p:nvSpPr>
        <p:spPr>
          <a:xfrm>
            <a:off x="5984399" y="1110875"/>
            <a:ext cx="24396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Lexend Black"/>
                <a:ea typeface="Lexend Black"/>
                <a:cs typeface="Lexend Black"/>
                <a:sym typeface="Lexend Black"/>
              </a:rPr>
              <a:t>LOCATIONS</a:t>
            </a:r>
            <a:endParaRPr sz="1800">
              <a:solidFill>
                <a:schemeClr val="dk1"/>
              </a:solidFill>
              <a:latin typeface="Lexend Black"/>
              <a:ea typeface="Lexend Black"/>
              <a:cs typeface="Lexend Black"/>
              <a:sym typeface="Lexend Black"/>
            </a:endParaRPr>
          </a:p>
        </p:txBody>
      </p:sp>
      <p:sp>
        <p:nvSpPr>
          <p:cNvPr id="880" name="Google Shape;880;p41"/>
          <p:cNvSpPr txBox="1"/>
          <p:nvPr/>
        </p:nvSpPr>
        <p:spPr>
          <a:xfrm>
            <a:off x="720000" y="3600900"/>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Black"/>
                <a:ea typeface="Roboto Black"/>
                <a:cs typeface="Roboto Black"/>
                <a:sym typeface="Roboto Black"/>
              </a:rPr>
              <a:t>Income</a:t>
            </a:r>
            <a:endParaRPr sz="1200">
              <a:solidFill>
                <a:schemeClr val="dk1"/>
              </a:solidFill>
              <a:latin typeface="Roboto Black"/>
              <a:ea typeface="Roboto Black"/>
              <a:cs typeface="Roboto Black"/>
              <a:sym typeface="Roboto Black"/>
            </a:endParaRPr>
          </a:p>
        </p:txBody>
      </p:sp>
      <p:sp>
        <p:nvSpPr>
          <p:cNvPr id="881" name="Google Shape;881;p41"/>
          <p:cNvSpPr txBox="1"/>
          <p:nvPr/>
        </p:nvSpPr>
        <p:spPr>
          <a:xfrm>
            <a:off x="1818300" y="3600925"/>
            <a:ext cx="1341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$50,000/year</a:t>
            </a:r>
            <a:endParaRPr sz="1200">
              <a:solidFill>
                <a:schemeClr val="dk1"/>
              </a:solidFill>
              <a:latin typeface="Roboto"/>
              <a:ea typeface="Roboto"/>
              <a:cs typeface="Roboto"/>
              <a:sym typeface="Roboto"/>
            </a:endParaRPr>
          </a:p>
        </p:txBody>
      </p:sp>
      <p:sp>
        <p:nvSpPr>
          <p:cNvPr id="882" name="Google Shape;882;p41"/>
          <p:cNvSpPr txBox="1"/>
          <p:nvPr/>
        </p:nvSpPr>
        <p:spPr>
          <a:xfrm>
            <a:off x="5989975" y="3257150"/>
            <a:ext cx="1098300" cy="35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Black"/>
                <a:ea typeface="Roboto Black"/>
                <a:cs typeface="Roboto Black"/>
                <a:sym typeface="Roboto Black"/>
              </a:rPr>
              <a:t>Region</a:t>
            </a:r>
            <a:endParaRPr sz="1200">
              <a:solidFill>
                <a:schemeClr val="dk1"/>
              </a:solidFill>
              <a:latin typeface="Roboto Black"/>
              <a:ea typeface="Roboto Black"/>
              <a:cs typeface="Roboto Black"/>
              <a:sym typeface="Roboto Black"/>
            </a:endParaRPr>
          </a:p>
        </p:txBody>
      </p:sp>
      <p:sp>
        <p:nvSpPr>
          <p:cNvPr id="883" name="Google Shape;883;p41"/>
          <p:cNvSpPr txBox="1"/>
          <p:nvPr/>
        </p:nvSpPr>
        <p:spPr>
          <a:xfrm>
            <a:off x="7190150" y="3257150"/>
            <a:ext cx="1233900" cy="35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Europe, Asia</a:t>
            </a:r>
            <a:endParaRPr sz="1200">
              <a:solidFill>
                <a:schemeClr val="dk1"/>
              </a:solidFill>
              <a:latin typeface="Roboto"/>
              <a:ea typeface="Roboto"/>
              <a:cs typeface="Roboto"/>
              <a:sym typeface="Roboto"/>
            </a:endParaRPr>
          </a:p>
        </p:txBody>
      </p:sp>
      <p:sp>
        <p:nvSpPr>
          <p:cNvPr id="884" name="Google Shape;884;p41"/>
          <p:cNvSpPr txBox="1"/>
          <p:nvPr/>
        </p:nvSpPr>
        <p:spPr>
          <a:xfrm>
            <a:off x="5989975" y="3701875"/>
            <a:ext cx="1098300" cy="35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Black"/>
                <a:ea typeface="Roboto Black"/>
                <a:cs typeface="Roboto Black"/>
                <a:sym typeface="Roboto Black"/>
              </a:rPr>
              <a:t>Area</a:t>
            </a:r>
            <a:endParaRPr sz="1200">
              <a:solidFill>
                <a:schemeClr val="dk1"/>
              </a:solidFill>
              <a:latin typeface="Roboto Black"/>
              <a:ea typeface="Roboto Black"/>
              <a:cs typeface="Roboto Black"/>
              <a:sym typeface="Roboto Black"/>
            </a:endParaRPr>
          </a:p>
        </p:txBody>
      </p:sp>
      <p:sp>
        <p:nvSpPr>
          <p:cNvPr id="885" name="Google Shape;885;p41"/>
          <p:cNvSpPr txBox="1"/>
          <p:nvPr/>
        </p:nvSpPr>
        <p:spPr>
          <a:xfrm>
            <a:off x="7190150" y="3701875"/>
            <a:ext cx="1233900" cy="35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Urban</a:t>
            </a:r>
            <a:endParaRPr sz="1200">
              <a:solidFill>
                <a:schemeClr val="dk1"/>
              </a:solidFill>
              <a:latin typeface="Roboto"/>
              <a:ea typeface="Roboto"/>
              <a:cs typeface="Roboto"/>
              <a:sym typeface="Roboto"/>
            </a:endParaRPr>
          </a:p>
        </p:txBody>
      </p:sp>
      <p:sp>
        <p:nvSpPr>
          <p:cNvPr id="886" name="Google Shape;886;p41"/>
          <p:cNvSpPr txBox="1"/>
          <p:nvPr/>
        </p:nvSpPr>
        <p:spPr>
          <a:xfrm>
            <a:off x="720000" y="4389200"/>
            <a:ext cx="77040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b="1" lang="en" sz="1000" u="sng">
                <a:solidFill>
                  <a:schemeClr val="dk1"/>
                </a:solidFill>
                <a:latin typeface="Roboto"/>
                <a:ea typeface="Roboto"/>
                <a:cs typeface="Roboto"/>
                <a:sym typeface="Roboto"/>
                <a:hlinkClick r:id="rId3">
                  <a:extLst>
                    <a:ext uri="{A12FA001-AC4F-418D-AE19-62706E023703}">
                      <ahyp:hlinkClr val="tx"/>
                    </a:ext>
                  </a:extLst>
                </a:hlinkClick>
              </a:rPr>
              <a:t>For more info, click here</a:t>
            </a:r>
            <a:endParaRPr b="1" sz="1000" u="sng">
              <a:solidFill>
                <a:schemeClr val="dk1"/>
              </a:solidFill>
              <a:latin typeface="Roboto"/>
              <a:ea typeface="Roboto"/>
              <a:cs typeface="Roboto"/>
              <a:sym typeface="Roboto"/>
            </a:endParaRPr>
          </a:p>
        </p:txBody>
      </p:sp>
      <p:pic>
        <p:nvPicPr>
          <p:cNvPr id="887" name="Google Shape;887;p41" title="Gráfico">
            <a:hlinkClick r:id="rId4"/>
          </p:cNvPr>
          <p:cNvPicPr preferRelativeResize="0"/>
          <p:nvPr/>
        </p:nvPicPr>
        <p:blipFill>
          <a:blip r:embed="rId5">
            <a:alphaModFix/>
          </a:blip>
          <a:stretch>
            <a:fillRect/>
          </a:stretch>
        </p:blipFill>
        <p:spPr>
          <a:xfrm>
            <a:off x="5984400" y="1639850"/>
            <a:ext cx="2299945" cy="1424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1" name="Shape 891"/>
        <p:cNvGrpSpPr/>
        <p:nvPr/>
      </p:nvGrpSpPr>
      <p:grpSpPr>
        <a:xfrm>
          <a:off x="0" y="0"/>
          <a:ext cx="0" cy="0"/>
          <a:chOff x="0" y="0"/>
          <a:chExt cx="0" cy="0"/>
        </a:xfrm>
      </p:grpSpPr>
      <p:sp>
        <p:nvSpPr>
          <p:cNvPr id="892" name="Google Shape;892;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ORGANIZATIONAL CHART</a:t>
            </a:r>
            <a:endParaRPr/>
          </a:p>
        </p:txBody>
      </p:sp>
      <p:cxnSp>
        <p:nvCxnSpPr>
          <p:cNvPr id="893" name="Google Shape;893;p42"/>
          <p:cNvCxnSpPr>
            <a:stCxn id="894" idx="2"/>
            <a:endCxn id="895" idx="0"/>
          </p:cNvCxnSpPr>
          <p:nvPr/>
        </p:nvCxnSpPr>
        <p:spPr>
          <a:xfrm flipH="1" rot="-5400000">
            <a:off x="5100135" y="1094300"/>
            <a:ext cx="489600" cy="1546500"/>
          </a:xfrm>
          <a:prstGeom prst="bentConnector3">
            <a:avLst>
              <a:gd fmla="val 49997" name="adj1"/>
            </a:avLst>
          </a:prstGeom>
          <a:noFill/>
          <a:ln cap="flat" cmpd="sng" w="9525">
            <a:solidFill>
              <a:schemeClr val="dk1"/>
            </a:solidFill>
            <a:prstDash val="solid"/>
            <a:miter lim="8000"/>
            <a:headEnd len="sm" w="sm" type="none"/>
            <a:tailEnd len="sm" w="sm" type="none"/>
          </a:ln>
        </p:spPr>
      </p:cxnSp>
      <p:cxnSp>
        <p:nvCxnSpPr>
          <p:cNvPr id="896" name="Google Shape;896;p42"/>
          <p:cNvCxnSpPr>
            <a:stCxn id="897" idx="0"/>
            <a:endCxn id="894" idx="2"/>
          </p:cNvCxnSpPr>
          <p:nvPr/>
        </p:nvCxnSpPr>
        <p:spPr>
          <a:xfrm rot="-5400000">
            <a:off x="3553996" y="1094716"/>
            <a:ext cx="489600" cy="1545600"/>
          </a:xfrm>
          <a:prstGeom prst="bentConnector3">
            <a:avLst>
              <a:gd fmla="val 49997" name="adj1"/>
            </a:avLst>
          </a:prstGeom>
          <a:noFill/>
          <a:ln cap="flat" cmpd="sng" w="9525">
            <a:solidFill>
              <a:schemeClr val="dk1"/>
            </a:solidFill>
            <a:prstDash val="solid"/>
            <a:miter lim="8000"/>
            <a:headEnd len="sm" w="sm" type="none"/>
            <a:tailEnd len="sm" w="sm" type="none"/>
          </a:ln>
        </p:spPr>
      </p:cxnSp>
      <p:cxnSp>
        <p:nvCxnSpPr>
          <p:cNvPr id="898" name="Google Shape;898;p42"/>
          <p:cNvCxnSpPr>
            <a:stCxn id="897" idx="2"/>
            <a:endCxn id="899" idx="0"/>
          </p:cNvCxnSpPr>
          <p:nvPr/>
        </p:nvCxnSpPr>
        <p:spPr>
          <a:xfrm flipH="1" rot="-5400000">
            <a:off x="3130996" y="2378116"/>
            <a:ext cx="528000" cy="7380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900" name="Google Shape;900;p42"/>
          <p:cNvCxnSpPr>
            <a:stCxn id="901" idx="0"/>
            <a:endCxn id="897" idx="2"/>
          </p:cNvCxnSpPr>
          <p:nvPr/>
        </p:nvCxnSpPr>
        <p:spPr>
          <a:xfrm rot="-5400000">
            <a:off x="2392866" y="2378000"/>
            <a:ext cx="528000" cy="7383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902" name="Google Shape;902;p42"/>
          <p:cNvCxnSpPr>
            <a:stCxn id="895" idx="2"/>
            <a:endCxn id="903" idx="0"/>
          </p:cNvCxnSpPr>
          <p:nvPr/>
        </p:nvCxnSpPr>
        <p:spPr>
          <a:xfrm flipH="1" rot="-5400000">
            <a:off x="6223169" y="2378116"/>
            <a:ext cx="528000" cy="7380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904" name="Google Shape;904;p42"/>
          <p:cNvCxnSpPr>
            <a:stCxn id="905" idx="0"/>
            <a:endCxn id="895" idx="2"/>
          </p:cNvCxnSpPr>
          <p:nvPr/>
        </p:nvCxnSpPr>
        <p:spPr>
          <a:xfrm rot="-5400000">
            <a:off x="5485040" y="2378000"/>
            <a:ext cx="528000" cy="7383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906" name="Google Shape;906;p42"/>
          <p:cNvCxnSpPr>
            <a:stCxn id="907" idx="0"/>
            <a:endCxn id="901" idx="2"/>
          </p:cNvCxnSpPr>
          <p:nvPr/>
        </p:nvCxnSpPr>
        <p:spPr>
          <a:xfrm rot="-5400000">
            <a:off x="1688288" y="3310583"/>
            <a:ext cx="528000" cy="6708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908" name="Google Shape;908;p42"/>
          <p:cNvCxnSpPr>
            <a:stCxn id="909" idx="0"/>
            <a:endCxn id="901" idx="2"/>
          </p:cNvCxnSpPr>
          <p:nvPr/>
        </p:nvCxnSpPr>
        <p:spPr>
          <a:xfrm flipH="1" rot="5400000">
            <a:off x="2426531" y="3243233"/>
            <a:ext cx="528000" cy="8055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910" name="Google Shape;910;p42"/>
          <p:cNvCxnSpPr>
            <a:stCxn id="911" idx="0"/>
            <a:endCxn id="905" idx="2"/>
          </p:cNvCxnSpPr>
          <p:nvPr/>
        </p:nvCxnSpPr>
        <p:spPr>
          <a:xfrm rot="-5400000">
            <a:off x="4713075" y="3243233"/>
            <a:ext cx="528000" cy="8055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912" name="Google Shape;912;p42"/>
          <p:cNvCxnSpPr>
            <a:stCxn id="913" idx="0"/>
            <a:endCxn id="905" idx="2"/>
          </p:cNvCxnSpPr>
          <p:nvPr/>
        </p:nvCxnSpPr>
        <p:spPr>
          <a:xfrm flipH="1" rot="5400000">
            <a:off x="5451319" y="3310583"/>
            <a:ext cx="528000" cy="6708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914" name="Google Shape;914;p42"/>
          <p:cNvCxnSpPr>
            <a:stCxn id="915" idx="0"/>
            <a:endCxn id="905" idx="2"/>
          </p:cNvCxnSpPr>
          <p:nvPr/>
        </p:nvCxnSpPr>
        <p:spPr>
          <a:xfrm flipH="1" rot="5400000">
            <a:off x="6189562" y="2572433"/>
            <a:ext cx="528000" cy="2147100"/>
          </a:xfrm>
          <a:prstGeom prst="bentConnector3">
            <a:avLst>
              <a:gd fmla="val 50003" name="adj1"/>
            </a:avLst>
          </a:prstGeom>
          <a:noFill/>
          <a:ln cap="flat" cmpd="sng" w="9525">
            <a:solidFill>
              <a:schemeClr val="dk1"/>
            </a:solidFill>
            <a:prstDash val="solid"/>
            <a:miter lim="8000"/>
            <a:headEnd len="sm" w="sm" type="none"/>
            <a:tailEnd len="sm" w="sm" type="none"/>
          </a:ln>
        </p:spPr>
      </p:cxnSp>
      <p:sp>
        <p:nvSpPr>
          <p:cNvPr id="894" name="Google Shape;894;p42"/>
          <p:cNvSpPr txBox="1"/>
          <p:nvPr/>
        </p:nvSpPr>
        <p:spPr>
          <a:xfrm>
            <a:off x="3898935" y="1251950"/>
            <a:ext cx="13455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CEO</a:t>
            </a:r>
            <a:endParaRPr sz="1000">
              <a:solidFill>
                <a:schemeClr val="dk1"/>
              </a:solidFill>
              <a:latin typeface="Roboto"/>
              <a:ea typeface="Roboto"/>
              <a:cs typeface="Roboto"/>
              <a:sym typeface="Roboto"/>
            </a:endParaRPr>
          </a:p>
        </p:txBody>
      </p:sp>
      <p:sp>
        <p:nvSpPr>
          <p:cNvPr id="897" name="Google Shape;897;p42"/>
          <p:cNvSpPr txBox="1"/>
          <p:nvPr/>
        </p:nvSpPr>
        <p:spPr>
          <a:xfrm>
            <a:off x="2354296" y="2112316"/>
            <a:ext cx="13434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CTO</a:t>
            </a:r>
            <a:endParaRPr sz="1000">
              <a:solidFill>
                <a:schemeClr val="dk1"/>
              </a:solidFill>
              <a:latin typeface="Roboto"/>
              <a:ea typeface="Roboto"/>
              <a:cs typeface="Roboto"/>
              <a:sym typeface="Roboto"/>
            </a:endParaRPr>
          </a:p>
        </p:txBody>
      </p:sp>
      <p:sp>
        <p:nvSpPr>
          <p:cNvPr id="895" name="Google Shape;895;p42"/>
          <p:cNvSpPr txBox="1"/>
          <p:nvPr/>
        </p:nvSpPr>
        <p:spPr>
          <a:xfrm>
            <a:off x="5446469" y="2112316"/>
            <a:ext cx="13434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CFO</a:t>
            </a:r>
            <a:endParaRPr sz="1000">
              <a:solidFill>
                <a:schemeClr val="dk1"/>
              </a:solidFill>
              <a:latin typeface="Roboto"/>
              <a:ea typeface="Roboto"/>
              <a:cs typeface="Roboto"/>
              <a:sym typeface="Roboto"/>
            </a:endParaRPr>
          </a:p>
        </p:txBody>
      </p:sp>
      <p:sp>
        <p:nvSpPr>
          <p:cNvPr id="903" name="Google Shape;903;p42"/>
          <p:cNvSpPr txBox="1"/>
          <p:nvPr/>
        </p:nvSpPr>
        <p:spPr>
          <a:xfrm>
            <a:off x="6267984" y="3011150"/>
            <a:ext cx="11766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Treasurer</a:t>
            </a:r>
            <a:endParaRPr b="1" sz="1000">
              <a:solidFill>
                <a:schemeClr val="dk1"/>
              </a:solidFill>
              <a:latin typeface="Roboto"/>
              <a:ea typeface="Roboto"/>
              <a:cs typeface="Roboto"/>
              <a:sym typeface="Roboto"/>
            </a:endParaRPr>
          </a:p>
        </p:txBody>
      </p:sp>
      <p:sp>
        <p:nvSpPr>
          <p:cNvPr id="905" name="Google Shape;905;p42"/>
          <p:cNvSpPr txBox="1"/>
          <p:nvPr/>
        </p:nvSpPr>
        <p:spPr>
          <a:xfrm>
            <a:off x="4791590" y="3011150"/>
            <a:ext cx="11766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Controller</a:t>
            </a:r>
            <a:endParaRPr b="1" sz="1000">
              <a:solidFill>
                <a:schemeClr val="dk1"/>
              </a:solidFill>
              <a:latin typeface="Roboto"/>
              <a:ea typeface="Roboto"/>
              <a:cs typeface="Roboto"/>
              <a:sym typeface="Roboto"/>
            </a:endParaRPr>
          </a:p>
        </p:txBody>
      </p:sp>
      <p:sp>
        <p:nvSpPr>
          <p:cNvPr id="899" name="Google Shape;899;p42"/>
          <p:cNvSpPr txBox="1"/>
          <p:nvPr/>
        </p:nvSpPr>
        <p:spPr>
          <a:xfrm>
            <a:off x="3175810" y="3011150"/>
            <a:ext cx="11766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Director of HR</a:t>
            </a:r>
            <a:endParaRPr b="1" sz="1000">
              <a:solidFill>
                <a:schemeClr val="dk1"/>
              </a:solidFill>
              <a:latin typeface="Roboto"/>
              <a:ea typeface="Roboto"/>
              <a:cs typeface="Roboto"/>
              <a:sym typeface="Roboto"/>
            </a:endParaRPr>
          </a:p>
        </p:txBody>
      </p:sp>
      <p:sp>
        <p:nvSpPr>
          <p:cNvPr id="901" name="Google Shape;901;p42"/>
          <p:cNvSpPr txBox="1"/>
          <p:nvPr/>
        </p:nvSpPr>
        <p:spPr>
          <a:xfrm>
            <a:off x="1699416" y="3011150"/>
            <a:ext cx="11766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Director of IT</a:t>
            </a:r>
            <a:endParaRPr sz="1000">
              <a:solidFill>
                <a:schemeClr val="dk1"/>
              </a:solidFill>
              <a:latin typeface="Roboto"/>
              <a:ea typeface="Roboto"/>
              <a:cs typeface="Roboto"/>
              <a:sym typeface="Roboto"/>
            </a:endParaRPr>
          </a:p>
        </p:txBody>
      </p:sp>
      <p:sp>
        <p:nvSpPr>
          <p:cNvPr id="913" name="Google Shape;913;p42"/>
          <p:cNvSpPr txBox="1"/>
          <p:nvPr/>
        </p:nvSpPr>
        <p:spPr>
          <a:xfrm>
            <a:off x="5462419" y="3909983"/>
            <a:ext cx="11766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Financial analyst</a:t>
            </a:r>
            <a:endParaRPr b="1" sz="1000">
              <a:solidFill>
                <a:schemeClr val="dk1"/>
              </a:solidFill>
              <a:latin typeface="Roboto"/>
              <a:ea typeface="Roboto"/>
              <a:cs typeface="Roboto"/>
              <a:sym typeface="Roboto"/>
            </a:endParaRPr>
          </a:p>
        </p:txBody>
      </p:sp>
      <p:sp>
        <p:nvSpPr>
          <p:cNvPr id="911" name="Google Shape;911;p42"/>
          <p:cNvSpPr txBox="1"/>
          <p:nvPr/>
        </p:nvSpPr>
        <p:spPr>
          <a:xfrm>
            <a:off x="3986025" y="3909983"/>
            <a:ext cx="11766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Accounting manager</a:t>
            </a:r>
            <a:endParaRPr b="1" sz="1000">
              <a:solidFill>
                <a:schemeClr val="dk1"/>
              </a:solidFill>
              <a:latin typeface="Roboto"/>
              <a:ea typeface="Roboto"/>
              <a:cs typeface="Roboto"/>
              <a:sym typeface="Roboto"/>
            </a:endParaRPr>
          </a:p>
        </p:txBody>
      </p:sp>
      <p:sp>
        <p:nvSpPr>
          <p:cNvPr id="909" name="Google Shape;909;p42"/>
          <p:cNvSpPr txBox="1"/>
          <p:nvPr/>
        </p:nvSpPr>
        <p:spPr>
          <a:xfrm>
            <a:off x="2504981" y="3909983"/>
            <a:ext cx="11766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IT manager</a:t>
            </a:r>
            <a:endParaRPr b="1" sz="1000">
              <a:solidFill>
                <a:schemeClr val="dk1"/>
              </a:solidFill>
              <a:latin typeface="Roboto"/>
              <a:ea typeface="Roboto"/>
              <a:cs typeface="Roboto"/>
              <a:sym typeface="Roboto"/>
            </a:endParaRPr>
          </a:p>
        </p:txBody>
      </p:sp>
      <p:sp>
        <p:nvSpPr>
          <p:cNvPr id="907" name="Google Shape;907;p42"/>
          <p:cNvSpPr txBox="1"/>
          <p:nvPr/>
        </p:nvSpPr>
        <p:spPr>
          <a:xfrm>
            <a:off x="1028588" y="3909983"/>
            <a:ext cx="11766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Systems administrator</a:t>
            </a:r>
            <a:endParaRPr sz="1000">
              <a:solidFill>
                <a:schemeClr val="dk1"/>
              </a:solidFill>
              <a:latin typeface="Roboto"/>
              <a:ea typeface="Roboto"/>
              <a:cs typeface="Roboto"/>
              <a:sym typeface="Roboto"/>
            </a:endParaRPr>
          </a:p>
        </p:txBody>
      </p:sp>
      <p:sp>
        <p:nvSpPr>
          <p:cNvPr id="915" name="Google Shape;915;p42"/>
          <p:cNvSpPr txBox="1"/>
          <p:nvPr/>
        </p:nvSpPr>
        <p:spPr>
          <a:xfrm>
            <a:off x="6938812" y="3909983"/>
            <a:ext cx="1176600" cy="370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Accounts payable</a:t>
            </a:r>
            <a:endParaRPr b="1" sz="1000">
              <a:solidFill>
                <a:schemeClr val="dk1"/>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sp>
        <p:nvSpPr>
          <p:cNvPr id="920" name="Google Shape;920;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SIZE INFOGRAPHIC</a:t>
            </a:r>
            <a:endParaRPr/>
          </a:p>
        </p:txBody>
      </p:sp>
      <p:sp>
        <p:nvSpPr>
          <p:cNvPr id="921" name="Google Shape;921;p43"/>
          <p:cNvSpPr/>
          <p:nvPr/>
        </p:nvSpPr>
        <p:spPr>
          <a:xfrm>
            <a:off x="867850" y="1354675"/>
            <a:ext cx="3249300" cy="32493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3"/>
          <p:cNvSpPr/>
          <p:nvPr/>
        </p:nvSpPr>
        <p:spPr>
          <a:xfrm>
            <a:off x="1144900" y="1908750"/>
            <a:ext cx="2695200" cy="26952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3"/>
          <p:cNvSpPr/>
          <p:nvPr/>
        </p:nvSpPr>
        <p:spPr>
          <a:xfrm>
            <a:off x="1677550" y="2974125"/>
            <a:ext cx="1629900" cy="1629900"/>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3"/>
          <p:cNvSpPr txBox="1"/>
          <p:nvPr/>
        </p:nvSpPr>
        <p:spPr>
          <a:xfrm>
            <a:off x="1857550" y="1484250"/>
            <a:ext cx="1269900" cy="42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Lexend Black"/>
                <a:ea typeface="Lexend Black"/>
                <a:cs typeface="Lexend Black"/>
                <a:sym typeface="Lexend Black"/>
              </a:rPr>
              <a:t>$100 M</a:t>
            </a:r>
            <a:endParaRPr sz="2000">
              <a:solidFill>
                <a:schemeClr val="lt1"/>
              </a:solidFill>
              <a:latin typeface="Lexend Black"/>
              <a:ea typeface="Lexend Black"/>
              <a:cs typeface="Lexend Black"/>
              <a:sym typeface="Lexend Black"/>
            </a:endParaRPr>
          </a:p>
        </p:txBody>
      </p:sp>
      <p:sp>
        <p:nvSpPr>
          <p:cNvPr id="925" name="Google Shape;925;p43"/>
          <p:cNvSpPr txBox="1"/>
          <p:nvPr/>
        </p:nvSpPr>
        <p:spPr>
          <a:xfrm>
            <a:off x="1857550" y="2530538"/>
            <a:ext cx="1269900" cy="42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Lexend Black"/>
                <a:ea typeface="Lexend Black"/>
                <a:cs typeface="Lexend Black"/>
                <a:sym typeface="Lexend Black"/>
              </a:rPr>
              <a:t>$20 M</a:t>
            </a:r>
            <a:endParaRPr sz="2000">
              <a:solidFill>
                <a:schemeClr val="dk1"/>
              </a:solidFill>
              <a:latin typeface="Lexend Black"/>
              <a:ea typeface="Lexend Black"/>
              <a:cs typeface="Lexend Black"/>
              <a:sym typeface="Lexend Black"/>
            </a:endParaRPr>
          </a:p>
        </p:txBody>
      </p:sp>
      <p:sp>
        <p:nvSpPr>
          <p:cNvPr id="926" name="Google Shape;926;p43"/>
          <p:cNvSpPr txBox="1"/>
          <p:nvPr/>
        </p:nvSpPr>
        <p:spPr>
          <a:xfrm>
            <a:off x="1857550" y="3576825"/>
            <a:ext cx="1269900" cy="42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Lexend Black"/>
                <a:ea typeface="Lexend Black"/>
                <a:cs typeface="Lexend Black"/>
                <a:sym typeface="Lexend Black"/>
              </a:rPr>
              <a:t>$5 M</a:t>
            </a:r>
            <a:endParaRPr sz="2000">
              <a:solidFill>
                <a:schemeClr val="dk1"/>
              </a:solidFill>
              <a:latin typeface="Lexend Black"/>
              <a:ea typeface="Lexend Black"/>
              <a:cs typeface="Lexend Black"/>
              <a:sym typeface="Lexend Black"/>
            </a:endParaRPr>
          </a:p>
        </p:txBody>
      </p:sp>
      <p:sp>
        <p:nvSpPr>
          <p:cNvPr id="927" name="Google Shape;927;p43"/>
          <p:cNvSpPr/>
          <p:nvPr/>
        </p:nvSpPr>
        <p:spPr>
          <a:xfrm>
            <a:off x="4798225" y="1392632"/>
            <a:ext cx="288900" cy="288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3"/>
          <p:cNvSpPr txBox="1"/>
          <p:nvPr>
            <p:ph idx="4294967295" type="subTitle"/>
          </p:nvPr>
        </p:nvSpPr>
        <p:spPr>
          <a:xfrm>
            <a:off x="5220350" y="1324826"/>
            <a:ext cx="3203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Lexend Black"/>
                <a:ea typeface="Lexend Black"/>
                <a:cs typeface="Lexend Black"/>
                <a:sym typeface="Lexend Black"/>
              </a:rPr>
              <a:t>$100 M</a:t>
            </a:r>
            <a:endParaRPr sz="1800">
              <a:latin typeface="Lexend Black"/>
              <a:ea typeface="Lexend Black"/>
              <a:cs typeface="Lexend Black"/>
              <a:sym typeface="Lexend Black"/>
            </a:endParaRPr>
          </a:p>
        </p:txBody>
      </p:sp>
      <p:sp>
        <p:nvSpPr>
          <p:cNvPr id="929" name="Google Shape;929;p43"/>
          <p:cNvSpPr txBox="1"/>
          <p:nvPr>
            <p:ph idx="4294967295" type="subTitle"/>
          </p:nvPr>
        </p:nvSpPr>
        <p:spPr>
          <a:xfrm>
            <a:off x="5220350" y="1682364"/>
            <a:ext cx="3203700" cy="6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the innovative approach and unique features, we aim to capture a significant portion of the $100 million"</a:t>
            </a:r>
            <a:endParaRPr/>
          </a:p>
        </p:txBody>
      </p:sp>
      <p:sp>
        <p:nvSpPr>
          <p:cNvPr id="930" name="Google Shape;930;p43"/>
          <p:cNvSpPr txBox="1"/>
          <p:nvPr>
            <p:ph idx="4294967295" type="subTitle"/>
          </p:nvPr>
        </p:nvSpPr>
        <p:spPr>
          <a:xfrm>
            <a:off x="5220350" y="2427843"/>
            <a:ext cx="3203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Lexend Black"/>
                <a:ea typeface="Lexend Black"/>
                <a:cs typeface="Lexend Black"/>
                <a:sym typeface="Lexend Black"/>
              </a:rPr>
              <a:t>$20 M</a:t>
            </a:r>
            <a:endParaRPr sz="1800">
              <a:latin typeface="Lexend Black"/>
              <a:ea typeface="Lexend Black"/>
              <a:cs typeface="Lexend Black"/>
              <a:sym typeface="Lexend Black"/>
            </a:endParaRPr>
          </a:p>
        </p:txBody>
      </p:sp>
      <p:sp>
        <p:nvSpPr>
          <p:cNvPr id="931" name="Google Shape;931;p43"/>
          <p:cNvSpPr txBox="1"/>
          <p:nvPr>
            <p:ph idx="4294967295" type="subTitle"/>
          </p:nvPr>
        </p:nvSpPr>
        <p:spPr>
          <a:xfrm>
            <a:off x="5220350" y="2785381"/>
            <a:ext cx="3203700" cy="6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research indicates that the market for [product/service] is projected to reach $20 million by next year"</a:t>
            </a:r>
            <a:endParaRPr/>
          </a:p>
        </p:txBody>
      </p:sp>
      <p:sp>
        <p:nvSpPr>
          <p:cNvPr id="932" name="Google Shape;932;p43"/>
          <p:cNvSpPr txBox="1"/>
          <p:nvPr>
            <p:ph idx="4294967295" type="subTitle"/>
          </p:nvPr>
        </p:nvSpPr>
        <p:spPr>
          <a:xfrm>
            <a:off x="5220350" y="3530860"/>
            <a:ext cx="3203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Lexend Black"/>
                <a:ea typeface="Lexend Black"/>
                <a:cs typeface="Lexend Black"/>
                <a:sym typeface="Lexend Black"/>
              </a:rPr>
              <a:t>$5 M</a:t>
            </a:r>
            <a:endParaRPr sz="1800">
              <a:latin typeface="Lexend Black"/>
              <a:ea typeface="Lexend Black"/>
              <a:cs typeface="Lexend Black"/>
              <a:sym typeface="Lexend Black"/>
            </a:endParaRPr>
          </a:p>
        </p:txBody>
      </p:sp>
      <p:sp>
        <p:nvSpPr>
          <p:cNvPr id="933" name="Google Shape;933;p43"/>
          <p:cNvSpPr txBox="1"/>
          <p:nvPr>
            <p:ph idx="4294967295" type="subTitle"/>
          </p:nvPr>
        </p:nvSpPr>
        <p:spPr>
          <a:xfrm>
            <a:off x="5220350" y="3888398"/>
            <a:ext cx="3203700" cy="6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market for [product/service] is currently valued at $5 million"</a:t>
            </a:r>
            <a:endParaRPr/>
          </a:p>
        </p:txBody>
      </p:sp>
      <p:sp>
        <p:nvSpPr>
          <p:cNvPr id="934" name="Google Shape;934;p43"/>
          <p:cNvSpPr/>
          <p:nvPr/>
        </p:nvSpPr>
        <p:spPr>
          <a:xfrm>
            <a:off x="4798225" y="2495644"/>
            <a:ext cx="288900" cy="2889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3"/>
          <p:cNvSpPr/>
          <p:nvPr/>
        </p:nvSpPr>
        <p:spPr>
          <a:xfrm>
            <a:off x="4798225" y="3598657"/>
            <a:ext cx="288900" cy="2889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328" name="Google Shape;328;p26"/>
          <p:cNvGraphicFramePr/>
          <p:nvPr/>
        </p:nvGraphicFramePr>
        <p:xfrm>
          <a:off x="720000" y="1699075"/>
          <a:ext cx="3000000" cy="3000000"/>
        </p:xfrm>
        <a:graphic>
          <a:graphicData uri="http://schemas.openxmlformats.org/drawingml/2006/table">
            <a:tbl>
              <a:tblPr>
                <a:noFill/>
                <a:tableStyleId>{FA5F0158-8D34-40B8-93D5-EFF8784CC352}</a:tableStyleId>
              </a:tblPr>
              <a:tblGrid>
                <a:gridCol w="2619875"/>
                <a:gridCol w="5084125"/>
              </a:tblGrid>
              <a:tr h="361525">
                <a:tc>
                  <a:txBody>
                    <a:bodyPr/>
                    <a:lstStyle/>
                    <a:p>
                      <a:pPr indent="0" lvl="0" marL="0" rtl="0" algn="l">
                        <a:spcBef>
                          <a:spcPts val="0"/>
                        </a:spcBef>
                        <a:spcAft>
                          <a:spcPts val="0"/>
                        </a:spcAft>
                        <a:buNone/>
                      </a:pPr>
                      <a:r>
                        <a:rPr lang="en" sz="1200" u="sng">
                          <a:solidFill>
                            <a:schemeClr val="dk1"/>
                          </a:solidFill>
                          <a:latin typeface="Roboto Black"/>
                          <a:ea typeface="Roboto Black"/>
                          <a:cs typeface="Roboto Black"/>
                          <a:sym typeface="Roboto Black"/>
                          <a:hlinkClick action="ppaction://hlinksldjump" r:id="rId3">
                            <a:extLst>
                              <a:ext uri="{A12FA001-AC4F-418D-AE19-62706E023703}">
                                <ahyp:hlinkClr val="tx"/>
                              </a:ext>
                            </a:extLst>
                          </a:hlinkClick>
                        </a:rPr>
                        <a:t>Fonts</a:t>
                      </a:r>
                      <a:endParaRPr sz="1200" u="sng">
                        <a:solidFill>
                          <a:schemeClr val="dk1"/>
                        </a:solidFill>
                        <a:latin typeface="Roboto Black"/>
                        <a:ea typeface="Roboto Black"/>
                        <a:cs typeface="Roboto Black"/>
                        <a:sym typeface="Robo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To view this template correctly in PowerPoint, download and install the fonts we used</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200" u="sng">
                          <a:solidFill>
                            <a:schemeClr val="dk1"/>
                          </a:solidFill>
                          <a:latin typeface="Roboto Black"/>
                          <a:ea typeface="Roboto Black"/>
                          <a:cs typeface="Roboto Black"/>
                          <a:sym typeface="Roboto Black"/>
                          <a:hlinkClick action="ppaction://hlinksldjump" r:id="rId4">
                            <a:extLst>
                              <a:ext uri="{A12FA001-AC4F-418D-AE19-62706E023703}">
                                <ahyp:hlinkClr val="tx"/>
                              </a:ext>
                            </a:extLst>
                          </a:hlinkClick>
                        </a:rPr>
                        <a:t>Used </a:t>
                      </a:r>
                      <a:r>
                        <a:rPr lang="en" sz="1200">
                          <a:solidFill>
                            <a:schemeClr val="dk1"/>
                          </a:solidFill>
                          <a:latin typeface="Roboto Black"/>
                          <a:ea typeface="Roboto Black"/>
                          <a:cs typeface="Roboto Black"/>
                          <a:sym typeface="Roboto Black"/>
                        </a:rPr>
                        <a:t>and </a:t>
                      </a:r>
                      <a:r>
                        <a:rPr lang="en" sz="1200" u="sng">
                          <a:solidFill>
                            <a:schemeClr val="dk1"/>
                          </a:solidFill>
                          <a:latin typeface="Roboto Black"/>
                          <a:ea typeface="Roboto Black"/>
                          <a:cs typeface="Roboto Black"/>
                          <a:sym typeface="Roboto Black"/>
                          <a:hlinkClick action="ppaction://hlinksldjump" r:id="rId5">
                            <a:extLst>
                              <a:ext uri="{A12FA001-AC4F-418D-AE19-62706E023703}">
                                <ahyp:hlinkClr val="tx"/>
                              </a:ext>
                            </a:extLst>
                          </a:hlinkClick>
                        </a:rPr>
                        <a:t>alternative</a:t>
                      </a:r>
                      <a:r>
                        <a:rPr lang="en" sz="1200" u="sng">
                          <a:solidFill>
                            <a:schemeClr val="dk1"/>
                          </a:solidFill>
                          <a:latin typeface="Roboto Black"/>
                          <a:ea typeface="Roboto Black"/>
                          <a:cs typeface="Roboto Black"/>
                          <a:sym typeface="Roboto Black"/>
                          <a:hlinkClick action="ppaction://hlinksldjump" r:id="rId6">
                            <a:extLst>
                              <a:ext uri="{A12FA001-AC4F-418D-AE19-62706E023703}">
                                <ahyp:hlinkClr val="tx"/>
                              </a:ext>
                            </a:extLst>
                          </a:hlinkClick>
                        </a:rPr>
                        <a:t> resources</a:t>
                      </a:r>
                      <a:endParaRPr sz="1200" u="sng">
                        <a:solidFill>
                          <a:schemeClr val="dk1"/>
                        </a:solidFill>
                        <a:latin typeface="Roboto Black"/>
                        <a:ea typeface="Roboto Black"/>
                        <a:cs typeface="Roboto Black"/>
                        <a:sym typeface="Robo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Roboto"/>
                          <a:ea typeface="Roboto"/>
                          <a:cs typeface="Roboto"/>
                          <a:sym typeface="Roboto"/>
                        </a:rPr>
                        <a:t>An assortment of graphic resources that are suitable for use in this presentation</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200" u="sng">
                          <a:solidFill>
                            <a:schemeClr val="dk1"/>
                          </a:solidFill>
                          <a:latin typeface="Roboto Black"/>
                          <a:ea typeface="Roboto Black"/>
                          <a:cs typeface="Roboto Black"/>
                          <a:sym typeface="Roboto Black"/>
                          <a:hlinkClick action="ppaction://hlinksldjump" r:id="rId7">
                            <a:extLst>
                              <a:ext uri="{A12FA001-AC4F-418D-AE19-62706E023703}">
                                <ahyp:hlinkClr val="tx"/>
                              </a:ext>
                            </a:extLst>
                          </a:hlinkClick>
                        </a:rPr>
                        <a:t>Thanks slide</a:t>
                      </a:r>
                      <a:endParaRPr sz="1200" u="sng">
                        <a:solidFill>
                          <a:schemeClr val="dk1"/>
                        </a:solidFill>
                        <a:latin typeface="Roboto Black"/>
                        <a:ea typeface="Roboto Black"/>
                        <a:cs typeface="Roboto Black"/>
                        <a:sym typeface="Robo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You must keep it so that proper credits for our design are given</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200" u="sng">
                          <a:solidFill>
                            <a:schemeClr val="dk1"/>
                          </a:solidFill>
                          <a:latin typeface="Roboto Black"/>
                          <a:ea typeface="Roboto Black"/>
                          <a:cs typeface="Roboto Black"/>
                          <a:sym typeface="Roboto Black"/>
                          <a:hlinkClick action="ppaction://hlinksldjump" r:id="rId8">
                            <a:extLst>
                              <a:ext uri="{A12FA001-AC4F-418D-AE19-62706E023703}">
                                <ahyp:hlinkClr val="tx"/>
                              </a:ext>
                            </a:extLst>
                          </a:hlinkClick>
                        </a:rPr>
                        <a:t>Colors</a:t>
                      </a:r>
                      <a:endParaRPr sz="1200" u="sng">
                        <a:solidFill>
                          <a:schemeClr val="dk1"/>
                        </a:solidFill>
                        <a:latin typeface="Roboto Black"/>
                        <a:ea typeface="Roboto Black"/>
                        <a:cs typeface="Roboto Black"/>
                        <a:sym typeface="Robo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All the colors used in this presentation</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200" u="sng">
                          <a:solidFill>
                            <a:schemeClr val="dk1"/>
                          </a:solidFill>
                          <a:latin typeface="Roboto Black"/>
                          <a:ea typeface="Roboto Black"/>
                          <a:cs typeface="Roboto Black"/>
                          <a:sym typeface="Roboto Black"/>
                          <a:hlinkClick action="ppaction://hlinksldjump" r:id="rId9">
                            <a:extLst>
                              <a:ext uri="{A12FA001-AC4F-418D-AE19-62706E023703}">
                                <ahyp:hlinkClr val="tx"/>
                              </a:ext>
                            </a:extLst>
                          </a:hlinkClick>
                        </a:rPr>
                        <a:t>Icons</a:t>
                      </a:r>
                      <a:r>
                        <a:rPr lang="en" sz="1200">
                          <a:solidFill>
                            <a:schemeClr val="dk1"/>
                          </a:solidFill>
                          <a:latin typeface="Roboto Black"/>
                          <a:ea typeface="Roboto Black"/>
                          <a:cs typeface="Roboto Black"/>
                          <a:sym typeface="Roboto Black"/>
                        </a:rPr>
                        <a:t> and </a:t>
                      </a:r>
                      <a:r>
                        <a:rPr lang="en" sz="1200" u="sng">
                          <a:solidFill>
                            <a:schemeClr val="dk1"/>
                          </a:solidFill>
                          <a:latin typeface="Roboto Black"/>
                          <a:ea typeface="Roboto Black"/>
                          <a:cs typeface="Roboto Black"/>
                          <a:sym typeface="Roboto Black"/>
                          <a:hlinkClick action="ppaction://hlinksldjump" r:id="rId10">
                            <a:extLst>
                              <a:ext uri="{A12FA001-AC4F-418D-AE19-62706E023703}">
                                <ahyp:hlinkClr val="tx"/>
                              </a:ext>
                            </a:extLst>
                          </a:hlinkClick>
                        </a:rPr>
                        <a:t>infographic resources</a:t>
                      </a:r>
                      <a:endParaRPr sz="1200" u="sng">
                        <a:solidFill>
                          <a:schemeClr val="dk1"/>
                        </a:solidFill>
                        <a:latin typeface="Roboto Black"/>
                        <a:ea typeface="Roboto Black"/>
                        <a:cs typeface="Roboto Black"/>
                        <a:sym typeface="Robo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These can be used in the template, and their size and color can be edited</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200">
                          <a:solidFill>
                            <a:schemeClr val="dk1"/>
                          </a:solidFill>
                          <a:latin typeface="Roboto Black"/>
                          <a:ea typeface="Roboto Black"/>
                          <a:cs typeface="Roboto Black"/>
                          <a:sym typeface="Roboto Black"/>
                        </a:rPr>
                        <a:t>Editable presentation theme </a:t>
                      </a:r>
                      <a:endParaRPr sz="1200">
                        <a:solidFill>
                          <a:schemeClr val="dk1"/>
                        </a:solidFill>
                        <a:latin typeface="Roboto Black"/>
                        <a:ea typeface="Roboto Black"/>
                        <a:cs typeface="Roboto Black"/>
                        <a:sym typeface="Robo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You can edit the master slides easily. For more info, click </a:t>
                      </a:r>
                      <a:r>
                        <a:rPr lang="en" sz="1000" u="sng">
                          <a:solidFill>
                            <a:schemeClr val="dk1"/>
                          </a:solidFill>
                          <a:latin typeface="Roboto"/>
                          <a:ea typeface="Roboto"/>
                          <a:cs typeface="Roboto"/>
                          <a:sym typeface="Roboto"/>
                          <a:hlinkClick r:id="rId11">
                            <a:extLst>
                              <a:ext uri="{A12FA001-AC4F-418D-AE19-62706E023703}">
                                <ahyp:hlinkClr val="tx"/>
                              </a:ext>
                            </a:extLst>
                          </a:hlinkClick>
                        </a:rPr>
                        <a:t>here</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329" name="Google Shape;329;p26"/>
          <p:cNvSpPr txBox="1"/>
          <p:nvPr/>
        </p:nvSpPr>
        <p:spPr>
          <a:xfrm>
            <a:off x="720000" y="1139925"/>
            <a:ext cx="7704000" cy="3699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solidFill>
                <a:schemeClr val="dk1"/>
              </a:solidFill>
              <a:latin typeface="Roboto"/>
              <a:ea typeface="Roboto"/>
              <a:cs typeface="Roboto"/>
              <a:sym typeface="Roboto"/>
            </a:endParaRPr>
          </a:p>
        </p:txBody>
      </p:sp>
      <p:sp>
        <p:nvSpPr>
          <p:cNvPr id="330" name="Google Shape;330;p26"/>
          <p:cNvSpPr txBox="1"/>
          <p:nvPr/>
        </p:nvSpPr>
        <p:spPr>
          <a:xfrm>
            <a:off x="719998" y="4133675"/>
            <a:ext cx="35304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For more info:</a:t>
            </a:r>
            <a:br>
              <a:rPr lang="en" sz="1000">
                <a:solidFill>
                  <a:schemeClr val="dk1"/>
                </a:solidFill>
                <a:latin typeface="Roboto"/>
                <a:ea typeface="Roboto"/>
                <a:cs typeface="Roboto"/>
                <a:sym typeface="Roboto"/>
              </a:rPr>
            </a:br>
            <a:r>
              <a:rPr lang="en" sz="1000" u="sng">
                <a:solidFill>
                  <a:schemeClr val="dk1"/>
                </a:solidFill>
                <a:latin typeface="Roboto Black"/>
                <a:ea typeface="Roboto Black"/>
                <a:cs typeface="Roboto Black"/>
                <a:sym typeface="Roboto Black"/>
                <a:hlinkClick r:id="rId12">
                  <a:extLst>
                    <a:ext uri="{A12FA001-AC4F-418D-AE19-62706E023703}">
                      <ahyp:hlinkClr val="tx"/>
                    </a:ext>
                  </a:extLst>
                </a:hlinkClick>
              </a:rPr>
              <a:t>SLIDESGO</a:t>
            </a:r>
            <a:r>
              <a:rPr lang="en" sz="1000">
                <a:solidFill>
                  <a:schemeClr val="dk1"/>
                </a:solidFill>
                <a:latin typeface="Roboto Black"/>
                <a:ea typeface="Roboto Black"/>
                <a:cs typeface="Roboto Black"/>
                <a:sym typeface="Roboto Black"/>
              </a:rPr>
              <a:t> | </a:t>
            </a:r>
            <a:r>
              <a:rPr lang="en" sz="1000" u="sng">
                <a:solidFill>
                  <a:schemeClr val="dk1"/>
                </a:solidFill>
                <a:latin typeface="Roboto Black"/>
                <a:ea typeface="Roboto Black"/>
                <a:cs typeface="Roboto Black"/>
                <a:sym typeface="Roboto Black"/>
                <a:hlinkClick r:id="rId13">
                  <a:extLst>
                    <a:ext uri="{A12FA001-AC4F-418D-AE19-62706E023703}">
                      <ahyp:hlinkClr val="tx"/>
                    </a:ext>
                  </a:extLst>
                </a:hlinkClick>
              </a:rPr>
              <a:t>BLOG</a:t>
            </a:r>
            <a:r>
              <a:rPr lang="en" sz="1000">
                <a:solidFill>
                  <a:schemeClr val="dk1"/>
                </a:solidFill>
                <a:latin typeface="Roboto Black"/>
                <a:ea typeface="Roboto Black"/>
                <a:cs typeface="Roboto Black"/>
                <a:sym typeface="Roboto Black"/>
              </a:rPr>
              <a:t> | </a:t>
            </a:r>
            <a:r>
              <a:rPr lang="en" sz="1000" u="sng">
                <a:solidFill>
                  <a:schemeClr val="dk1"/>
                </a:solidFill>
                <a:latin typeface="Roboto Black"/>
                <a:ea typeface="Roboto Black"/>
                <a:cs typeface="Roboto Black"/>
                <a:sym typeface="Roboto Black"/>
                <a:hlinkClick r:id="rId14">
                  <a:extLst>
                    <a:ext uri="{A12FA001-AC4F-418D-AE19-62706E023703}">
                      <ahyp:hlinkClr val="tx"/>
                    </a:ext>
                  </a:extLst>
                </a:hlinkClick>
              </a:rPr>
              <a:t>FAQs</a:t>
            </a:r>
            <a:endParaRPr sz="1000" u="sng">
              <a:solidFill>
                <a:schemeClr val="dk1"/>
              </a:solidFill>
              <a:latin typeface="Roboto Black"/>
              <a:ea typeface="Roboto Black"/>
              <a:cs typeface="Roboto Black"/>
              <a:sym typeface="Roboto Black"/>
            </a:endParaRPr>
          </a:p>
        </p:txBody>
      </p:sp>
      <p:sp>
        <p:nvSpPr>
          <p:cNvPr id="331" name="Google Shape;331;p26"/>
          <p:cNvSpPr txBox="1"/>
          <p:nvPr/>
        </p:nvSpPr>
        <p:spPr>
          <a:xfrm>
            <a:off x="4893500" y="4133675"/>
            <a:ext cx="35304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You can visit our sister </a:t>
            </a:r>
            <a:r>
              <a:rPr lang="en" sz="1000">
                <a:solidFill>
                  <a:schemeClr val="dk1"/>
                </a:solidFill>
                <a:latin typeface="Roboto"/>
                <a:ea typeface="Roboto"/>
                <a:cs typeface="Roboto"/>
                <a:sym typeface="Roboto"/>
              </a:rPr>
              <a:t>projects</a:t>
            </a:r>
            <a:r>
              <a:rPr lang="en" sz="1000">
                <a:solidFill>
                  <a:schemeClr val="dk1"/>
                </a:solidFill>
                <a:latin typeface="Roboto"/>
                <a:ea typeface="Roboto"/>
                <a:cs typeface="Roboto"/>
                <a:sym typeface="Roboto"/>
              </a:rPr>
              <a:t>:</a:t>
            </a:r>
            <a:br>
              <a:rPr lang="en" sz="1000">
                <a:solidFill>
                  <a:schemeClr val="dk1"/>
                </a:solidFill>
                <a:latin typeface="Roboto"/>
                <a:ea typeface="Roboto"/>
                <a:cs typeface="Roboto"/>
                <a:sym typeface="Roboto"/>
              </a:rPr>
            </a:br>
            <a:r>
              <a:rPr lang="en" sz="1000" u="sng">
                <a:solidFill>
                  <a:schemeClr val="dk1"/>
                </a:solidFill>
                <a:latin typeface="Roboto Black"/>
                <a:ea typeface="Roboto Black"/>
                <a:cs typeface="Roboto Black"/>
                <a:sym typeface="Roboto Black"/>
                <a:hlinkClick r:id="rId15">
                  <a:extLst>
                    <a:ext uri="{A12FA001-AC4F-418D-AE19-62706E023703}">
                      <ahyp:hlinkClr val="tx"/>
                    </a:ext>
                  </a:extLst>
                </a:hlinkClick>
              </a:rPr>
              <a:t>FREEPIK</a:t>
            </a:r>
            <a:r>
              <a:rPr lang="en" sz="1000">
                <a:solidFill>
                  <a:schemeClr val="dk1"/>
                </a:solidFill>
                <a:latin typeface="Roboto Black"/>
                <a:ea typeface="Roboto Black"/>
                <a:cs typeface="Roboto Black"/>
                <a:sym typeface="Roboto Black"/>
              </a:rPr>
              <a:t> | </a:t>
            </a:r>
            <a:r>
              <a:rPr lang="en" sz="1000" u="sng">
                <a:solidFill>
                  <a:schemeClr val="dk1"/>
                </a:solidFill>
                <a:latin typeface="Roboto Black"/>
                <a:ea typeface="Roboto Black"/>
                <a:cs typeface="Roboto Black"/>
                <a:sym typeface="Roboto Black"/>
                <a:hlinkClick r:id="rId16">
                  <a:extLst>
                    <a:ext uri="{A12FA001-AC4F-418D-AE19-62706E023703}">
                      <ahyp:hlinkClr val="tx"/>
                    </a:ext>
                  </a:extLst>
                </a:hlinkClick>
              </a:rPr>
              <a:t>FLATICON</a:t>
            </a:r>
            <a:r>
              <a:rPr lang="en" sz="1000">
                <a:solidFill>
                  <a:schemeClr val="dk1"/>
                </a:solidFill>
                <a:latin typeface="Roboto Black"/>
                <a:ea typeface="Roboto Black"/>
                <a:cs typeface="Roboto Black"/>
                <a:sym typeface="Roboto Black"/>
              </a:rPr>
              <a:t> | </a:t>
            </a:r>
            <a:r>
              <a:rPr lang="en" sz="1000" u="sng">
                <a:solidFill>
                  <a:schemeClr val="dk1"/>
                </a:solidFill>
                <a:latin typeface="Roboto Black"/>
                <a:ea typeface="Roboto Black"/>
                <a:cs typeface="Roboto Black"/>
                <a:sym typeface="Roboto Black"/>
                <a:hlinkClick r:id="rId17">
                  <a:extLst>
                    <a:ext uri="{A12FA001-AC4F-418D-AE19-62706E023703}">
                      <ahyp:hlinkClr val="tx"/>
                    </a:ext>
                  </a:extLst>
                </a:hlinkClick>
              </a:rPr>
              <a:t>STORYSET</a:t>
            </a:r>
            <a:r>
              <a:rPr lang="en" sz="1000">
                <a:solidFill>
                  <a:schemeClr val="dk1"/>
                </a:solidFill>
                <a:latin typeface="Roboto Black"/>
                <a:ea typeface="Roboto Black"/>
                <a:cs typeface="Roboto Black"/>
                <a:sym typeface="Roboto Black"/>
              </a:rPr>
              <a:t> | </a:t>
            </a:r>
            <a:r>
              <a:rPr lang="en" sz="1000" u="sng">
                <a:solidFill>
                  <a:schemeClr val="dk1"/>
                </a:solidFill>
                <a:latin typeface="Roboto Black"/>
                <a:ea typeface="Roboto Black"/>
                <a:cs typeface="Roboto Black"/>
                <a:sym typeface="Roboto Black"/>
                <a:hlinkClick r:id="rId18">
                  <a:extLst>
                    <a:ext uri="{A12FA001-AC4F-418D-AE19-62706E023703}">
                      <ahyp:hlinkClr val="tx"/>
                    </a:ext>
                  </a:extLst>
                </a:hlinkClick>
              </a:rPr>
              <a:t>WEPIK</a:t>
            </a:r>
            <a:r>
              <a:rPr lang="en" sz="1000">
                <a:solidFill>
                  <a:schemeClr val="dk1"/>
                </a:solidFill>
                <a:latin typeface="Roboto Black"/>
                <a:ea typeface="Roboto Black"/>
                <a:cs typeface="Roboto Black"/>
                <a:sym typeface="Roboto Black"/>
              </a:rPr>
              <a:t> | </a:t>
            </a:r>
            <a:r>
              <a:rPr lang="en" sz="1000" u="sng">
                <a:solidFill>
                  <a:schemeClr val="dk1"/>
                </a:solidFill>
                <a:latin typeface="Roboto Black"/>
                <a:ea typeface="Roboto Black"/>
                <a:cs typeface="Roboto Black"/>
                <a:sym typeface="Roboto Black"/>
                <a:hlinkClick r:id="rId19">
                  <a:extLst>
                    <a:ext uri="{A12FA001-AC4F-418D-AE19-62706E023703}">
                      <ahyp:hlinkClr val="tx"/>
                    </a:ext>
                  </a:extLst>
                </a:hlinkClick>
              </a:rPr>
              <a:t>VIDEVO</a:t>
            </a:r>
            <a:endParaRPr sz="1000">
              <a:solidFill>
                <a:schemeClr val="dk1"/>
              </a:solidFill>
              <a:latin typeface="Roboto Black"/>
              <a:ea typeface="Roboto Black"/>
              <a:cs typeface="Roboto Black"/>
              <a:sym typeface="Roboto Black"/>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44"/>
          <p:cNvSpPr txBox="1"/>
          <p:nvPr>
            <p:ph type="title"/>
          </p:nvPr>
        </p:nvSpPr>
        <p:spPr>
          <a:xfrm>
            <a:off x="4414050" y="408050"/>
            <a:ext cx="4016700" cy="919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941" name="Google Shape;941;p44"/>
          <p:cNvSpPr txBox="1"/>
          <p:nvPr>
            <p:ph idx="1" type="subTitle"/>
          </p:nvPr>
        </p:nvSpPr>
        <p:spPr>
          <a:xfrm>
            <a:off x="4414025" y="1441417"/>
            <a:ext cx="4016700" cy="1058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b="1" lang="en"/>
              <a:t>DO YOU HAVE ANY QUESTIONS?</a:t>
            </a:r>
            <a:endParaRPr b="1"/>
          </a:p>
          <a:p>
            <a:pPr indent="0" lvl="0" marL="0" rtl="0" algn="r">
              <a:spcBef>
                <a:spcPts val="1000"/>
              </a:spcBef>
              <a:spcAft>
                <a:spcPts val="0"/>
              </a:spcAft>
              <a:buNone/>
            </a:pPr>
            <a:r>
              <a:rPr lang="en"/>
              <a:t>youremail@freepik.com</a:t>
            </a:r>
            <a:endParaRPr/>
          </a:p>
          <a:p>
            <a:pPr indent="0" lvl="0" marL="0" rtl="0" algn="r">
              <a:spcBef>
                <a:spcPts val="0"/>
              </a:spcBef>
              <a:spcAft>
                <a:spcPts val="0"/>
              </a:spcAft>
              <a:buNone/>
            </a:pPr>
            <a:r>
              <a:rPr lang="en"/>
              <a:t>+34 654 321 432</a:t>
            </a:r>
            <a:endParaRPr/>
          </a:p>
          <a:p>
            <a:pPr indent="0" lvl="0" marL="0" rtl="0" algn="r">
              <a:spcBef>
                <a:spcPts val="0"/>
              </a:spcBef>
              <a:spcAft>
                <a:spcPts val="0"/>
              </a:spcAft>
              <a:buNone/>
            </a:pPr>
            <a:r>
              <a:rPr lang="en"/>
              <a:t>yourwebsite.com</a:t>
            </a:r>
            <a:endParaRPr/>
          </a:p>
        </p:txBody>
      </p:sp>
      <p:sp>
        <p:nvSpPr>
          <p:cNvPr id="942" name="Google Shape;942;p44"/>
          <p:cNvSpPr txBox="1"/>
          <p:nvPr/>
        </p:nvSpPr>
        <p:spPr>
          <a:xfrm>
            <a:off x="4414025" y="4343600"/>
            <a:ext cx="4016700" cy="260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Roboto"/>
                <a:ea typeface="Roboto"/>
                <a:cs typeface="Roboto"/>
                <a:sym typeface="Roboto"/>
              </a:rPr>
              <a:t>Please keep this slide for attribution</a:t>
            </a:r>
            <a:endParaRPr sz="1000">
              <a:solidFill>
                <a:schemeClr val="dk1"/>
              </a:solidFill>
              <a:latin typeface="Roboto"/>
              <a:ea typeface="Roboto"/>
              <a:cs typeface="Roboto"/>
              <a:sym typeface="Roboto"/>
            </a:endParaRPr>
          </a:p>
        </p:txBody>
      </p:sp>
      <p:grpSp>
        <p:nvGrpSpPr>
          <p:cNvPr id="943" name="Google Shape;943;p44"/>
          <p:cNvGrpSpPr/>
          <p:nvPr/>
        </p:nvGrpSpPr>
        <p:grpSpPr>
          <a:xfrm>
            <a:off x="5529149" y="2766385"/>
            <a:ext cx="2901576" cy="773780"/>
            <a:chOff x="5529149" y="2766447"/>
            <a:chExt cx="2901576" cy="773780"/>
          </a:xfrm>
        </p:grpSpPr>
        <p:sp>
          <p:nvSpPr>
            <p:cNvPr id="944" name="Google Shape;944;p44"/>
            <p:cNvSpPr/>
            <p:nvPr/>
          </p:nvSpPr>
          <p:spPr>
            <a:xfrm flipH="1">
              <a:off x="7650999" y="2766447"/>
              <a:ext cx="779726" cy="773780"/>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4"/>
            <p:cNvSpPr/>
            <p:nvPr/>
          </p:nvSpPr>
          <p:spPr>
            <a:xfrm flipH="1">
              <a:off x="6590074" y="2766447"/>
              <a:ext cx="779726" cy="773780"/>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4"/>
            <p:cNvSpPr/>
            <p:nvPr/>
          </p:nvSpPr>
          <p:spPr>
            <a:xfrm flipH="1">
              <a:off x="5529149" y="2766447"/>
              <a:ext cx="779726" cy="773780"/>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 name="Google Shape;947;p44"/>
            <p:cNvGrpSpPr/>
            <p:nvPr/>
          </p:nvGrpSpPr>
          <p:grpSpPr>
            <a:xfrm>
              <a:off x="7847024" y="2820893"/>
              <a:ext cx="387681" cy="387661"/>
              <a:chOff x="266768" y="1721375"/>
              <a:chExt cx="397907" cy="397887"/>
            </a:xfrm>
          </p:grpSpPr>
          <p:sp>
            <p:nvSpPr>
              <p:cNvPr id="948" name="Google Shape;948;p4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44"/>
            <p:cNvGrpSpPr/>
            <p:nvPr/>
          </p:nvGrpSpPr>
          <p:grpSpPr>
            <a:xfrm>
              <a:off x="6786107" y="2820893"/>
              <a:ext cx="387661" cy="387661"/>
              <a:chOff x="1379798" y="1723250"/>
              <a:chExt cx="397887" cy="397887"/>
            </a:xfrm>
          </p:grpSpPr>
          <p:sp>
            <p:nvSpPr>
              <p:cNvPr id="951" name="Google Shape;951;p4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44"/>
            <p:cNvGrpSpPr/>
            <p:nvPr/>
          </p:nvGrpSpPr>
          <p:grpSpPr>
            <a:xfrm>
              <a:off x="5725217" y="2820893"/>
              <a:ext cx="387641" cy="387661"/>
              <a:chOff x="864491" y="1723250"/>
              <a:chExt cx="397866" cy="397887"/>
            </a:xfrm>
          </p:grpSpPr>
          <p:sp>
            <p:nvSpPr>
              <p:cNvPr id="956" name="Google Shape;956;p4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 name="Google Shape;959;p44"/>
          <p:cNvGrpSpPr/>
          <p:nvPr/>
        </p:nvGrpSpPr>
        <p:grpSpPr>
          <a:xfrm>
            <a:off x="128024" y="1088302"/>
            <a:ext cx="3383721" cy="4055221"/>
            <a:chOff x="128014" y="586045"/>
            <a:chExt cx="3802788" cy="4557452"/>
          </a:xfrm>
        </p:grpSpPr>
        <p:sp>
          <p:nvSpPr>
            <p:cNvPr id="960" name="Google Shape;960;p44"/>
            <p:cNvSpPr/>
            <p:nvPr/>
          </p:nvSpPr>
          <p:spPr>
            <a:xfrm>
              <a:off x="940008" y="1781108"/>
              <a:ext cx="2265669" cy="1497273"/>
            </a:xfrm>
            <a:custGeom>
              <a:rect b="b" l="l" r="r" t="t"/>
              <a:pathLst>
                <a:path extrusionOk="0" h="73011" w="110480">
                  <a:moveTo>
                    <a:pt x="101607" y="375"/>
                  </a:moveTo>
                  <a:cubicBezTo>
                    <a:pt x="102541" y="375"/>
                    <a:pt x="103508" y="375"/>
                    <a:pt x="104442" y="441"/>
                  </a:cubicBezTo>
                  <a:cubicBezTo>
                    <a:pt x="105309" y="508"/>
                    <a:pt x="106143" y="808"/>
                    <a:pt x="106844" y="1309"/>
                  </a:cubicBezTo>
                  <a:lnTo>
                    <a:pt x="3737" y="1309"/>
                  </a:lnTo>
                  <a:lnTo>
                    <a:pt x="3703" y="1242"/>
                  </a:lnTo>
                  <a:cubicBezTo>
                    <a:pt x="4004" y="1042"/>
                    <a:pt x="4337" y="875"/>
                    <a:pt x="4704" y="775"/>
                  </a:cubicBezTo>
                  <a:cubicBezTo>
                    <a:pt x="5738" y="575"/>
                    <a:pt x="6772" y="475"/>
                    <a:pt x="7773" y="375"/>
                  </a:cubicBezTo>
                  <a:close/>
                  <a:moveTo>
                    <a:pt x="4701" y="1660"/>
                  </a:moveTo>
                  <a:cubicBezTo>
                    <a:pt x="4844" y="1660"/>
                    <a:pt x="4989" y="1665"/>
                    <a:pt x="5138" y="1676"/>
                  </a:cubicBezTo>
                  <a:cubicBezTo>
                    <a:pt x="5872" y="1709"/>
                    <a:pt x="6606" y="1709"/>
                    <a:pt x="7339" y="1709"/>
                  </a:cubicBezTo>
                  <a:lnTo>
                    <a:pt x="104342" y="1709"/>
                  </a:lnTo>
                  <a:cubicBezTo>
                    <a:pt x="104787" y="1709"/>
                    <a:pt x="105232" y="1679"/>
                    <a:pt x="105676" y="1679"/>
                  </a:cubicBezTo>
                  <a:cubicBezTo>
                    <a:pt x="105899" y="1679"/>
                    <a:pt x="106121" y="1687"/>
                    <a:pt x="106343" y="1709"/>
                  </a:cubicBezTo>
                  <a:cubicBezTo>
                    <a:pt x="108478" y="1809"/>
                    <a:pt x="110146" y="3610"/>
                    <a:pt x="110046" y="5745"/>
                  </a:cubicBezTo>
                  <a:cubicBezTo>
                    <a:pt x="110079" y="8380"/>
                    <a:pt x="110046" y="11016"/>
                    <a:pt x="110046" y="13684"/>
                  </a:cubicBezTo>
                  <a:lnTo>
                    <a:pt x="110046" y="67089"/>
                  </a:lnTo>
                  <a:cubicBezTo>
                    <a:pt x="110046" y="69791"/>
                    <a:pt x="108345" y="71459"/>
                    <a:pt x="105676" y="71459"/>
                  </a:cubicBezTo>
                  <a:cubicBezTo>
                    <a:pt x="101640" y="71426"/>
                    <a:pt x="97604" y="71392"/>
                    <a:pt x="93568" y="71392"/>
                  </a:cubicBezTo>
                  <a:lnTo>
                    <a:pt x="6205" y="71392"/>
                  </a:lnTo>
                  <a:cubicBezTo>
                    <a:pt x="5738" y="71392"/>
                    <a:pt x="5286" y="71422"/>
                    <a:pt x="4839" y="71422"/>
                  </a:cubicBezTo>
                  <a:cubicBezTo>
                    <a:pt x="4615" y="71422"/>
                    <a:pt x="4393" y="71414"/>
                    <a:pt x="4170" y="71392"/>
                  </a:cubicBezTo>
                  <a:cubicBezTo>
                    <a:pt x="2002" y="71326"/>
                    <a:pt x="334" y="69491"/>
                    <a:pt x="434" y="67323"/>
                  </a:cubicBezTo>
                  <a:cubicBezTo>
                    <a:pt x="401" y="63520"/>
                    <a:pt x="434" y="59751"/>
                    <a:pt x="434" y="55948"/>
                  </a:cubicBezTo>
                  <a:lnTo>
                    <a:pt x="434" y="6045"/>
                  </a:lnTo>
                  <a:cubicBezTo>
                    <a:pt x="434" y="3358"/>
                    <a:pt x="2112" y="1660"/>
                    <a:pt x="4701" y="1660"/>
                  </a:cubicBezTo>
                  <a:close/>
                  <a:moveTo>
                    <a:pt x="106777" y="71759"/>
                  </a:moveTo>
                  <a:lnTo>
                    <a:pt x="106810" y="71893"/>
                  </a:lnTo>
                  <a:cubicBezTo>
                    <a:pt x="106177" y="72159"/>
                    <a:pt x="105509" y="72360"/>
                    <a:pt x="104842" y="72526"/>
                  </a:cubicBezTo>
                  <a:cubicBezTo>
                    <a:pt x="103675" y="72626"/>
                    <a:pt x="102474" y="72660"/>
                    <a:pt x="101306" y="72660"/>
                  </a:cubicBezTo>
                  <a:lnTo>
                    <a:pt x="31957" y="72660"/>
                  </a:lnTo>
                  <a:cubicBezTo>
                    <a:pt x="26664" y="72660"/>
                    <a:pt x="21372" y="72645"/>
                    <a:pt x="16069" y="72645"/>
                  </a:cubicBezTo>
                  <a:cubicBezTo>
                    <a:pt x="13418" y="72645"/>
                    <a:pt x="10764" y="72649"/>
                    <a:pt x="8107" y="72660"/>
                  </a:cubicBezTo>
                  <a:cubicBezTo>
                    <a:pt x="7895" y="72665"/>
                    <a:pt x="7685" y="72669"/>
                    <a:pt x="7475" y="72669"/>
                  </a:cubicBezTo>
                  <a:cubicBezTo>
                    <a:pt x="6328" y="72669"/>
                    <a:pt x="5209" y="72562"/>
                    <a:pt x="4137" y="72026"/>
                  </a:cubicBezTo>
                  <a:cubicBezTo>
                    <a:pt x="4004" y="71959"/>
                    <a:pt x="3870" y="71859"/>
                    <a:pt x="3670" y="71759"/>
                  </a:cubicBezTo>
                  <a:close/>
                  <a:moveTo>
                    <a:pt x="8231" y="0"/>
                  </a:moveTo>
                  <a:cubicBezTo>
                    <a:pt x="6279" y="0"/>
                    <a:pt x="4469" y="393"/>
                    <a:pt x="2803" y="1442"/>
                  </a:cubicBezTo>
                  <a:cubicBezTo>
                    <a:pt x="1035" y="2576"/>
                    <a:pt x="1" y="4044"/>
                    <a:pt x="1" y="6179"/>
                  </a:cubicBezTo>
                  <a:cubicBezTo>
                    <a:pt x="34" y="7346"/>
                    <a:pt x="101" y="8481"/>
                    <a:pt x="101" y="9615"/>
                  </a:cubicBezTo>
                  <a:lnTo>
                    <a:pt x="101" y="36467"/>
                  </a:lnTo>
                  <a:cubicBezTo>
                    <a:pt x="68" y="45574"/>
                    <a:pt x="68" y="54680"/>
                    <a:pt x="68" y="63787"/>
                  </a:cubicBezTo>
                  <a:lnTo>
                    <a:pt x="68" y="64220"/>
                  </a:lnTo>
                  <a:cubicBezTo>
                    <a:pt x="68" y="65388"/>
                    <a:pt x="1" y="66555"/>
                    <a:pt x="68" y="67723"/>
                  </a:cubicBezTo>
                  <a:cubicBezTo>
                    <a:pt x="68" y="68624"/>
                    <a:pt x="434" y="69491"/>
                    <a:pt x="1068" y="70125"/>
                  </a:cubicBezTo>
                  <a:cubicBezTo>
                    <a:pt x="2536" y="71626"/>
                    <a:pt x="4237" y="72827"/>
                    <a:pt x="6405" y="72927"/>
                  </a:cubicBezTo>
                  <a:cubicBezTo>
                    <a:pt x="7273" y="72993"/>
                    <a:pt x="8132" y="73010"/>
                    <a:pt x="8991" y="73010"/>
                  </a:cubicBezTo>
                  <a:cubicBezTo>
                    <a:pt x="9850" y="73010"/>
                    <a:pt x="10708" y="72993"/>
                    <a:pt x="11576" y="72993"/>
                  </a:cubicBezTo>
                  <a:lnTo>
                    <a:pt x="94635" y="72993"/>
                  </a:lnTo>
                  <a:cubicBezTo>
                    <a:pt x="96236" y="72993"/>
                    <a:pt x="97837" y="72964"/>
                    <a:pt x="99438" y="72964"/>
                  </a:cubicBezTo>
                  <a:cubicBezTo>
                    <a:pt x="100239" y="72964"/>
                    <a:pt x="101040" y="72971"/>
                    <a:pt x="101840" y="72993"/>
                  </a:cubicBezTo>
                  <a:cubicBezTo>
                    <a:pt x="102074" y="73004"/>
                    <a:pt x="102305" y="73010"/>
                    <a:pt x="102533" y="73010"/>
                  </a:cubicBezTo>
                  <a:cubicBezTo>
                    <a:pt x="104390" y="73010"/>
                    <a:pt x="106077" y="72629"/>
                    <a:pt x="107711" y="71559"/>
                  </a:cubicBezTo>
                  <a:cubicBezTo>
                    <a:pt x="109446" y="70458"/>
                    <a:pt x="110480" y="68991"/>
                    <a:pt x="110480" y="66922"/>
                  </a:cubicBezTo>
                  <a:cubicBezTo>
                    <a:pt x="110480" y="65922"/>
                    <a:pt x="110413" y="64921"/>
                    <a:pt x="110413" y="63920"/>
                  </a:cubicBezTo>
                  <a:cubicBezTo>
                    <a:pt x="110413" y="55981"/>
                    <a:pt x="110446" y="48042"/>
                    <a:pt x="110446" y="40070"/>
                  </a:cubicBezTo>
                  <a:cubicBezTo>
                    <a:pt x="110413" y="29829"/>
                    <a:pt x="110413" y="19588"/>
                    <a:pt x="110413" y="9348"/>
                  </a:cubicBezTo>
                  <a:lnTo>
                    <a:pt x="110413" y="8781"/>
                  </a:lnTo>
                  <a:cubicBezTo>
                    <a:pt x="110413" y="7613"/>
                    <a:pt x="110480" y="6446"/>
                    <a:pt x="110413" y="5278"/>
                  </a:cubicBezTo>
                  <a:cubicBezTo>
                    <a:pt x="110413" y="4411"/>
                    <a:pt x="110079" y="3577"/>
                    <a:pt x="109479" y="2943"/>
                  </a:cubicBezTo>
                  <a:cubicBezTo>
                    <a:pt x="108011" y="1442"/>
                    <a:pt x="106343" y="241"/>
                    <a:pt x="104175" y="108"/>
                  </a:cubicBezTo>
                  <a:cubicBezTo>
                    <a:pt x="103108" y="19"/>
                    <a:pt x="102055" y="4"/>
                    <a:pt x="100998" y="4"/>
                  </a:cubicBezTo>
                  <a:cubicBezTo>
                    <a:pt x="100469" y="4"/>
                    <a:pt x="99939" y="8"/>
                    <a:pt x="99405" y="8"/>
                  </a:cubicBezTo>
                  <a:lnTo>
                    <a:pt x="17413" y="8"/>
                  </a:lnTo>
                  <a:cubicBezTo>
                    <a:pt x="15479" y="8"/>
                    <a:pt x="13544" y="52"/>
                    <a:pt x="11609" y="52"/>
                  </a:cubicBezTo>
                  <a:cubicBezTo>
                    <a:pt x="10642" y="52"/>
                    <a:pt x="9674" y="41"/>
                    <a:pt x="8707" y="8"/>
                  </a:cubicBezTo>
                  <a:cubicBezTo>
                    <a:pt x="8547" y="3"/>
                    <a:pt x="8389" y="0"/>
                    <a:pt x="8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4"/>
            <p:cNvSpPr/>
            <p:nvPr/>
          </p:nvSpPr>
          <p:spPr>
            <a:xfrm>
              <a:off x="2955280" y="2735547"/>
              <a:ext cx="104691" cy="176939"/>
            </a:xfrm>
            <a:custGeom>
              <a:rect b="b" l="l" r="r" t="t"/>
              <a:pathLst>
                <a:path extrusionOk="0" h="8628" w="5105">
                  <a:moveTo>
                    <a:pt x="4604" y="0"/>
                  </a:moveTo>
                  <a:lnTo>
                    <a:pt x="4604" y="0"/>
                  </a:lnTo>
                  <a:cubicBezTo>
                    <a:pt x="4271" y="267"/>
                    <a:pt x="3937" y="500"/>
                    <a:pt x="3604" y="801"/>
                  </a:cubicBezTo>
                  <a:cubicBezTo>
                    <a:pt x="2336" y="1768"/>
                    <a:pt x="1302" y="3036"/>
                    <a:pt x="568" y="4437"/>
                  </a:cubicBezTo>
                  <a:cubicBezTo>
                    <a:pt x="1" y="5471"/>
                    <a:pt x="34" y="6672"/>
                    <a:pt x="601" y="7672"/>
                  </a:cubicBezTo>
                  <a:cubicBezTo>
                    <a:pt x="923" y="8315"/>
                    <a:pt x="1299" y="8627"/>
                    <a:pt x="1775" y="8627"/>
                  </a:cubicBezTo>
                  <a:cubicBezTo>
                    <a:pt x="2040" y="8627"/>
                    <a:pt x="2335" y="8530"/>
                    <a:pt x="2670" y="8339"/>
                  </a:cubicBezTo>
                  <a:cubicBezTo>
                    <a:pt x="3337" y="8006"/>
                    <a:pt x="3970" y="7606"/>
                    <a:pt x="4538" y="7172"/>
                  </a:cubicBezTo>
                  <a:lnTo>
                    <a:pt x="5105" y="6672"/>
                  </a:lnTo>
                  <a:cubicBezTo>
                    <a:pt x="34" y="5571"/>
                    <a:pt x="2670" y="1968"/>
                    <a:pt x="4604" y="0"/>
                  </a:cubicBezTo>
                  <a:close/>
                </a:path>
              </a:pathLst>
            </a:custGeom>
            <a:solidFill>
              <a:srgbClr val="978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4"/>
            <p:cNvSpPr/>
            <p:nvPr/>
          </p:nvSpPr>
          <p:spPr>
            <a:xfrm>
              <a:off x="2960079" y="2541259"/>
              <a:ext cx="216190" cy="269551"/>
            </a:xfrm>
            <a:custGeom>
              <a:rect b="b" l="l" r="r" t="t"/>
              <a:pathLst>
                <a:path extrusionOk="0" h="13144" w="10542">
                  <a:moveTo>
                    <a:pt x="10541" y="1"/>
                  </a:moveTo>
                  <a:lnTo>
                    <a:pt x="10541" y="1"/>
                  </a:lnTo>
                  <a:cubicBezTo>
                    <a:pt x="8306" y="301"/>
                    <a:pt x="6172" y="901"/>
                    <a:pt x="4437" y="2603"/>
                  </a:cubicBezTo>
                  <a:cubicBezTo>
                    <a:pt x="4103" y="2869"/>
                    <a:pt x="3870" y="3203"/>
                    <a:pt x="3670" y="3537"/>
                  </a:cubicBezTo>
                  <a:cubicBezTo>
                    <a:pt x="3103" y="4637"/>
                    <a:pt x="2636" y="5805"/>
                    <a:pt x="2202" y="6972"/>
                  </a:cubicBezTo>
                  <a:cubicBezTo>
                    <a:pt x="1502" y="8974"/>
                    <a:pt x="901" y="11009"/>
                    <a:pt x="234" y="13043"/>
                  </a:cubicBezTo>
                  <a:lnTo>
                    <a:pt x="467" y="13143"/>
                  </a:lnTo>
                  <a:cubicBezTo>
                    <a:pt x="1735" y="10908"/>
                    <a:pt x="3670" y="9374"/>
                    <a:pt x="5838" y="8140"/>
                  </a:cubicBezTo>
                  <a:cubicBezTo>
                    <a:pt x="0" y="6872"/>
                    <a:pt x="8873" y="1035"/>
                    <a:pt x="10541" y="1"/>
                  </a:cubicBezTo>
                  <a:close/>
                </a:path>
              </a:pathLst>
            </a:custGeom>
            <a:solidFill>
              <a:srgbClr val="978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a:off x="870919" y="2294308"/>
              <a:ext cx="122471" cy="174457"/>
            </a:xfrm>
            <a:custGeom>
              <a:rect b="b" l="l" r="r" t="t"/>
              <a:pathLst>
                <a:path extrusionOk="0" h="8507" w="5972">
                  <a:moveTo>
                    <a:pt x="1" y="1"/>
                  </a:moveTo>
                  <a:lnTo>
                    <a:pt x="268" y="2036"/>
                  </a:lnTo>
                  <a:cubicBezTo>
                    <a:pt x="268" y="2202"/>
                    <a:pt x="334" y="2369"/>
                    <a:pt x="434" y="2503"/>
                  </a:cubicBezTo>
                  <a:cubicBezTo>
                    <a:pt x="1935" y="4504"/>
                    <a:pt x="3403" y="6472"/>
                    <a:pt x="4971" y="8507"/>
                  </a:cubicBezTo>
                  <a:cubicBezTo>
                    <a:pt x="5538" y="7973"/>
                    <a:pt x="5905" y="7206"/>
                    <a:pt x="5938" y="6372"/>
                  </a:cubicBezTo>
                  <a:cubicBezTo>
                    <a:pt x="5938" y="6239"/>
                    <a:pt x="5972" y="6072"/>
                    <a:pt x="5972" y="5905"/>
                  </a:cubicBezTo>
                  <a:cubicBezTo>
                    <a:pt x="4237" y="4938"/>
                    <a:pt x="1235" y="2936"/>
                    <a:pt x="1" y="1"/>
                  </a:cubicBezTo>
                  <a:close/>
                </a:path>
              </a:pathLst>
            </a:custGeom>
            <a:solidFill>
              <a:srgbClr val="978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p:cNvSpPr/>
            <p:nvPr/>
          </p:nvSpPr>
          <p:spPr>
            <a:xfrm>
              <a:off x="779947" y="2323039"/>
              <a:ext cx="184034" cy="165537"/>
            </a:xfrm>
            <a:custGeom>
              <a:rect b="b" l="l" r="r" t="t"/>
              <a:pathLst>
                <a:path extrusionOk="0" h="8072" w="8974">
                  <a:moveTo>
                    <a:pt x="0" y="1"/>
                  </a:moveTo>
                  <a:lnTo>
                    <a:pt x="0" y="1"/>
                  </a:lnTo>
                  <a:cubicBezTo>
                    <a:pt x="2269" y="1735"/>
                    <a:pt x="5971" y="5138"/>
                    <a:pt x="4870" y="7973"/>
                  </a:cubicBezTo>
                  <a:cubicBezTo>
                    <a:pt x="5253" y="8039"/>
                    <a:pt x="5642" y="8072"/>
                    <a:pt x="6033" y="8072"/>
                  </a:cubicBezTo>
                  <a:cubicBezTo>
                    <a:pt x="6835" y="8072"/>
                    <a:pt x="7643" y="7931"/>
                    <a:pt x="8406" y="7640"/>
                  </a:cubicBezTo>
                  <a:cubicBezTo>
                    <a:pt x="8573" y="7573"/>
                    <a:pt x="8740" y="7473"/>
                    <a:pt x="8973" y="7373"/>
                  </a:cubicBezTo>
                  <a:cubicBezTo>
                    <a:pt x="8840" y="7139"/>
                    <a:pt x="8740" y="6939"/>
                    <a:pt x="8606" y="6772"/>
                  </a:cubicBezTo>
                  <a:cubicBezTo>
                    <a:pt x="7272" y="5038"/>
                    <a:pt x="5971" y="3270"/>
                    <a:pt x="4637" y="1535"/>
                  </a:cubicBezTo>
                  <a:cubicBezTo>
                    <a:pt x="4437" y="1302"/>
                    <a:pt x="4203" y="1168"/>
                    <a:pt x="3903" y="1135"/>
                  </a:cubicBezTo>
                  <a:cubicBezTo>
                    <a:pt x="2569" y="935"/>
                    <a:pt x="1234" y="534"/>
                    <a:pt x="0" y="1"/>
                  </a:cubicBezTo>
                  <a:close/>
                </a:path>
              </a:pathLst>
            </a:custGeom>
            <a:solidFill>
              <a:srgbClr val="CAB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4"/>
            <p:cNvSpPr/>
            <p:nvPr/>
          </p:nvSpPr>
          <p:spPr>
            <a:xfrm>
              <a:off x="1015948" y="1788778"/>
              <a:ext cx="2115164" cy="19175"/>
            </a:xfrm>
            <a:custGeom>
              <a:rect b="b" l="l" r="r" t="t"/>
              <a:pathLst>
                <a:path extrusionOk="0" h="935" w="103141">
                  <a:moveTo>
                    <a:pt x="4070" y="1"/>
                  </a:moveTo>
                  <a:cubicBezTo>
                    <a:pt x="3069" y="134"/>
                    <a:pt x="2035" y="234"/>
                    <a:pt x="1001" y="401"/>
                  </a:cubicBezTo>
                  <a:cubicBezTo>
                    <a:pt x="668" y="501"/>
                    <a:pt x="301" y="668"/>
                    <a:pt x="0" y="868"/>
                  </a:cubicBezTo>
                  <a:lnTo>
                    <a:pt x="34" y="935"/>
                  </a:lnTo>
                  <a:lnTo>
                    <a:pt x="103141" y="935"/>
                  </a:lnTo>
                  <a:cubicBezTo>
                    <a:pt x="102440" y="434"/>
                    <a:pt x="101606" y="134"/>
                    <a:pt x="100739" y="67"/>
                  </a:cubicBezTo>
                  <a:cubicBezTo>
                    <a:pt x="99805" y="1"/>
                    <a:pt x="98838" y="1"/>
                    <a:pt x="979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p:cNvSpPr/>
            <p:nvPr/>
          </p:nvSpPr>
          <p:spPr>
            <a:xfrm>
              <a:off x="1014574" y="3252706"/>
              <a:ext cx="2115861" cy="19175"/>
            </a:xfrm>
            <a:custGeom>
              <a:rect b="b" l="l" r="r" t="t"/>
              <a:pathLst>
                <a:path extrusionOk="0" h="935" w="103175">
                  <a:moveTo>
                    <a:pt x="1" y="0"/>
                  </a:moveTo>
                  <a:cubicBezTo>
                    <a:pt x="201" y="134"/>
                    <a:pt x="334" y="200"/>
                    <a:pt x="501" y="300"/>
                  </a:cubicBezTo>
                  <a:cubicBezTo>
                    <a:pt x="1769" y="934"/>
                    <a:pt x="3103" y="934"/>
                    <a:pt x="4471" y="934"/>
                  </a:cubicBezTo>
                  <a:cubicBezTo>
                    <a:pt x="12410" y="901"/>
                    <a:pt x="20349" y="901"/>
                    <a:pt x="28288" y="901"/>
                  </a:cubicBezTo>
                  <a:lnTo>
                    <a:pt x="97670" y="901"/>
                  </a:lnTo>
                  <a:cubicBezTo>
                    <a:pt x="97877" y="907"/>
                    <a:pt x="98084" y="909"/>
                    <a:pt x="98291" y="909"/>
                  </a:cubicBezTo>
                  <a:cubicBezTo>
                    <a:pt x="99252" y="909"/>
                    <a:pt x="100212" y="850"/>
                    <a:pt x="101173" y="767"/>
                  </a:cubicBezTo>
                  <a:cubicBezTo>
                    <a:pt x="101873" y="634"/>
                    <a:pt x="102541" y="400"/>
                    <a:pt x="103174" y="134"/>
                  </a:cubicBezTo>
                  <a:lnTo>
                    <a:pt x="1031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4"/>
            <p:cNvSpPr/>
            <p:nvPr/>
          </p:nvSpPr>
          <p:spPr>
            <a:xfrm>
              <a:off x="957112" y="1845563"/>
              <a:ext cx="2240362" cy="1400314"/>
            </a:xfrm>
            <a:custGeom>
              <a:rect b="b" l="l" r="r" t="t"/>
              <a:pathLst>
                <a:path extrusionOk="0" h="68283" w="109246">
                  <a:moveTo>
                    <a:pt x="108345" y="0"/>
                  </a:moveTo>
                  <a:cubicBezTo>
                    <a:pt x="90098" y="50737"/>
                    <a:pt x="21049" y="63379"/>
                    <a:pt x="1" y="66081"/>
                  </a:cubicBezTo>
                  <a:cubicBezTo>
                    <a:pt x="635" y="67349"/>
                    <a:pt x="1902" y="68183"/>
                    <a:pt x="3336" y="68216"/>
                  </a:cubicBezTo>
                  <a:cubicBezTo>
                    <a:pt x="3559" y="68238"/>
                    <a:pt x="3781" y="68246"/>
                    <a:pt x="4004" y="68246"/>
                  </a:cubicBezTo>
                  <a:cubicBezTo>
                    <a:pt x="4448" y="68246"/>
                    <a:pt x="4893" y="68216"/>
                    <a:pt x="5338" y="68216"/>
                  </a:cubicBezTo>
                  <a:lnTo>
                    <a:pt x="92734" y="68216"/>
                  </a:lnTo>
                  <a:cubicBezTo>
                    <a:pt x="96770" y="68249"/>
                    <a:pt x="100806" y="68249"/>
                    <a:pt x="104842" y="68283"/>
                  </a:cubicBezTo>
                  <a:cubicBezTo>
                    <a:pt x="107511" y="68283"/>
                    <a:pt x="109245" y="66615"/>
                    <a:pt x="109245" y="63913"/>
                  </a:cubicBezTo>
                  <a:lnTo>
                    <a:pt x="109245" y="10508"/>
                  </a:lnTo>
                  <a:cubicBezTo>
                    <a:pt x="109245" y="7873"/>
                    <a:pt x="109245" y="5237"/>
                    <a:pt x="109212" y="2602"/>
                  </a:cubicBezTo>
                  <a:cubicBezTo>
                    <a:pt x="109245" y="1635"/>
                    <a:pt x="108945" y="734"/>
                    <a:pt x="108345"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4"/>
            <p:cNvSpPr/>
            <p:nvPr/>
          </p:nvSpPr>
          <p:spPr>
            <a:xfrm>
              <a:off x="1840944" y="2016554"/>
              <a:ext cx="1001504" cy="955875"/>
            </a:xfrm>
            <a:custGeom>
              <a:rect b="b" l="l" r="r" t="t"/>
              <a:pathLst>
                <a:path extrusionOk="0" h="46611" w="48836">
                  <a:moveTo>
                    <a:pt x="24416" y="1"/>
                  </a:moveTo>
                  <a:cubicBezTo>
                    <a:pt x="16681" y="1"/>
                    <a:pt x="7676" y="4573"/>
                    <a:pt x="3536" y="13912"/>
                  </a:cubicBezTo>
                  <a:cubicBezTo>
                    <a:pt x="0" y="21884"/>
                    <a:pt x="1234" y="31157"/>
                    <a:pt x="6738" y="37929"/>
                  </a:cubicBezTo>
                  <a:cubicBezTo>
                    <a:pt x="7572" y="38963"/>
                    <a:pt x="8473" y="39930"/>
                    <a:pt x="9474" y="40798"/>
                  </a:cubicBezTo>
                  <a:cubicBezTo>
                    <a:pt x="13834" y="44641"/>
                    <a:pt x="19334" y="46611"/>
                    <a:pt x="24875" y="46611"/>
                  </a:cubicBezTo>
                  <a:cubicBezTo>
                    <a:pt x="28999" y="46611"/>
                    <a:pt x="33145" y="45520"/>
                    <a:pt x="36860" y="43299"/>
                  </a:cubicBezTo>
                  <a:cubicBezTo>
                    <a:pt x="46066" y="37729"/>
                    <a:pt x="48835" y="28122"/>
                    <a:pt x="48068" y="21450"/>
                  </a:cubicBezTo>
                  <a:lnTo>
                    <a:pt x="25518" y="21450"/>
                  </a:lnTo>
                  <a:cubicBezTo>
                    <a:pt x="25447" y="21450"/>
                    <a:pt x="25382" y="21451"/>
                    <a:pt x="25321" y="21451"/>
                  </a:cubicBezTo>
                  <a:cubicBezTo>
                    <a:pt x="24438" y="21451"/>
                    <a:pt x="24584" y="21421"/>
                    <a:pt x="24584" y="20516"/>
                  </a:cubicBezTo>
                  <a:lnTo>
                    <a:pt x="24584" y="669"/>
                  </a:lnTo>
                  <a:lnTo>
                    <a:pt x="24584" y="2"/>
                  </a:lnTo>
                  <a:cubicBezTo>
                    <a:pt x="24528" y="1"/>
                    <a:pt x="24473" y="1"/>
                    <a:pt x="24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4"/>
            <p:cNvSpPr/>
            <p:nvPr/>
          </p:nvSpPr>
          <p:spPr>
            <a:xfrm>
              <a:off x="2353303" y="2015898"/>
              <a:ext cx="433036" cy="427561"/>
            </a:xfrm>
            <a:custGeom>
              <a:rect b="b" l="l" r="r" t="t"/>
              <a:pathLst>
                <a:path extrusionOk="0" h="20849" w="21116">
                  <a:moveTo>
                    <a:pt x="1" y="0"/>
                  </a:moveTo>
                  <a:lnTo>
                    <a:pt x="1" y="20849"/>
                  </a:lnTo>
                  <a:lnTo>
                    <a:pt x="17880" y="14711"/>
                  </a:lnTo>
                  <a:lnTo>
                    <a:pt x="21116" y="13610"/>
                  </a:lnTo>
                  <a:cubicBezTo>
                    <a:pt x="20615" y="12543"/>
                    <a:pt x="20048" y="11509"/>
                    <a:pt x="19381" y="10508"/>
                  </a:cubicBezTo>
                  <a:cubicBezTo>
                    <a:pt x="17113" y="7005"/>
                    <a:pt x="13911" y="4203"/>
                    <a:pt x="10175" y="2369"/>
                  </a:cubicBezTo>
                  <a:cubicBezTo>
                    <a:pt x="7006" y="801"/>
                    <a:pt x="3537"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4"/>
            <p:cNvSpPr/>
            <p:nvPr/>
          </p:nvSpPr>
          <p:spPr>
            <a:xfrm>
              <a:off x="2369730" y="2301158"/>
              <a:ext cx="458343" cy="147777"/>
            </a:xfrm>
            <a:custGeom>
              <a:rect b="b" l="l" r="r" t="t"/>
              <a:pathLst>
                <a:path extrusionOk="0" h="7206" w="22350">
                  <a:moveTo>
                    <a:pt x="20415" y="0"/>
                  </a:moveTo>
                  <a:lnTo>
                    <a:pt x="16879" y="1235"/>
                  </a:lnTo>
                  <a:cubicBezTo>
                    <a:pt x="11242" y="3203"/>
                    <a:pt x="5571" y="5037"/>
                    <a:pt x="0" y="7039"/>
                  </a:cubicBezTo>
                  <a:cubicBezTo>
                    <a:pt x="0" y="7105"/>
                    <a:pt x="34" y="7139"/>
                    <a:pt x="34" y="7205"/>
                  </a:cubicBezTo>
                  <a:lnTo>
                    <a:pt x="22350" y="7205"/>
                  </a:lnTo>
                  <a:cubicBezTo>
                    <a:pt x="22116" y="4704"/>
                    <a:pt x="21449" y="2269"/>
                    <a:pt x="204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4"/>
            <p:cNvSpPr/>
            <p:nvPr/>
          </p:nvSpPr>
          <p:spPr>
            <a:xfrm>
              <a:off x="1829993" y="2006998"/>
              <a:ext cx="1012455" cy="973450"/>
            </a:xfrm>
            <a:custGeom>
              <a:rect b="b" l="l" r="r" t="t"/>
              <a:pathLst>
                <a:path extrusionOk="0" h="47468" w="49370">
                  <a:moveTo>
                    <a:pt x="25519" y="434"/>
                  </a:moveTo>
                  <a:cubicBezTo>
                    <a:pt x="29055" y="434"/>
                    <a:pt x="32524" y="1235"/>
                    <a:pt x="35693" y="2803"/>
                  </a:cubicBezTo>
                  <a:cubicBezTo>
                    <a:pt x="40529" y="5171"/>
                    <a:pt x="44399" y="9141"/>
                    <a:pt x="46634" y="14044"/>
                  </a:cubicBezTo>
                  <a:lnTo>
                    <a:pt x="25519" y="21283"/>
                  </a:lnTo>
                  <a:lnTo>
                    <a:pt x="25519" y="434"/>
                  </a:lnTo>
                  <a:close/>
                  <a:moveTo>
                    <a:pt x="46767" y="14344"/>
                  </a:moveTo>
                  <a:cubicBezTo>
                    <a:pt x="47768" y="16613"/>
                    <a:pt x="48402" y="19048"/>
                    <a:pt x="48635" y="21549"/>
                  </a:cubicBezTo>
                  <a:lnTo>
                    <a:pt x="26386" y="21549"/>
                  </a:lnTo>
                  <a:lnTo>
                    <a:pt x="26319" y="21383"/>
                  </a:lnTo>
                  <a:cubicBezTo>
                    <a:pt x="33091" y="18981"/>
                    <a:pt x="39929" y="16779"/>
                    <a:pt x="46767" y="14344"/>
                  </a:cubicBezTo>
                  <a:close/>
                  <a:moveTo>
                    <a:pt x="24983" y="467"/>
                  </a:moveTo>
                  <a:cubicBezTo>
                    <a:pt x="25039" y="467"/>
                    <a:pt x="25096" y="467"/>
                    <a:pt x="25152" y="468"/>
                  </a:cubicBezTo>
                  <a:cubicBezTo>
                    <a:pt x="25152" y="735"/>
                    <a:pt x="25152" y="935"/>
                    <a:pt x="25118" y="1135"/>
                  </a:cubicBezTo>
                  <a:lnTo>
                    <a:pt x="25118" y="20982"/>
                  </a:lnTo>
                  <a:cubicBezTo>
                    <a:pt x="25118" y="21887"/>
                    <a:pt x="24972" y="21917"/>
                    <a:pt x="25855" y="21917"/>
                  </a:cubicBezTo>
                  <a:cubicBezTo>
                    <a:pt x="25916" y="21917"/>
                    <a:pt x="25981" y="21916"/>
                    <a:pt x="26052" y="21916"/>
                  </a:cubicBezTo>
                  <a:lnTo>
                    <a:pt x="48602" y="21916"/>
                  </a:lnTo>
                  <a:cubicBezTo>
                    <a:pt x="49369" y="28588"/>
                    <a:pt x="46600" y="38195"/>
                    <a:pt x="37394" y="43765"/>
                  </a:cubicBezTo>
                  <a:cubicBezTo>
                    <a:pt x="33691" y="45979"/>
                    <a:pt x="29559" y="47064"/>
                    <a:pt x="25448" y="47064"/>
                  </a:cubicBezTo>
                  <a:cubicBezTo>
                    <a:pt x="19894" y="47064"/>
                    <a:pt x="14378" y="45083"/>
                    <a:pt x="10008" y="41230"/>
                  </a:cubicBezTo>
                  <a:cubicBezTo>
                    <a:pt x="2369" y="34525"/>
                    <a:pt x="0" y="23651"/>
                    <a:pt x="4070" y="14378"/>
                  </a:cubicBezTo>
                  <a:cubicBezTo>
                    <a:pt x="8210" y="5039"/>
                    <a:pt x="17215" y="467"/>
                    <a:pt x="24983" y="467"/>
                  </a:cubicBezTo>
                  <a:close/>
                  <a:moveTo>
                    <a:pt x="23884" y="1"/>
                  </a:moveTo>
                  <a:cubicBezTo>
                    <a:pt x="22950" y="134"/>
                    <a:pt x="21983" y="234"/>
                    <a:pt x="21049" y="401"/>
                  </a:cubicBezTo>
                  <a:cubicBezTo>
                    <a:pt x="11776" y="2035"/>
                    <a:pt x="4103" y="9541"/>
                    <a:pt x="2235" y="18714"/>
                  </a:cubicBezTo>
                  <a:cubicBezTo>
                    <a:pt x="2002" y="19882"/>
                    <a:pt x="1868" y="21049"/>
                    <a:pt x="1702" y="22217"/>
                  </a:cubicBezTo>
                  <a:lnTo>
                    <a:pt x="1702" y="25285"/>
                  </a:lnTo>
                  <a:cubicBezTo>
                    <a:pt x="1835" y="26219"/>
                    <a:pt x="1935" y="27187"/>
                    <a:pt x="2102" y="28121"/>
                  </a:cubicBezTo>
                  <a:cubicBezTo>
                    <a:pt x="3870" y="37528"/>
                    <a:pt x="11108" y="44933"/>
                    <a:pt x="20448" y="46934"/>
                  </a:cubicBezTo>
                  <a:cubicBezTo>
                    <a:pt x="21583" y="47168"/>
                    <a:pt x="22750" y="47301"/>
                    <a:pt x="23884" y="47468"/>
                  </a:cubicBezTo>
                  <a:lnTo>
                    <a:pt x="26953" y="47468"/>
                  </a:lnTo>
                  <a:cubicBezTo>
                    <a:pt x="27920" y="47335"/>
                    <a:pt x="28888" y="47235"/>
                    <a:pt x="29822" y="47068"/>
                  </a:cubicBezTo>
                  <a:cubicBezTo>
                    <a:pt x="39228" y="45300"/>
                    <a:pt x="46634" y="38061"/>
                    <a:pt x="48635" y="28721"/>
                  </a:cubicBezTo>
                  <a:cubicBezTo>
                    <a:pt x="48869" y="27587"/>
                    <a:pt x="49002" y="26420"/>
                    <a:pt x="49169" y="25285"/>
                  </a:cubicBezTo>
                  <a:lnTo>
                    <a:pt x="49169" y="22217"/>
                  </a:lnTo>
                  <a:cubicBezTo>
                    <a:pt x="49035" y="21249"/>
                    <a:pt x="48935" y="20282"/>
                    <a:pt x="48769" y="19348"/>
                  </a:cubicBezTo>
                  <a:cubicBezTo>
                    <a:pt x="47001" y="9941"/>
                    <a:pt x="39762" y="2536"/>
                    <a:pt x="30422" y="534"/>
                  </a:cubicBezTo>
                  <a:cubicBezTo>
                    <a:pt x="29288" y="301"/>
                    <a:pt x="28121" y="167"/>
                    <a:pt x="269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4"/>
            <p:cNvSpPr/>
            <p:nvPr/>
          </p:nvSpPr>
          <p:spPr>
            <a:xfrm>
              <a:off x="2719977" y="2231371"/>
              <a:ext cx="66362" cy="86214"/>
            </a:xfrm>
            <a:custGeom>
              <a:rect b="b" l="l" r="r" t="t"/>
              <a:pathLst>
                <a:path extrusionOk="0" h="4204" w="3236">
                  <a:moveTo>
                    <a:pt x="1501" y="1"/>
                  </a:moveTo>
                  <a:cubicBezTo>
                    <a:pt x="1034" y="1469"/>
                    <a:pt x="534" y="2870"/>
                    <a:pt x="0" y="4204"/>
                  </a:cubicBezTo>
                  <a:lnTo>
                    <a:pt x="3236" y="3103"/>
                  </a:lnTo>
                  <a:cubicBezTo>
                    <a:pt x="2735" y="2036"/>
                    <a:pt x="2135" y="1002"/>
                    <a:pt x="1501" y="1"/>
                  </a:cubicBez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4"/>
            <p:cNvSpPr/>
            <p:nvPr/>
          </p:nvSpPr>
          <p:spPr>
            <a:xfrm>
              <a:off x="2654989" y="2301158"/>
              <a:ext cx="173083" cy="147777"/>
            </a:xfrm>
            <a:custGeom>
              <a:rect b="b" l="l" r="r" t="t"/>
              <a:pathLst>
                <a:path extrusionOk="0" h="7206" w="8440">
                  <a:moveTo>
                    <a:pt x="6538" y="0"/>
                  </a:moveTo>
                  <a:lnTo>
                    <a:pt x="3002" y="1235"/>
                  </a:lnTo>
                  <a:cubicBezTo>
                    <a:pt x="2168" y="3303"/>
                    <a:pt x="1134" y="5304"/>
                    <a:pt x="0" y="7205"/>
                  </a:cubicBezTo>
                  <a:lnTo>
                    <a:pt x="8440" y="7205"/>
                  </a:lnTo>
                  <a:cubicBezTo>
                    <a:pt x="8206" y="4704"/>
                    <a:pt x="7572" y="2269"/>
                    <a:pt x="6538"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a:off x="1979123" y="2456440"/>
              <a:ext cx="863325" cy="515989"/>
            </a:xfrm>
            <a:custGeom>
              <a:rect b="b" l="l" r="r" t="t"/>
              <a:pathLst>
                <a:path extrusionOk="0" h="25161" w="42098">
                  <a:moveTo>
                    <a:pt x="32724" y="0"/>
                  </a:moveTo>
                  <a:cubicBezTo>
                    <a:pt x="23864" y="14364"/>
                    <a:pt x="10147" y="16573"/>
                    <a:pt x="2643" y="16573"/>
                  </a:cubicBezTo>
                  <a:cubicBezTo>
                    <a:pt x="1643" y="16573"/>
                    <a:pt x="754" y="16534"/>
                    <a:pt x="0" y="16479"/>
                  </a:cubicBezTo>
                  <a:lnTo>
                    <a:pt x="0" y="16479"/>
                  </a:lnTo>
                  <a:cubicBezTo>
                    <a:pt x="834" y="17513"/>
                    <a:pt x="1735" y="18480"/>
                    <a:pt x="2736" y="19348"/>
                  </a:cubicBezTo>
                  <a:cubicBezTo>
                    <a:pt x="7096" y="23191"/>
                    <a:pt x="12596" y="25161"/>
                    <a:pt x="18137" y="25161"/>
                  </a:cubicBezTo>
                  <a:cubicBezTo>
                    <a:pt x="22261" y="25161"/>
                    <a:pt x="26407" y="24070"/>
                    <a:pt x="30122" y="21849"/>
                  </a:cubicBezTo>
                  <a:cubicBezTo>
                    <a:pt x="39328" y="16279"/>
                    <a:pt x="42097" y="6672"/>
                    <a:pt x="41330"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4"/>
            <p:cNvSpPr/>
            <p:nvPr/>
          </p:nvSpPr>
          <p:spPr>
            <a:xfrm>
              <a:off x="1089139" y="1942707"/>
              <a:ext cx="70484" cy="70464"/>
            </a:xfrm>
            <a:custGeom>
              <a:rect b="b" l="l" r="r" t="t"/>
              <a:pathLst>
                <a:path extrusionOk="0" h="3436" w="3437">
                  <a:moveTo>
                    <a:pt x="1" y="0"/>
                  </a:moveTo>
                  <a:lnTo>
                    <a:pt x="1" y="3436"/>
                  </a:lnTo>
                  <a:lnTo>
                    <a:pt x="3436" y="3436"/>
                  </a:lnTo>
                  <a:lnTo>
                    <a:pt x="3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4"/>
            <p:cNvSpPr/>
            <p:nvPr/>
          </p:nvSpPr>
          <p:spPr>
            <a:xfrm>
              <a:off x="1539955" y="1942707"/>
              <a:ext cx="70464" cy="70464"/>
            </a:xfrm>
            <a:custGeom>
              <a:rect b="b" l="l" r="r" t="t"/>
              <a:pathLst>
                <a:path extrusionOk="0" h="3436" w="3436">
                  <a:moveTo>
                    <a:pt x="0" y="0"/>
                  </a:moveTo>
                  <a:lnTo>
                    <a:pt x="0" y="3436"/>
                  </a:lnTo>
                  <a:lnTo>
                    <a:pt x="3436" y="3436"/>
                  </a:lnTo>
                  <a:lnTo>
                    <a:pt x="34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4"/>
            <p:cNvSpPr/>
            <p:nvPr/>
          </p:nvSpPr>
          <p:spPr>
            <a:xfrm>
              <a:off x="1089139" y="2077462"/>
              <a:ext cx="70484" cy="69787"/>
            </a:xfrm>
            <a:custGeom>
              <a:rect b="b" l="l" r="r" t="t"/>
              <a:pathLst>
                <a:path extrusionOk="0" h="3403" w="3437">
                  <a:moveTo>
                    <a:pt x="1" y="0"/>
                  </a:moveTo>
                  <a:lnTo>
                    <a:pt x="1" y="3403"/>
                  </a:lnTo>
                  <a:lnTo>
                    <a:pt x="3436" y="3403"/>
                  </a:lnTo>
                  <a:lnTo>
                    <a:pt x="34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a:off x="1539955" y="2076785"/>
              <a:ext cx="70464" cy="70464"/>
            </a:xfrm>
            <a:custGeom>
              <a:rect b="b" l="l" r="r" t="t"/>
              <a:pathLst>
                <a:path extrusionOk="0" h="3436" w="3436">
                  <a:moveTo>
                    <a:pt x="0" y="0"/>
                  </a:moveTo>
                  <a:lnTo>
                    <a:pt x="0" y="3436"/>
                  </a:lnTo>
                  <a:lnTo>
                    <a:pt x="3436" y="3436"/>
                  </a:lnTo>
                  <a:lnTo>
                    <a:pt x="3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4"/>
            <p:cNvSpPr/>
            <p:nvPr/>
          </p:nvSpPr>
          <p:spPr>
            <a:xfrm>
              <a:off x="1203386" y="1955688"/>
              <a:ext cx="269551" cy="43804"/>
            </a:xfrm>
            <a:custGeom>
              <a:rect b="b" l="l" r="r" t="t"/>
              <a:pathLst>
                <a:path extrusionOk="0" h="2136" w="13144">
                  <a:moveTo>
                    <a:pt x="0" y="1"/>
                  </a:moveTo>
                  <a:lnTo>
                    <a:pt x="0" y="2136"/>
                  </a:lnTo>
                  <a:lnTo>
                    <a:pt x="13143" y="2136"/>
                  </a:lnTo>
                  <a:lnTo>
                    <a:pt x="131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4"/>
            <p:cNvSpPr/>
            <p:nvPr/>
          </p:nvSpPr>
          <p:spPr>
            <a:xfrm>
              <a:off x="1654182" y="1955688"/>
              <a:ext cx="270227" cy="43804"/>
            </a:xfrm>
            <a:custGeom>
              <a:rect b="b" l="l" r="r" t="t"/>
              <a:pathLst>
                <a:path extrusionOk="0" h="2136" w="13177">
                  <a:moveTo>
                    <a:pt x="1" y="1"/>
                  </a:moveTo>
                  <a:lnTo>
                    <a:pt x="1" y="2136"/>
                  </a:lnTo>
                  <a:lnTo>
                    <a:pt x="13177" y="2136"/>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4"/>
            <p:cNvSpPr/>
            <p:nvPr/>
          </p:nvSpPr>
          <p:spPr>
            <a:xfrm>
              <a:off x="1203386" y="2090464"/>
              <a:ext cx="269551" cy="43804"/>
            </a:xfrm>
            <a:custGeom>
              <a:rect b="b" l="l" r="r" t="t"/>
              <a:pathLst>
                <a:path extrusionOk="0" h="2136" w="13144">
                  <a:moveTo>
                    <a:pt x="0" y="0"/>
                  </a:moveTo>
                  <a:lnTo>
                    <a:pt x="0" y="2135"/>
                  </a:lnTo>
                  <a:lnTo>
                    <a:pt x="13143" y="2135"/>
                  </a:lnTo>
                  <a:lnTo>
                    <a:pt x="131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4"/>
            <p:cNvSpPr/>
            <p:nvPr/>
          </p:nvSpPr>
          <p:spPr>
            <a:xfrm>
              <a:off x="1654182" y="2091140"/>
              <a:ext cx="270227" cy="43127"/>
            </a:xfrm>
            <a:custGeom>
              <a:rect b="b" l="l" r="r" t="t"/>
              <a:pathLst>
                <a:path extrusionOk="0" h="2103" w="13177">
                  <a:moveTo>
                    <a:pt x="1" y="1"/>
                  </a:moveTo>
                  <a:lnTo>
                    <a:pt x="1" y="2102"/>
                  </a:lnTo>
                  <a:lnTo>
                    <a:pt x="13177" y="2102"/>
                  </a:lnTo>
                  <a:lnTo>
                    <a:pt x="131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4"/>
            <p:cNvSpPr/>
            <p:nvPr/>
          </p:nvSpPr>
          <p:spPr>
            <a:xfrm>
              <a:off x="1080259" y="1933130"/>
              <a:ext cx="88941" cy="89618"/>
            </a:xfrm>
            <a:custGeom>
              <a:rect b="b" l="l" r="r" t="t"/>
              <a:pathLst>
                <a:path extrusionOk="0" h="4370" w="4337">
                  <a:moveTo>
                    <a:pt x="3869" y="467"/>
                  </a:moveTo>
                  <a:lnTo>
                    <a:pt x="3869" y="3903"/>
                  </a:lnTo>
                  <a:lnTo>
                    <a:pt x="434" y="3903"/>
                  </a:lnTo>
                  <a:lnTo>
                    <a:pt x="434" y="467"/>
                  </a:lnTo>
                  <a:close/>
                  <a:moveTo>
                    <a:pt x="4336" y="0"/>
                  </a:moveTo>
                  <a:lnTo>
                    <a:pt x="0" y="33"/>
                  </a:lnTo>
                  <a:lnTo>
                    <a:pt x="0" y="4370"/>
                  </a:lnTo>
                  <a:lnTo>
                    <a:pt x="4336" y="4370"/>
                  </a:lnTo>
                  <a:lnTo>
                    <a:pt x="43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4"/>
            <p:cNvSpPr/>
            <p:nvPr/>
          </p:nvSpPr>
          <p:spPr>
            <a:xfrm>
              <a:off x="1531055" y="1933130"/>
              <a:ext cx="88941" cy="88264"/>
            </a:xfrm>
            <a:custGeom>
              <a:rect b="b" l="l" r="r" t="t"/>
              <a:pathLst>
                <a:path extrusionOk="0" h="4304" w="4337">
                  <a:moveTo>
                    <a:pt x="3870" y="467"/>
                  </a:moveTo>
                  <a:lnTo>
                    <a:pt x="3870" y="3903"/>
                  </a:lnTo>
                  <a:lnTo>
                    <a:pt x="434" y="3903"/>
                  </a:lnTo>
                  <a:lnTo>
                    <a:pt x="434" y="467"/>
                  </a:lnTo>
                  <a:close/>
                  <a:moveTo>
                    <a:pt x="0" y="0"/>
                  </a:moveTo>
                  <a:lnTo>
                    <a:pt x="0" y="4303"/>
                  </a:lnTo>
                  <a:lnTo>
                    <a:pt x="4337" y="4303"/>
                  </a:lnTo>
                  <a:lnTo>
                    <a:pt x="4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4"/>
            <p:cNvSpPr/>
            <p:nvPr/>
          </p:nvSpPr>
          <p:spPr>
            <a:xfrm>
              <a:off x="1079562" y="2067885"/>
              <a:ext cx="89638" cy="88941"/>
            </a:xfrm>
            <a:custGeom>
              <a:rect b="b" l="l" r="r" t="t"/>
              <a:pathLst>
                <a:path extrusionOk="0" h="4337" w="4371">
                  <a:moveTo>
                    <a:pt x="3870" y="467"/>
                  </a:moveTo>
                  <a:lnTo>
                    <a:pt x="3870" y="3903"/>
                  </a:lnTo>
                  <a:lnTo>
                    <a:pt x="468" y="3903"/>
                  </a:lnTo>
                  <a:lnTo>
                    <a:pt x="468" y="467"/>
                  </a:lnTo>
                  <a:close/>
                  <a:moveTo>
                    <a:pt x="1" y="0"/>
                  </a:moveTo>
                  <a:lnTo>
                    <a:pt x="34" y="4337"/>
                  </a:lnTo>
                  <a:lnTo>
                    <a:pt x="4370" y="4337"/>
                  </a:lnTo>
                  <a:lnTo>
                    <a:pt x="43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4"/>
            <p:cNvSpPr/>
            <p:nvPr/>
          </p:nvSpPr>
          <p:spPr>
            <a:xfrm>
              <a:off x="1531055" y="2068562"/>
              <a:ext cx="88941" cy="88264"/>
            </a:xfrm>
            <a:custGeom>
              <a:rect b="b" l="l" r="r" t="t"/>
              <a:pathLst>
                <a:path extrusionOk="0" h="4304" w="4337">
                  <a:moveTo>
                    <a:pt x="3870" y="401"/>
                  </a:moveTo>
                  <a:lnTo>
                    <a:pt x="3870" y="3837"/>
                  </a:lnTo>
                  <a:lnTo>
                    <a:pt x="434" y="3837"/>
                  </a:lnTo>
                  <a:lnTo>
                    <a:pt x="434" y="401"/>
                  </a:lnTo>
                  <a:close/>
                  <a:moveTo>
                    <a:pt x="0" y="1"/>
                  </a:moveTo>
                  <a:lnTo>
                    <a:pt x="0" y="4304"/>
                  </a:lnTo>
                  <a:lnTo>
                    <a:pt x="4337" y="4304"/>
                  </a:lnTo>
                  <a:lnTo>
                    <a:pt x="43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4"/>
            <p:cNvSpPr/>
            <p:nvPr/>
          </p:nvSpPr>
          <p:spPr>
            <a:xfrm>
              <a:off x="1194486" y="1948859"/>
              <a:ext cx="286654" cy="58159"/>
            </a:xfrm>
            <a:custGeom>
              <a:rect b="b" l="l" r="r" t="t"/>
              <a:pathLst>
                <a:path extrusionOk="0" h="2836" w="13978">
                  <a:moveTo>
                    <a:pt x="13577" y="334"/>
                  </a:moveTo>
                  <a:lnTo>
                    <a:pt x="13577" y="2469"/>
                  </a:lnTo>
                  <a:lnTo>
                    <a:pt x="434" y="2469"/>
                  </a:lnTo>
                  <a:lnTo>
                    <a:pt x="434" y="334"/>
                  </a:lnTo>
                  <a:close/>
                  <a:moveTo>
                    <a:pt x="634" y="0"/>
                  </a:moveTo>
                  <a:cubicBezTo>
                    <a:pt x="201" y="0"/>
                    <a:pt x="1" y="234"/>
                    <a:pt x="1" y="634"/>
                  </a:cubicBezTo>
                  <a:lnTo>
                    <a:pt x="1" y="2102"/>
                  </a:lnTo>
                  <a:cubicBezTo>
                    <a:pt x="34" y="2702"/>
                    <a:pt x="134" y="2836"/>
                    <a:pt x="735" y="2836"/>
                  </a:cubicBezTo>
                  <a:lnTo>
                    <a:pt x="13243" y="2836"/>
                  </a:lnTo>
                  <a:cubicBezTo>
                    <a:pt x="13844" y="2836"/>
                    <a:pt x="13977" y="2702"/>
                    <a:pt x="13977" y="2102"/>
                  </a:cubicBezTo>
                  <a:cubicBezTo>
                    <a:pt x="13977" y="1601"/>
                    <a:pt x="13977" y="1068"/>
                    <a:pt x="13977" y="634"/>
                  </a:cubicBezTo>
                  <a:cubicBezTo>
                    <a:pt x="13977" y="200"/>
                    <a:pt x="13777" y="0"/>
                    <a:pt x="13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4"/>
            <p:cNvSpPr/>
            <p:nvPr/>
          </p:nvSpPr>
          <p:spPr>
            <a:xfrm>
              <a:off x="1645979" y="1948859"/>
              <a:ext cx="286654" cy="58159"/>
            </a:xfrm>
            <a:custGeom>
              <a:rect b="b" l="l" r="r" t="t"/>
              <a:pathLst>
                <a:path extrusionOk="0" h="2836" w="13978">
                  <a:moveTo>
                    <a:pt x="13577" y="334"/>
                  </a:moveTo>
                  <a:lnTo>
                    <a:pt x="13543" y="2469"/>
                  </a:lnTo>
                  <a:lnTo>
                    <a:pt x="401" y="2469"/>
                  </a:lnTo>
                  <a:lnTo>
                    <a:pt x="401" y="334"/>
                  </a:lnTo>
                  <a:close/>
                  <a:moveTo>
                    <a:pt x="701" y="0"/>
                  </a:moveTo>
                  <a:cubicBezTo>
                    <a:pt x="234" y="0"/>
                    <a:pt x="0" y="134"/>
                    <a:pt x="0" y="634"/>
                  </a:cubicBezTo>
                  <a:lnTo>
                    <a:pt x="0" y="2235"/>
                  </a:lnTo>
                  <a:cubicBezTo>
                    <a:pt x="0" y="2636"/>
                    <a:pt x="201" y="2836"/>
                    <a:pt x="634" y="2836"/>
                  </a:cubicBezTo>
                  <a:lnTo>
                    <a:pt x="13343" y="2836"/>
                  </a:lnTo>
                  <a:cubicBezTo>
                    <a:pt x="13777" y="2836"/>
                    <a:pt x="13944" y="2636"/>
                    <a:pt x="13944" y="2202"/>
                  </a:cubicBezTo>
                  <a:cubicBezTo>
                    <a:pt x="13944" y="1702"/>
                    <a:pt x="13944" y="1168"/>
                    <a:pt x="13944" y="701"/>
                  </a:cubicBezTo>
                  <a:cubicBezTo>
                    <a:pt x="13977" y="200"/>
                    <a:pt x="13744" y="0"/>
                    <a:pt x="13243" y="0"/>
                  </a:cubicBezTo>
                  <a:lnTo>
                    <a:pt x="6972" y="0"/>
                  </a:lnTo>
                  <a:cubicBezTo>
                    <a:pt x="5571" y="0"/>
                    <a:pt x="4170" y="15"/>
                    <a:pt x="2779" y="15"/>
                  </a:cubicBezTo>
                  <a:cubicBezTo>
                    <a:pt x="2083" y="15"/>
                    <a:pt x="1390" y="11"/>
                    <a:pt x="7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4"/>
            <p:cNvSpPr/>
            <p:nvPr/>
          </p:nvSpPr>
          <p:spPr>
            <a:xfrm>
              <a:off x="1194486" y="2083614"/>
              <a:ext cx="286654" cy="57483"/>
            </a:xfrm>
            <a:custGeom>
              <a:rect b="b" l="l" r="r" t="t"/>
              <a:pathLst>
                <a:path extrusionOk="0" h="2803" w="13978">
                  <a:moveTo>
                    <a:pt x="13577" y="334"/>
                  </a:moveTo>
                  <a:lnTo>
                    <a:pt x="13577" y="2469"/>
                  </a:lnTo>
                  <a:lnTo>
                    <a:pt x="401" y="2469"/>
                  </a:lnTo>
                  <a:lnTo>
                    <a:pt x="401" y="334"/>
                  </a:lnTo>
                  <a:close/>
                  <a:moveTo>
                    <a:pt x="701" y="1"/>
                  </a:moveTo>
                  <a:cubicBezTo>
                    <a:pt x="201" y="1"/>
                    <a:pt x="1" y="167"/>
                    <a:pt x="1" y="668"/>
                  </a:cubicBezTo>
                  <a:lnTo>
                    <a:pt x="1" y="2202"/>
                  </a:lnTo>
                  <a:cubicBezTo>
                    <a:pt x="1" y="2603"/>
                    <a:pt x="201" y="2803"/>
                    <a:pt x="634" y="2803"/>
                  </a:cubicBezTo>
                  <a:lnTo>
                    <a:pt x="13344" y="2803"/>
                  </a:lnTo>
                  <a:cubicBezTo>
                    <a:pt x="13777" y="2803"/>
                    <a:pt x="13977" y="2636"/>
                    <a:pt x="13977" y="2202"/>
                  </a:cubicBezTo>
                  <a:cubicBezTo>
                    <a:pt x="13977" y="1702"/>
                    <a:pt x="13944" y="1168"/>
                    <a:pt x="13977" y="668"/>
                  </a:cubicBezTo>
                  <a:cubicBezTo>
                    <a:pt x="13977" y="201"/>
                    <a:pt x="13777" y="1"/>
                    <a:pt x="13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4"/>
            <p:cNvSpPr/>
            <p:nvPr/>
          </p:nvSpPr>
          <p:spPr>
            <a:xfrm>
              <a:off x="1645979" y="2083614"/>
              <a:ext cx="286654" cy="57708"/>
            </a:xfrm>
            <a:custGeom>
              <a:rect b="b" l="l" r="r" t="t"/>
              <a:pathLst>
                <a:path extrusionOk="0" h="2814" w="13978">
                  <a:moveTo>
                    <a:pt x="13577" y="334"/>
                  </a:moveTo>
                  <a:lnTo>
                    <a:pt x="13543" y="2469"/>
                  </a:lnTo>
                  <a:lnTo>
                    <a:pt x="401" y="2469"/>
                  </a:lnTo>
                  <a:lnTo>
                    <a:pt x="401" y="334"/>
                  </a:lnTo>
                  <a:close/>
                  <a:moveTo>
                    <a:pt x="701" y="1"/>
                  </a:moveTo>
                  <a:cubicBezTo>
                    <a:pt x="301" y="1"/>
                    <a:pt x="0" y="67"/>
                    <a:pt x="0" y="534"/>
                  </a:cubicBezTo>
                  <a:cubicBezTo>
                    <a:pt x="0" y="1135"/>
                    <a:pt x="0" y="1702"/>
                    <a:pt x="0" y="2302"/>
                  </a:cubicBezTo>
                  <a:cubicBezTo>
                    <a:pt x="0" y="2571"/>
                    <a:pt x="214" y="2813"/>
                    <a:pt x="474" y="2813"/>
                  </a:cubicBezTo>
                  <a:cubicBezTo>
                    <a:pt x="505" y="2813"/>
                    <a:pt x="536" y="2810"/>
                    <a:pt x="567" y="2803"/>
                  </a:cubicBezTo>
                  <a:lnTo>
                    <a:pt x="13377" y="2803"/>
                  </a:lnTo>
                  <a:cubicBezTo>
                    <a:pt x="13411" y="2810"/>
                    <a:pt x="13446" y="2813"/>
                    <a:pt x="13479" y="2813"/>
                  </a:cubicBezTo>
                  <a:cubicBezTo>
                    <a:pt x="13763" y="2813"/>
                    <a:pt x="13974" y="2568"/>
                    <a:pt x="13944" y="2269"/>
                  </a:cubicBezTo>
                  <a:cubicBezTo>
                    <a:pt x="13944" y="1735"/>
                    <a:pt x="13944" y="1168"/>
                    <a:pt x="13944" y="668"/>
                  </a:cubicBezTo>
                  <a:cubicBezTo>
                    <a:pt x="13977" y="201"/>
                    <a:pt x="13777" y="1"/>
                    <a:pt x="13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4"/>
            <p:cNvSpPr/>
            <p:nvPr/>
          </p:nvSpPr>
          <p:spPr>
            <a:xfrm>
              <a:off x="1625451" y="2331939"/>
              <a:ext cx="44481" cy="275006"/>
            </a:xfrm>
            <a:custGeom>
              <a:rect b="b" l="l" r="r" t="t"/>
              <a:pathLst>
                <a:path extrusionOk="0" h="13410" w="2169">
                  <a:moveTo>
                    <a:pt x="1" y="0"/>
                  </a:moveTo>
                  <a:lnTo>
                    <a:pt x="1" y="13410"/>
                  </a:lnTo>
                  <a:lnTo>
                    <a:pt x="2169" y="13410"/>
                  </a:lnTo>
                  <a:lnTo>
                    <a:pt x="21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4"/>
            <p:cNvSpPr/>
            <p:nvPr/>
          </p:nvSpPr>
          <p:spPr>
            <a:xfrm>
              <a:off x="1547461" y="2362721"/>
              <a:ext cx="45178" cy="275703"/>
            </a:xfrm>
            <a:custGeom>
              <a:rect b="b" l="l" r="r" t="t"/>
              <a:pathLst>
                <a:path extrusionOk="0" h="13444" w="2203">
                  <a:moveTo>
                    <a:pt x="1" y="0"/>
                  </a:moveTo>
                  <a:lnTo>
                    <a:pt x="1" y="13443"/>
                  </a:lnTo>
                  <a:lnTo>
                    <a:pt x="2203" y="13443"/>
                  </a:lnTo>
                  <a:lnTo>
                    <a:pt x="22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4"/>
            <p:cNvSpPr/>
            <p:nvPr/>
          </p:nvSpPr>
          <p:spPr>
            <a:xfrm>
              <a:off x="1470168" y="2398302"/>
              <a:ext cx="44481" cy="275006"/>
            </a:xfrm>
            <a:custGeom>
              <a:rect b="b" l="l" r="r" t="t"/>
              <a:pathLst>
                <a:path extrusionOk="0" h="13410" w="2169">
                  <a:moveTo>
                    <a:pt x="1" y="0"/>
                  </a:moveTo>
                  <a:lnTo>
                    <a:pt x="1" y="13410"/>
                  </a:lnTo>
                  <a:lnTo>
                    <a:pt x="2169" y="13410"/>
                  </a:lnTo>
                  <a:lnTo>
                    <a:pt x="21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4"/>
            <p:cNvSpPr/>
            <p:nvPr/>
          </p:nvSpPr>
          <p:spPr>
            <a:xfrm>
              <a:off x="1392876" y="2433185"/>
              <a:ext cx="44481" cy="275703"/>
            </a:xfrm>
            <a:custGeom>
              <a:rect b="b" l="l" r="r" t="t"/>
              <a:pathLst>
                <a:path extrusionOk="0" h="13444" w="2169">
                  <a:moveTo>
                    <a:pt x="0" y="0"/>
                  </a:moveTo>
                  <a:lnTo>
                    <a:pt x="0" y="13443"/>
                  </a:lnTo>
                  <a:lnTo>
                    <a:pt x="2168" y="13443"/>
                  </a:lnTo>
                  <a:lnTo>
                    <a:pt x="2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4"/>
            <p:cNvSpPr/>
            <p:nvPr/>
          </p:nvSpPr>
          <p:spPr>
            <a:xfrm>
              <a:off x="1338838" y="2324413"/>
              <a:ext cx="373524" cy="423459"/>
            </a:xfrm>
            <a:custGeom>
              <a:rect b="b" l="l" r="r" t="t"/>
              <a:pathLst>
                <a:path extrusionOk="0" h="20649" w="18214">
                  <a:moveTo>
                    <a:pt x="100" y="0"/>
                  </a:moveTo>
                  <a:cubicBezTo>
                    <a:pt x="33" y="267"/>
                    <a:pt x="33" y="501"/>
                    <a:pt x="0" y="768"/>
                  </a:cubicBezTo>
                  <a:lnTo>
                    <a:pt x="0" y="19948"/>
                  </a:lnTo>
                  <a:cubicBezTo>
                    <a:pt x="0" y="20615"/>
                    <a:pt x="67" y="20649"/>
                    <a:pt x="701" y="20649"/>
                  </a:cubicBezTo>
                  <a:lnTo>
                    <a:pt x="17546" y="20649"/>
                  </a:lnTo>
                  <a:cubicBezTo>
                    <a:pt x="17779" y="20649"/>
                    <a:pt x="17980" y="20615"/>
                    <a:pt x="18213" y="20548"/>
                  </a:cubicBezTo>
                  <a:lnTo>
                    <a:pt x="18180" y="20315"/>
                  </a:lnTo>
                  <a:lnTo>
                    <a:pt x="434" y="20315"/>
                  </a:lnTo>
                  <a:lnTo>
                    <a:pt x="434" y="13477"/>
                  </a:lnTo>
                  <a:lnTo>
                    <a:pt x="434" y="6705"/>
                  </a:lnTo>
                  <a:cubicBezTo>
                    <a:pt x="434" y="4470"/>
                    <a:pt x="467" y="2235"/>
                    <a:pt x="434" y="34"/>
                  </a:cubicBezTo>
                  <a:lnTo>
                    <a:pt x="1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4"/>
            <p:cNvSpPr/>
            <p:nvPr/>
          </p:nvSpPr>
          <p:spPr>
            <a:xfrm>
              <a:off x="1617925" y="2323736"/>
              <a:ext cx="58857" cy="291432"/>
            </a:xfrm>
            <a:custGeom>
              <a:rect b="b" l="l" r="r" t="t"/>
              <a:pathLst>
                <a:path extrusionOk="0" h="14211" w="2870">
                  <a:moveTo>
                    <a:pt x="2503" y="400"/>
                  </a:moveTo>
                  <a:lnTo>
                    <a:pt x="2503" y="13810"/>
                  </a:lnTo>
                  <a:lnTo>
                    <a:pt x="334" y="13810"/>
                  </a:lnTo>
                  <a:lnTo>
                    <a:pt x="334" y="400"/>
                  </a:lnTo>
                  <a:close/>
                  <a:moveTo>
                    <a:pt x="735" y="0"/>
                  </a:moveTo>
                  <a:cubicBezTo>
                    <a:pt x="101" y="0"/>
                    <a:pt x="1" y="100"/>
                    <a:pt x="1" y="767"/>
                  </a:cubicBezTo>
                  <a:lnTo>
                    <a:pt x="1" y="7105"/>
                  </a:lnTo>
                  <a:cubicBezTo>
                    <a:pt x="1" y="9240"/>
                    <a:pt x="1" y="11342"/>
                    <a:pt x="1" y="13476"/>
                  </a:cubicBezTo>
                  <a:cubicBezTo>
                    <a:pt x="1" y="14110"/>
                    <a:pt x="101" y="14210"/>
                    <a:pt x="768" y="14210"/>
                  </a:cubicBezTo>
                  <a:lnTo>
                    <a:pt x="2269" y="14210"/>
                  </a:lnTo>
                  <a:cubicBezTo>
                    <a:pt x="2703" y="14210"/>
                    <a:pt x="2869" y="14010"/>
                    <a:pt x="2869" y="13576"/>
                  </a:cubicBezTo>
                  <a:lnTo>
                    <a:pt x="2869" y="601"/>
                  </a:lnTo>
                  <a:cubicBezTo>
                    <a:pt x="2869" y="167"/>
                    <a:pt x="2669" y="0"/>
                    <a:pt x="2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4"/>
            <p:cNvSpPr/>
            <p:nvPr/>
          </p:nvSpPr>
          <p:spPr>
            <a:xfrm>
              <a:off x="1540632" y="2354518"/>
              <a:ext cx="61789" cy="292191"/>
            </a:xfrm>
            <a:custGeom>
              <a:rect b="b" l="l" r="r" t="t"/>
              <a:pathLst>
                <a:path extrusionOk="0" h="14248" w="3013">
                  <a:moveTo>
                    <a:pt x="2536" y="400"/>
                  </a:moveTo>
                  <a:lnTo>
                    <a:pt x="2536" y="13843"/>
                  </a:lnTo>
                  <a:lnTo>
                    <a:pt x="334" y="13843"/>
                  </a:lnTo>
                  <a:lnTo>
                    <a:pt x="334" y="400"/>
                  </a:lnTo>
                  <a:close/>
                  <a:moveTo>
                    <a:pt x="734" y="0"/>
                  </a:moveTo>
                  <a:cubicBezTo>
                    <a:pt x="100" y="0"/>
                    <a:pt x="0" y="134"/>
                    <a:pt x="0" y="767"/>
                  </a:cubicBezTo>
                  <a:lnTo>
                    <a:pt x="0" y="7072"/>
                  </a:lnTo>
                  <a:cubicBezTo>
                    <a:pt x="0" y="9207"/>
                    <a:pt x="0" y="11375"/>
                    <a:pt x="0" y="13543"/>
                  </a:cubicBezTo>
                  <a:cubicBezTo>
                    <a:pt x="0" y="14044"/>
                    <a:pt x="201" y="14244"/>
                    <a:pt x="701" y="14244"/>
                  </a:cubicBezTo>
                  <a:lnTo>
                    <a:pt x="1668" y="14244"/>
                  </a:lnTo>
                  <a:cubicBezTo>
                    <a:pt x="1769" y="14246"/>
                    <a:pt x="1861" y="14248"/>
                    <a:pt x="1945" y="14248"/>
                  </a:cubicBezTo>
                  <a:cubicBezTo>
                    <a:pt x="3012" y="14248"/>
                    <a:pt x="2869" y="14029"/>
                    <a:pt x="2869" y="13009"/>
                  </a:cubicBezTo>
                  <a:lnTo>
                    <a:pt x="2869" y="701"/>
                  </a:lnTo>
                  <a:cubicBezTo>
                    <a:pt x="2869" y="200"/>
                    <a:pt x="2702" y="0"/>
                    <a:pt x="2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4"/>
            <p:cNvSpPr/>
            <p:nvPr/>
          </p:nvSpPr>
          <p:spPr>
            <a:xfrm>
              <a:off x="1462027" y="2389894"/>
              <a:ext cx="60148" cy="291822"/>
            </a:xfrm>
            <a:custGeom>
              <a:rect b="b" l="l" r="r" t="t"/>
              <a:pathLst>
                <a:path extrusionOk="0" h="14230" w="2933">
                  <a:moveTo>
                    <a:pt x="2599" y="410"/>
                  </a:moveTo>
                  <a:lnTo>
                    <a:pt x="2599" y="13820"/>
                  </a:lnTo>
                  <a:lnTo>
                    <a:pt x="431" y="13820"/>
                  </a:lnTo>
                  <a:lnTo>
                    <a:pt x="431" y="410"/>
                  </a:lnTo>
                  <a:close/>
                  <a:moveTo>
                    <a:pt x="538" y="0"/>
                  </a:moveTo>
                  <a:cubicBezTo>
                    <a:pt x="244" y="0"/>
                    <a:pt x="0" y="278"/>
                    <a:pt x="31" y="610"/>
                  </a:cubicBezTo>
                  <a:lnTo>
                    <a:pt x="31" y="13619"/>
                  </a:lnTo>
                  <a:cubicBezTo>
                    <a:pt x="0" y="13952"/>
                    <a:pt x="244" y="14229"/>
                    <a:pt x="538" y="14229"/>
                  </a:cubicBezTo>
                  <a:cubicBezTo>
                    <a:pt x="568" y="14229"/>
                    <a:pt x="600" y="14226"/>
                    <a:pt x="631" y="14220"/>
                  </a:cubicBezTo>
                  <a:lnTo>
                    <a:pt x="2199" y="14220"/>
                  </a:lnTo>
                  <a:cubicBezTo>
                    <a:pt x="2799" y="14220"/>
                    <a:pt x="2933" y="14120"/>
                    <a:pt x="2933" y="13519"/>
                  </a:cubicBezTo>
                  <a:lnTo>
                    <a:pt x="2933" y="7148"/>
                  </a:lnTo>
                  <a:cubicBezTo>
                    <a:pt x="2933" y="5013"/>
                    <a:pt x="2933" y="2845"/>
                    <a:pt x="2933" y="710"/>
                  </a:cubicBezTo>
                  <a:cubicBezTo>
                    <a:pt x="2933" y="210"/>
                    <a:pt x="2733" y="10"/>
                    <a:pt x="2266" y="10"/>
                  </a:cubicBezTo>
                  <a:lnTo>
                    <a:pt x="631" y="10"/>
                  </a:lnTo>
                  <a:cubicBezTo>
                    <a:pt x="600" y="3"/>
                    <a:pt x="568" y="0"/>
                    <a:pt x="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4"/>
            <p:cNvSpPr/>
            <p:nvPr/>
          </p:nvSpPr>
          <p:spPr>
            <a:xfrm>
              <a:off x="1384734" y="2425146"/>
              <a:ext cx="60148" cy="292006"/>
            </a:xfrm>
            <a:custGeom>
              <a:rect b="b" l="l" r="r" t="t"/>
              <a:pathLst>
                <a:path extrusionOk="0" h="14239" w="2933">
                  <a:moveTo>
                    <a:pt x="2565" y="392"/>
                  </a:moveTo>
                  <a:lnTo>
                    <a:pt x="2565" y="13835"/>
                  </a:lnTo>
                  <a:lnTo>
                    <a:pt x="431" y="13835"/>
                  </a:lnTo>
                  <a:lnTo>
                    <a:pt x="431" y="392"/>
                  </a:lnTo>
                  <a:close/>
                  <a:moveTo>
                    <a:pt x="1481" y="0"/>
                  </a:moveTo>
                  <a:cubicBezTo>
                    <a:pt x="1173" y="0"/>
                    <a:pt x="864" y="9"/>
                    <a:pt x="564" y="25"/>
                  </a:cubicBezTo>
                  <a:cubicBezTo>
                    <a:pt x="547" y="23"/>
                    <a:pt x="530" y="22"/>
                    <a:pt x="513" y="22"/>
                  </a:cubicBezTo>
                  <a:cubicBezTo>
                    <a:pt x="235" y="22"/>
                    <a:pt x="1" y="278"/>
                    <a:pt x="64" y="592"/>
                  </a:cubicBezTo>
                  <a:lnTo>
                    <a:pt x="64" y="13668"/>
                  </a:lnTo>
                  <a:cubicBezTo>
                    <a:pt x="1" y="13983"/>
                    <a:pt x="235" y="14238"/>
                    <a:pt x="541" y="14238"/>
                  </a:cubicBezTo>
                  <a:cubicBezTo>
                    <a:pt x="560" y="14238"/>
                    <a:pt x="578" y="14237"/>
                    <a:pt x="597" y="14235"/>
                  </a:cubicBezTo>
                  <a:lnTo>
                    <a:pt x="2165" y="14235"/>
                  </a:lnTo>
                  <a:cubicBezTo>
                    <a:pt x="2799" y="14235"/>
                    <a:pt x="2932" y="14135"/>
                    <a:pt x="2932" y="13468"/>
                  </a:cubicBezTo>
                  <a:lnTo>
                    <a:pt x="2932" y="7197"/>
                  </a:lnTo>
                  <a:cubicBezTo>
                    <a:pt x="2932" y="4996"/>
                    <a:pt x="2899" y="2827"/>
                    <a:pt x="2932" y="659"/>
                  </a:cubicBezTo>
                  <a:cubicBezTo>
                    <a:pt x="2932" y="292"/>
                    <a:pt x="2799" y="25"/>
                    <a:pt x="2399" y="25"/>
                  </a:cubicBezTo>
                  <a:cubicBezTo>
                    <a:pt x="2098" y="9"/>
                    <a:pt x="1790" y="0"/>
                    <a:pt x="1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4"/>
            <p:cNvSpPr/>
            <p:nvPr/>
          </p:nvSpPr>
          <p:spPr>
            <a:xfrm>
              <a:off x="171121" y="2905862"/>
              <a:ext cx="630729" cy="607001"/>
            </a:xfrm>
            <a:custGeom>
              <a:rect b="b" l="l" r="r" t="t"/>
              <a:pathLst>
                <a:path extrusionOk="0" h="29599" w="30756">
                  <a:moveTo>
                    <a:pt x="15976" y="1361"/>
                  </a:moveTo>
                  <a:cubicBezTo>
                    <a:pt x="19462" y="1361"/>
                    <a:pt x="22894" y="2725"/>
                    <a:pt x="25452" y="5305"/>
                  </a:cubicBezTo>
                  <a:cubicBezTo>
                    <a:pt x="29288" y="9141"/>
                    <a:pt x="30455" y="14912"/>
                    <a:pt x="28354" y="19949"/>
                  </a:cubicBezTo>
                  <a:cubicBezTo>
                    <a:pt x="26286" y="24952"/>
                    <a:pt x="21382" y="28221"/>
                    <a:pt x="15945" y="28221"/>
                  </a:cubicBezTo>
                  <a:cubicBezTo>
                    <a:pt x="8540" y="28188"/>
                    <a:pt x="2569" y="22217"/>
                    <a:pt x="2536" y="14845"/>
                  </a:cubicBezTo>
                  <a:cubicBezTo>
                    <a:pt x="2502" y="9374"/>
                    <a:pt x="5771" y="4471"/>
                    <a:pt x="10808" y="2403"/>
                  </a:cubicBezTo>
                  <a:cubicBezTo>
                    <a:pt x="12476" y="1702"/>
                    <a:pt x="14233" y="1361"/>
                    <a:pt x="15976" y="1361"/>
                  </a:cubicBezTo>
                  <a:close/>
                  <a:moveTo>
                    <a:pt x="15896" y="1"/>
                  </a:moveTo>
                  <a:cubicBezTo>
                    <a:pt x="9925" y="1"/>
                    <a:pt x="4560" y="3596"/>
                    <a:pt x="2302" y="9108"/>
                  </a:cubicBezTo>
                  <a:cubicBezTo>
                    <a:pt x="0" y="14645"/>
                    <a:pt x="1268" y="21016"/>
                    <a:pt x="5471" y="25252"/>
                  </a:cubicBezTo>
                  <a:cubicBezTo>
                    <a:pt x="8312" y="28093"/>
                    <a:pt x="12112" y="29599"/>
                    <a:pt x="15977" y="29599"/>
                  </a:cubicBezTo>
                  <a:cubicBezTo>
                    <a:pt x="17877" y="29599"/>
                    <a:pt x="19791" y="29235"/>
                    <a:pt x="21616" y="28488"/>
                  </a:cubicBezTo>
                  <a:cubicBezTo>
                    <a:pt x="27153" y="26186"/>
                    <a:pt x="30756" y="20783"/>
                    <a:pt x="30756" y="14778"/>
                  </a:cubicBezTo>
                  <a:cubicBezTo>
                    <a:pt x="30756" y="6639"/>
                    <a:pt x="24151" y="1"/>
                    <a:pt x="15978" y="1"/>
                  </a:cubicBezTo>
                  <a:cubicBezTo>
                    <a:pt x="15951" y="1"/>
                    <a:pt x="15923" y="1"/>
                    <a:pt x="15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4"/>
            <p:cNvSpPr/>
            <p:nvPr/>
          </p:nvSpPr>
          <p:spPr>
            <a:xfrm>
              <a:off x="390715" y="2847047"/>
              <a:ext cx="216170" cy="63635"/>
            </a:xfrm>
            <a:custGeom>
              <a:rect b="b" l="l" r="r" t="t"/>
              <a:pathLst>
                <a:path extrusionOk="0" h="3103" w="10541">
                  <a:moveTo>
                    <a:pt x="5270" y="0"/>
                  </a:moveTo>
                  <a:cubicBezTo>
                    <a:pt x="3494" y="0"/>
                    <a:pt x="1718" y="267"/>
                    <a:pt x="0" y="801"/>
                  </a:cubicBezTo>
                  <a:cubicBezTo>
                    <a:pt x="133" y="1268"/>
                    <a:pt x="300" y="1735"/>
                    <a:pt x="434" y="2135"/>
                  </a:cubicBezTo>
                  <a:cubicBezTo>
                    <a:pt x="534" y="2469"/>
                    <a:pt x="634" y="2769"/>
                    <a:pt x="734" y="3103"/>
                  </a:cubicBezTo>
                  <a:cubicBezTo>
                    <a:pt x="2202" y="2652"/>
                    <a:pt x="3728" y="2427"/>
                    <a:pt x="5254" y="2427"/>
                  </a:cubicBezTo>
                  <a:cubicBezTo>
                    <a:pt x="6780" y="2427"/>
                    <a:pt x="8306" y="2652"/>
                    <a:pt x="9774" y="3103"/>
                  </a:cubicBezTo>
                  <a:cubicBezTo>
                    <a:pt x="9874" y="2769"/>
                    <a:pt x="10007" y="2469"/>
                    <a:pt x="10107" y="2135"/>
                  </a:cubicBezTo>
                  <a:cubicBezTo>
                    <a:pt x="10241" y="1702"/>
                    <a:pt x="10374" y="1268"/>
                    <a:pt x="10541" y="801"/>
                  </a:cubicBezTo>
                  <a:cubicBezTo>
                    <a:pt x="8823" y="267"/>
                    <a:pt x="7047" y="0"/>
                    <a:pt x="52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4"/>
            <p:cNvSpPr/>
            <p:nvPr/>
          </p:nvSpPr>
          <p:spPr>
            <a:xfrm>
              <a:off x="599338" y="3396361"/>
              <a:ext cx="189510" cy="155980"/>
            </a:xfrm>
            <a:custGeom>
              <a:rect b="b" l="l" r="r" t="t"/>
              <a:pathLst>
                <a:path extrusionOk="0" h="7606" w="9241">
                  <a:moveTo>
                    <a:pt x="7306" y="0"/>
                  </a:moveTo>
                  <a:cubicBezTo>
                    <a:pt x="5472" y="2435"/>
                    <a:pt x="2903" y="4303"/>
                    <a:pt x="1" y="5304"/>
                  </a:cubicBezTo>
                  <a:lnTo>
                    <a:pt x="301" y="6271"/>
                  </a:lnTo>
                  <a:lnTo>
                    <a:pt x="735" y="7606"/>
                  </a:lnTo>
                  <a:cubicBezTo>
                    <a:pt x="4137" y="6438"/>
                    <a:pt x="7106" y="4270"/>
                    <a:pt x="9241" y="1401"/>
                  </a:cubicBezTo>
                  <a:lnTo>
                    <a:pt x="8140" y="567"/>
                  </a:lnTo>
                  <a:lnTo>
                    <a:pt x="7306" y="0"/>
                  </a:ln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4"/>
            <p:cNvSpPr/>
            <p:nvPr/>
          </p:nvSpPr>
          <p:spPr>
            <a:xfrm>
              <a:off x="390715" y="3507860"/>
              <a:ext cx="216170" cy="63635"/>
            </a:xfrm>
            <a:custGeom>
              <a:rect b="b" l="l" r="r" t="t"/>
              <a:pathLst>
                <a:path extrusionOk="0" h="3103" w="10541">
                  <a:moveTo>
                    <a:pt x="734" y="0"/>
                  </a:moveTo>
                  <a:cubicBezTo>
                    <a:pt x="634" y="334"/>
                    <a:pt x="534" y="634"/>
                    <a:pt x="434" y="968"/>
                  </a:cubicBezTo>
                  <a:lnTo>
                    <a:pt x="0" y="2302"/>
                  </a:lnTo>
                  <a:cubicBezTo>
                    <a:pt x="1701" y="2836"/>
                    <a:pt x="3477" y="3103"/>
                    <a:pt x="5258" y="3103"/>
                  </a:cubicBezTo>
                  <a:cubicBezTo>
                    <a:pt x="7038" y="3103"/>
                    <a:pt x="8823" y="2836"/>
                    <a:pt x="10541" y="2302"/>
                  </a:cubicBezTo>
                  <a:lnTo>
                    <a:pt x="10074" y="968"/>
                  </a:lnTo>
                  <a:cubicBezTo>
                    <a:pt x="9974" y="634"/>
                    <a:pt x="9874" y="301"/>
                    <a:pt x="9774" y="0"/>
                  </a:cubicBezTo>
                  <a:cubicBezTo>
                    <a:pt x="8306" y="451"/>
                    <a:pt x="6780" y="676"/>
                    <a:pt x="5254" y="676"/>
                  </a:cubicBezTo>
                  <a:cubicBezTo>
                    <a:pt x="3728" y="676"/>
                    <a:pt x="2202" y="451"/>
                    <a:pt x="734" y="0"/>
                  </a:cubicBezTo>
                  <a:close/>
                </a:path>
              </a:pathLst>
            </a:custGeom>
            <a:solidFill>
              <a:srgbClr val="978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4"/>
            <p:cNvSpPr/>
            <p:nvPr/>
          </p:nvSpPr>
          <p:spPr>
            <a:xfrm>
              <a:off x="598661" y="2866201"/>
              <a:ext cx="190187" cy="155980"/>
            </a:xfrm>
            <a:custGeom>
              <a:rect b="b" l="l" r="r" t="t"/>
              <a:pathLst>
                <a:path extrusionOk="0" h="7606" w="9274">
                  <a:moveTo>
                    <a:pt x="734" y="0"/>
                  </a:moveTo>
                  <a:cubicBezTo>
                    <a:pt x="601" y="434"/>
                    <a:pt x="434" y="868"/>
                    <a:pt x="301" y="1335"/>
                  </a:cubicBezTo>
                  <a:lnTo>
                    <a:pt x="1" y="2302"/>
                  </a:lnTo>
                  <a:cubicBezTo>
                    <a:pt x="2903" y="3303"/>
                    <a:pt x="5438" y="5137"/>
                    <a:pt x="7306" y="7606"/>
                  </a:cubicBezTo>
                  <a:cubicBezTo>
                    <a:pt x="7606" y="7406"/>
                    <a:pt x="7873" y="7206"/>
                    <a:pt x="8140" y="7039"/>
                  </a:cubicBezTo>
                  <a:lnTo>
                    <a:pt x="9274" y="6205"/>
                  </a:lnTo>
                  <a:cubicBezTo>
                    <a:pt x="7139" y="3303"/>
                    <a:pt x="4137" y="1134"/>
                    <a:pt x="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4"/>
            <p:cNvSpPr/>
            <p:nvPr/>
          </p:nvSpPr>
          <p:spPr>
            <a:xfrm>
              <a:off x="136237" y="2999602"/>
              <a:ext cx="104670" cy="205239"/>
            </a:xfrm>
            <a:custGeom>
              <a:rect b="b" l="l" r="r" t="t"/>
              <a:pathLst>
                <a:path extrusionOk="0" h="10008" w="5104">
                  <a:moveTo>
                    <a:pt x="3269" y="0"/>
                  </a:moveTo>
                  <a:cubicBezTo>
                    <a:pt x="1201" y="2935"/>
                    <a:pt x="67" y="6405"/>
                    <a:pt x="0" y="10007"/>
                  </a:cubicBezTo>
                  <a:lnTo>
                    <a:pt x="2268" y="10007"/>
                  </a:lnTo>
                  <a:cubicBezTo>
                    <a:pt x="2602" y="8406"/>
                    <a:pt x="2769" y="6938"/>
                    <a:pt x="3236" y="5504"/>
                  </a:cubicBezTo>
                  <a:cubicBezTo>
                    <a:pt x="3703" y="4070"/>
                    <a:pt x="4437" y="2735"/>
                    <a:pt x="5104" y="1334"/>
                  </a:cubicBezTo>
                  <a:lnTo>
                    <a:pt x="4403" y="834"/>
                  </a:lnTo>
                  <a:lnTo>
                    <a:pt x="32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4"/>
            <p:cNvSpPr/>
            <p:nvPr/>
          </p:nvSpPr>
          <p:spPr>
            <a:xfrm>
              <a:off x="753944" y="2999602"/>
              <a:ext cx="107418" cy="205239"/>
            </a:xfrm>
            <a:custGeom>
              <a:rect b="b" l="l" r="r" t="t"/>
              <a:pathLst>
                <a:path extrusionOk="0" h="10008" w="5238">
                  <a:moveTo>
                    <a:pt x="1969" y="0"/>
                  </a:moveTo>
                  <a:lnTo>
                    <a:pt x="835" y="834"/>
                  </a:lnTo>
                  <a:lnTo>
                    <a:pt x="1" y="1434"/>
                  </a:lnTo>
                  <a:cubicBezTo>
                    <a:pt x="1769" y="3936"/>
                    <a:pt x="2736" y="6938"/>
                    <a:pt x="2803" y="10007"/>
                  </a:cubicBezTo>
                  <a:lnTo>
                    <a:pt x="5238" y="10007"/>
                  </a:lnTo>
                  <a:cubicBezTo>
                    <a:pt x="5171" y="6405"/>
                    <a:pt x="4037" y="2935"/>
                    <a:pt x="1969" y="0"/>
                  </a:cubicBez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4"/>
            <p:cNvSpPr/>
            <p:nvPr/>
          </p:nvSpPr>
          <p:spPr>
            <a:xfrm>
              <a:off x="753267" y="3213700"/>
              <a:ext cx="108095" cy="205239"/>
            </a:xfrm>
            <a:custGeom>
              <a:rect b="b" l="l" r="r" t="t"/>
              <a:pathLst>
                <a:path extrusionOk="0" h="10008" w="5271">
                  <a:moveTo>
                    <a:pt x="5271" y="1"/>
                  </a:moveTo>
                  <a:lnTo>
                    <a:pt x="2802" y="34"/>
                  </a:lnTo>
                  <a:cubicBezTo>
                    <a:pt x="2736" y="3103"/>
                    <a:pt x="1768" y="6072"/>
                    <a:pt x="0" y="8607"/>
                  </a:cubicBezTo>
                  <a:lnTo>
                    <a:pt x="834" y="9174"/>
                  </a:lnTo>
                  <a:lnTo>
                    <a:pt x="2002" y="10008"/>
                  </a:lnTo>
                  <a:cubicBezTo>
                    <a:pt x="4070" y="7073"/>
                    <a:pt x="5204" y="3603"/>
                    <a:pt x="5271" y="1"/>
                  </a:cubicBezTo>
                  <a:close/>
                </a:path>
              </a:pathLst>
            </a:custGeom>
            <a:solidFill>
              <a:srgbClr val="978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4"/>
            <p:cNvSpPr/>
            <p:nvPr/>
          </p:nvSpPr>
          <p:spPr>
            <a:xfrm>
              <a:off x="136237" y="3213700"/>
              <a:ext cx="107418" cy="205239"/>
            </a:xfrm>
            <a:custGeom>
              <a:rect b="b" l="l" r="r" t="t"/>
              <a:pathLst>
                <a:path extrusionOk="0" h="10008" w="5238">
                  <a:moveTo>
                    <a:pt x="0" y="1"/>
                  </a:moveTo>
                  <a:cubicBezTo>
                    <a:pt x="34" y="3603"/>
                    <a:pt x="1168" y="7073"/>
                    <a:pt x="3269" y="10008"/>
                  </a:cubicBezTo>
                  <a:lnTo>
                    <a:pt x="4403" y="9174"/>
                  </a:lnTo>
                  <a:lnTo>
                    <a:pt x="5237" y="8574"/>
                  </a:lnTo>
                  <a:cubicBezTo>
                    <a:pt x="3469" y="6072"/>
                    <a:pt x="2469" y="3070"/>
                    <a:pt x="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4"/>
            <p:cNvSpPr/>
            <p:nvPr/>
          </p:nvSpPr>
          <p:spPr>
            <a:xfrm>
              <a:off x="208055" y="3396361"/>
              <a:ext cx="190187" cy="155980"/>
            </a:xfrm>
            <a:custGeom>
              <a:rect b="b" l="l" r="r" t="t"/>
              <a:pathLst>
                <a:path extrusionOk="0" h="7606" w="9274">
                  <a:moveTo>
                    <a:pt x="2002" y="0"/>
                  </a:moveTo>
                  <a:lnTo>
                    <a:pt x="1168" y="567"/>
                  </a:lnTo>
                  <a:lnTo>
                    <a:pt x="1" y="1401"/>
                  </a:lnTo>
                  <a:cubicBezTo>
                    <a:pt x="2169" y="4303"/>
                    <a:pt x="5138" y="6438"/>
                    <a:pt x="8540" y="7606"/>
                  </a:cubicBezTo>
                  <a:cubicBezTo>
                    <a:pt x="8674" y="7139"/>
                    <a:pt x="8807" y="6705"/>
                    <a:pt x="8974" y="6271"/>
                  </a:cubicBezTo>
                  <a:lnTo>
                    <a:pt x="9274" y="5304"/>
                  </a:lnTo>
                  <a:cubicBezTo>
                    <a:pt x="6372" y="4303"/>
                    <a:pt x="3837" y="2435"/>
                    <a:pt x="20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4"/>
            <p:cNvSpPr/>
            <p:nvPr/>
          </p:nvSpPr>
          <p:spPr>
            <a:xfrm>
              <a:off x="208055" y="2866201"/>
              <a:ext cx="188833" cy="153929"/>
            </a:xfrm>
            <a:custGeom>
              <a:rect b="b" l="l" r="r" t="t"/>
              <a:pathLst>
                <a:path extrusionOk="0" h="7506" w="9208">
                  <a:moveTo>
                    <a:pt x="8507" y="0"/>
                  </a:moveTo>
                  <a:cubicBezTo>
                    <a:pt x="5104" y="1134"/>
                    <a:pt x="2136" y="3303"/>
                    <a:pt x="1" y="6205"/>
                  </a:cubicBezTo>
                  <a:lnTo>
                    <a:pt x="1135" y="7039"/>
                  </a:lnTo>
                  <a:lnTo>
                    <a:pt x="1802" y="7506"/>
                  </a:lnTo>
                  <a:cubicBezTo>
                    <a:pt x="3003" y="6438"/>
                    <a:pt x="4037" y="5304"/>
                    <a:pt x="5238" y="4437"/>
                  </a:cubicBezTo>
                  <a:cubicBezTo>
                    <a:pt x="6505" y="3603"/>
                    <a:pt x="7840" y="2836"/>
                    <a:pt x="9207" y="2135"/>
                  </a:cubicBezTo>
                  <a:cubicBezTo>
                    <a:pt x="9141" y="1868"/>
                    <a:pt x="9040" y="1601"/>
                    <a:pt x="8940" y="1335"/>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4"/>
            <p:cNvSpPr/>
            <p:nvPr/>
          </p:nvSpPr>
          <p:spPr>
            <a:xfrm>
              <a:off x="128014" y="2838146"/>
              <a:ext cx="741572" cy="742248"/>
            </a:xfrm>
            <a:custGeom>
              <a:rect b="b" l="l" r="r" t="t"/>
              <a:pathLst>
                <a:path extrusionOk="0" h="36194" w="36161">
                  <a:moveTo>
                    <a:pt x="18068" y="434"/>
                  </a:moveTo>
                  <a:cubicBezTo>
                    <a:pt x="19848" y="434"/>
                    <a:pt x="21633" y="701"/>
                    <a:pt x="23351" y="1235"/>
                  </a:cubicBezTo>
                  <a:lnTo>
                    <a:pt x="22584" y="3537"/>
                  </a:lnTo>
                  <a:cubicBezTo>
                    <a:pt x="21116" y="3086"/>
                    <a:pt x="19590" y="2861"/>
                    <a:pt x="18064" y="2861"/>
                  </a:cubicBezTo>
                  <a:cubicBezTo>
                    <a:pt x="16538" y="2861"/>
                    <a:pt x="15012" y="3086"/>
                    <a:pt x="13544" y="3537"/>
                  </a:cubicBezTo>
                  <a:lnTo>
                    <a:pt x="12810" y="1235"/>
                  </a:lnTo>
                  <a:cubicBezTo>
                    <a:pt x="14511" y="701"/>
                    <a:pt x="16287" y="434"/>
                    <a:pt x="18068" y="434"/>
                  </a:cubicBezTo>
                  <a:close/>
                  <a:moveTo>
                    <a:pt x="12410" y="1368"/>
                  </a:moveTo>
                  <a:lnTo>
                    <a:pt x="13110" y="3503"/>
                  </a:lnTo>
                  <a:cubicBezTo>
                    <a:pt x="11776" y="4270"/>
                    <a:pt x="10342" y="4938"/>
                    <a:pt x="9141" y="5805"/>
                  </a:cubicBezTo>
                  <a:cubicBezTo>
                    <a:pt x="7940" y="6672"/>
                    <a:pt x="6906" y="7806"/>
                    <a:pt x="5738" y="8874"/>
                  </a:cubicBezTo>
                  <a:lnTo>
                    <a:pt x="3904" y="7573"/>
                  </a:lnTo>
                  <a:cubicBezTo>
                    <a:pt x="6039" y="4671"/>
                    <a:pt x="9007" y="2502"/>
                    <a:pt x="12410" y="1368"/>
                  </a:cubicBezTo>
                  <a:close/>
                  <a:moveTo>
                    <a:pt x="23718" y="1368"/>
                  </a:moveTo>
                  <a:cubicBezTo>
                    <a:pt x="27120" y="2536"/>
                    <a:pt x="30089" y="4704"/>
                    <a:pt x="32257" y="7573"/>
                  </a:cubicBezTo>
                  <a:lnTo>
                    <a:pt x="30289" y="8974"/>
                  </a:lnTo>
                  <a:cubicBezTo>
                    <a:pt x="28421" y="6539"/>
                    <a:pt x="25886" y="4671"/>
                    <a:pt x="22984" y="3670"/>
                  </a:cubicBezTo>
                  <a:lnTo>
                    <a:pt x="23718" y="1368"/>
                  </a:lnTo>
                  <a:close/>
                  <a:moveTo>
                    <a:pt x="3670" y="7873"/>
                  </a:moveTo>
                  <a:lnTo>
                    <a:pt x="5505" y="9207"/>
                  </a:lnTo>
                  <a:cubicBezTo>
                    <a:pt x="4871" y="10642"/>
                    <a:pt x="4104" y="11943"/>
                    <a:pt x="3637" y="13377"/>
                  </a:cubicBezTo>
                  <a:cubicBezTo>
                    <a:pt x="3170" y="14778"/>
                    <a:pt x="3003" y="16312"/>
                    <a:pt x="2669" y="17847"/>
                  </a:cubicBezTo>
                  <a:lnTo>
                    <a:pt x="435" y="17847"/>
                  </a:lnTo>
                  <a:cubicBezTo>
                    <a:pt x="468" y="14278"/>
                    <a:pt x="1602" y="10808"/>
                    <a:pt x="3670" y="7873"/>
                  </a:cubicBezTo>
                  <a:close/>
                  <a:moveTo>
                    <a:pt x="32491" y="7873"/>
                  </a:moveTo>
                  <a:cubicBezTo>
                    <a:pt x="34559" y="10808"/>
                    <a:pt x="35693" y="14311"/>
                    <a:pt x="35760" y="17880"/>
                  </a:cubicBezTo>
                  <a:lnTo>
                    <a:pt x="33325" y="17880"/>
                  </a:lnTo>
                  <a:cubicBezTo>
                    <a:pt x="33258" y="14811"/>
                    <a:pt x="32291" y="11809"/>
                    <a:pt x="30523" y="9307"/>
                  </a:cubicBezTo>
                  <a:lnTo>
                    <a:pt x="32491" y="7873"/>
                  </a:lnTo>
                  <a:close/>
                  <a:moveTo>
                    <a:pt x="2836" y="18314"/>
                  </a:moveTo>
                  <a:cubicBezTo>
                    <a:pt x="2903" y="21383"/>
                    <a:pt x="3870" y="24385"/>
                    <a:pt x="5638" y="26887"/>
                  </a:cubicBezTo>
                  <a:lnTo>
                    <a:pt x="3670" y="28321"/>
                  </a:lnTo>
                  <a:cubicBezTo>
                    <a:pt x="1602" y="25386"/>
                    <a:pt x="468" y="21916"/>
                    <a:pt x="401" y="18314"/>
                  </a:cubicBezTo>
                  <a:close/>
                  <a:moveTo>
                    <a:pt x="35726" y="18314"/>
                  </a:moveTo>
                  <a:cubicBezTo>
                    <a:pt x="35693" y="21883"/>
                    <a:pt x="34559" y="25386"/>
                    <a:pt x="32457" y="28321"/>
                  </a:cubicBezTo>
                  <a:lnTo>
                    <a:pt x="30523" y="26887"/>
                  </a:lnTo>
                  <a:cubicBezTo>
                    <a:pt x="32291" y="24351"/>
                    <a:pt x="33258" y="21383"/>
                    <a:pt x="33291" y="18314"/>
                  </a:cubicBezTo>
                  <a:close/>
                  <a:moveTo>
                    <a:pt x="18088" y="3293"/>
                  </a:moveTo>
                  <a:cubicBezTo>
                    <a:pt x="19982" y="3293"/>
                    <a:pt x="21893" y="3657"/>
                    <a:pt x="23718" y="4404"/>
                  </a:cubicBezTo>
                  <a:cubicBezTo>
                    <a:pt x="29255" y="6706"/>
                    <a:pt x="32858" y="12109"/>
                    <a:pt x="32858" y="18080"/>
                  </a:cubicBezTo>
                  <a:cubicBezTo>
                    <a:pt x="32858" y="26253"/>
                    <a:pt x="26253" y="32891"/>
                    <a:pt x="18080" y="32891"/>
                  </a:cubicBezTo>
                  <a:cubicBezTo>
                    <a:pt x="12076" y="32891"/>
                    <a:pt x="6672" y="29288"/>
                    <a:pt x="4404" y="23751"/>
                  </a:cubicBezTo>
                  <a:cubicBezTo>
                    <a:pt x="2102" y="18247"/>
                    <a:pt x="3370" y="11876"/>
                    <a:pt x="7606" y="7640"/>
                  </a:cubicBezTo>
                  <a:cubicBezTo>
                    <a:pt x="10447" y="4799"/>
                    <a:pt x="14232" y="3293"/>
                    <a:pt x="18088" y="3293"/>
                  </a:cubicBezTo>
                  <a:close/>
                  <a:moveTo>
                    <a:pt x="5872" y="27220"/>
                  </a:moveTo>
                  <a:cubicBezTo>
                    <a:pt x="7706" y="29655"/>
                    <a:pt x="10242" y="31523"/>
                    <a:pt x="13177" y="32524"/>
                  </a:cubicBezTo>
                  <a:lnTo>
                    <a:pt x="12410" y="34826"/>
                  </a:lnTo>
                  <a:cubicBezTo>
                    <a:pt x="9007" y="33658"/>
                    <a:pt x="6039" y="31490"/>
                    <a:pt x="3904" y="28621"/>
                  </a:cubicBezTo>
                  <a:lnTo>
                    <a:pt x="5872" y="27220"/>
                  </a:lnTo>
                  <a:close/>
                  <a:moveTo>
                    <a:pt x="30289" y="27220"/>
                  </a:moveTo>
                  <a:lnTo>
                    <a:pt x="32224" y="28621"/>
                  </a:lnTo>
                  <a:cubicBezTo>
                    <a:pt x="30089" y="31490"/>
                    <a:pt x="27120" y="33658"/>
                    <a:pt x="23718" y="34826"/>
                  </a:cubicBezTo>
                  <a:lnTo>
                    <a:pt x="22951" y="32524"/>
                  </a:lnTo>
                  <a:cubicBezTo>
                    <a:pt x="25886" y="31523"/>
                    <a:pt x="28421" y="29655"/>
                    <a:pt x="30289" y="27220"/>
                  </a:cubicBezTo>
                  <a:close/>
                  <a:moveTo>
                    <a:pt x="22617" y="32657"/>
                  </a:moveTo>
                  <a:lnTo>
                    <a:pt x="23351" y="34959"/>
                  </a:lnTo>
                  <a:cubicBezTo>
                    <a:pt x="21633" y="35493"/>
                    <a:pt x="19857" y="35760"/>
                    <a:pt x="18080" y="35760"/>
                  </a:cubicBezTo>
                  <a:cubicBezTo>
                    <a:pt x="16304" y="35760"/>
                    <a:pt x="14528" y="35493"/>
                    <a:pt x="12810" y="34959"/>
                  </a:cubicBezTo>
                  <a:lnTo>
                    <a:pt x="13577" y="32657"/>
                  </a:lnTo>
                  <a:cubicBezTo>
                    <a:pt x="15045" y="33108"/>
                    <a:pt x="16563" y="33333"/>
                    <a:pt x="18085" y="33333"/>
                  </a:cubicBezTo>
                  <a:cubicBezTo>
                    <a:pt x="19607" y="33333"/>
                    <a:pt x="21133" y="33108"/>
                    <a:pt x="22617" y="32657"/>
                  </a:cubicBezTo>
                  <a:close/>
                  <a:moveTo>
                    <a:pt x="16679" y="1"/>
                  </a:moveTo>
                  <a:cubicBezTo>
                    <a:pt x="15612" y="201"/>
                    <a:pt x="14511" y="334"/>
                    <a:pt x="13444" y="634"/>
                  </a:cubicBezTo>
                  <a:cubicBezTo>
                    <a:pt x="6139" y="2536"/>
                    <a:pt x="801" y="8807"/>
                    <a:pt x="68" y="16312"/>
                  </a:cubicBezTo>
                  <a:cubicBezTo>
                    <a:pt x="68" y="16446"/>
                    <a:pt x="34" y="16579"/>
                    <a:pt x="1" y="16713"/>
                  </a:cubicBezTo>
                  <a:lnTo>
                    <a:pt x="1" y="19481"/>
                  </a:lnTo>
                  <a:cubicBezTo>
                    <a:pt x="168" y="20482"/>
                    <a:pt x="301" y="21483"/>
                    <a:pt x="535" y="22483"/>
                  </a:cubicBezTo>
                  <a:cubicBezTo>
                    <a:pt x="2303" y="29589"/>
                    <a:pt x="8173" y="34926"/>
                    <a:pt x="15445" y="35993"/>
                  </a:cubicBezTo>
                  <a:cubicBezTo>
                    <a:pt x="15846" y="36060"/>
                    <a:pt x="16279" y="36127"/>
                    <a:pt x="16679" y="36193"/>
                  </a:cubicBezTo>
                  <a:lnTo>
                    <a:pt x="19448" y="36193"/>
                  </a:lnTo>
                  <a:cubicBezTo>
                    <a:pt x="20549" y="35960"/>
                    <a:pt x="21683" y="35860"/>
                    <a:pt x="22750" y="35559"/>
                  </a:cubicBezTo>
                  <a:cubicBezTo>
                    <a:pt x="29889" y="33658"/>
                    <a:pt x="35126" y="27620"/>
                    <a:pt x="36027" y="20315"/>
                  </a:cubicBezTo>
                  <a:cubicBezTo>
                    <a:pt x="36060" y="20015"/>
                    <a:pt x="36127" y="19748"/>
                    <a:pt x="36160" y="19481"/>
                  </a:cubicBezTo>
                  <a:lnTo>
                    <a:pt x="36160" y="16713"/>
                  </a:lnTo>
                  <a:cubicBezTo>
                    <a:pt x="36027" y="15912"/>
                    <a:pt x="35927" y="15112"/>
                    <a:pt x="35760" y="14344"/>
                  </a:cubicBezTo>
                  <a:cubicBezTo>
                    <a:pt x="34159" y="6772"/>
                    <a:pt x="27921" y="1068"/>
                    <a:pt x="20282" y="134"/>
                  </a:cubicBezTo>
                  <a:cubicBezTo>
                    <a:pt x="19982" y="101"/>
                    <a:pt x="19715" y="67"/>
                    <a:pt x="194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4"/>
            <p:cNvSpPr/>
            <p:nvPr/>
          </p:nvSpPr>
          <p:spPr>
            <a:xfrm>
              <a:off x="201226" y="2933711"/>
              <a:ext cx="584894" cy="550913"/>
            </a:xfrm>
            <a:custGeom>
              <a:rect b="b" l="l" r="r" t="t"/>
              <a:pathLst>
                <a:path extrusionOk="0" h="26864" w="28521">
                  <a:moveTo>
                    <a:pt x="14486" y="427"/>
                  </a:moveTo>
                  <a:cubicBezTo>
                    <a:pt x="17877" y="427"/>
                    <a:pt x="21206" y="1747"/>
                    <a:pt x="23684" y="4247"/>
                  </a:cubicBezTo>
                  <a:cubicBezTo>
                    <a:pt x="27420" y="7950"/>
                    <a:pt x="28520" y="13554"/>
                    <a:pt x="26519" y="18424"/>
                  </a:cubicBezTo>
                  <a:cubicBezTo>
                    <a:pt x="24484" y="23261"/>
                    <a:pt x="19748" y="26430"/>
                    <a:pt x="14510" y="26463"/>
                  </a:cubicBezTo>
                  <a:cubicBezTo>
                    <a:pt x="7305" y="26430"/>
                    <a:pt x="1501" y="20625"/>
                    <a:pt x="1501" y="13420"/>
                  </a:cubicBezTo>
                  <a:cubicBezTo>
                    <a:pt x="1501" y="8183"/>
                    <a:pt x="4670" y="3447"/>
                    <a:pt x="9507" y="1412"/>
                  </a:cubicBezTo>
                  <a:cubicBezTo>
                    <a:pt x="11118" y="750"/>
                    <a:pt x="12809" y="427"/>
                    <a:pt x="14486" y="427"/>
                  </a:cubicBezTo>
                  <a:close/>
                  <a:moveTo>
                    <a:pt x="14521" y="1"/>
                  </a:moveTo>
                  <a:cubicBezTo>
                    <a:pt x="11022" y="1"/>
                    <a:pt x="7577" y="1373"/>
                    <a:pt x="5004" y="3947"/>
                  </a:cubicBezTo>
                  <a:cubicBezTo>
                    <a:pt x="1168" y="7783"/>
                    <a:pt x="0" y="13554"/>
                    <a:pt x="2068" y="18557"/>
                  </a:cubicBezTo>
                  <a:cubicBezTo>
                    <a:pt x="4136" y="23561"/>
                    <a:pt x="9040" y="26863"/>
                    <a:pt x="14477" y="26863"/>
                  </a:cubicBezTo>
                  <a:cubicBezTo>
                    <a:pt x="21916" y="26863"/>
                    <a:pt x="27953" y="20826"/>
                    <a:pt x="27920" y="13387"/>
                  </a:cubicBezTo>
                  <a:cubicBezTo>
                    <a:pt x="27920" y="7950"/>
                    <a:pt x="24618" y="3080"/>
                    <a:pt x="19614" y="1011"/>
                  </a:cubicBezTo>
                  <a:cubicBezTo>
                    <a:pt x="17968" y="331"/>
                    <a:pt x="16238" y="1"/>
                    <a:pt x="145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4"/>
            <p:cNvSpPr/>
            <p:nvPr/>
          </p:nvSpPr>
          <p:spPr>
            <a:xfrm>
              <a:off x="599338" y="2893558"/>
              <a:ext cx="166952" cy="128623"/>
            </a:xfrm>
            <a:custGeom>
              <a:rect b="b" l="l" r="r" t="t"/>
              <a:pathLst>
                <a:path extrusionOk="0" h="6272" w="8141">
                  <a:moveTo>
                    <a:pt x="301" y="1"/>
                  </a:moveTo>
                  <a:lnTo>
                    <a:pt x="1" y="968"/>
                  </a:lnTo>
                  <a:cubicBezTo>
                    <a:pt x="2903" y="1969"/>
                    <a:pt x="5438" y="3837"/>
                    <a:pt x="7306" y="6272"/>
                  </a:cubicBezTo>
                  <a:cubicBezTo>
                    <a:pt x="7573" y="6072"/>
                    <a:pt x="7840" y="5872"/>
                    <a:pt x="8140" y="5705"/>
                  </a:cubicBezTo>
                  <a:cubicBezTo>
                    <a:pt x="6172" y="3036"/>
                    <a:pt x="3437" y="1068"/>
                    <a:pt x="301" y="1"/>
                  </a:cubicBez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4"/>
            <p:cNvSpPr/>
            <p:nvPr/>
          </p:nvSpPr>
          <p:spPr>
            <a:xfrm>
              <a:off x="171121" y="2905862"/>
              <a:ext cx="630729" cy="607001"/>
            </a:xfrm>
            <a:custGeom>
              <a:rect b="b" l="l" r="r" t="t"/>
              <a:pathLst>
                <a:path extrusionOk="0" h="29599" w="30756">
                  <a:moveTo>
                    <a:pt x="15989" y="336"/>
                  </a:moveTo>
                  <a:cubicBezTo>
                    <a:pt x="17850" y="336"/>
                    <a:pt x="19727" y="695"/>
                    <a:pt x="21516" y="1435"/>
                  </a:cubicBezTo>
                  <a:cubicBezTo>
                    <a:pt x="26920" y="3670"/>
                    <a:pt x="30422" y="8941"/>
                    <a:pt x="30422" y="14778"/>
                  </a:cubicBezTo>
                  <a:cubicBezTo>
                    <a:pt x="30422" y="22784"/>
                    <a:pt x="23951" y="29222"/>
                    <a:pt x="15978" y="29255"/>
                  </a:cubicBezTo>
                  <a:cubicBezTo>
                    <a:pt x="10141" y="29255"/>
                    <a:pt x="4871" y="25719"/>
                    <a:pt x="2636" y="20316"/>
                  </a:cubicBezTo>
                  <a:cubicBezTo>
                    <a:pt x="401" y="14912"/>
                    <a:pt x="1635" y="8707"/>
                    <a:pt x="5771" y="4571"/>
                  </a:cubicBezTo>
                  <a:cubicBezTo>
                    <a:pt x="8538" y="1804"/>
                    <a:pt x="12230" y="336"/>
                    <a:pt x="15989" y="336"/>
                  </a:cubicBezTo>
                  <a:close/>
                  <a:moveTo>
                    <a:pt x="15896" y="1"/>
                  </a:moveTo>
                  <a:cubicBezTo>
                    <a:pt x="9925" y="1"/>
                    <a:pt x="4560" y="3596"/>
                    <a:pt x="2302" y="9108"/>
                  </a:cubicBezTo>
                  <a:cubicBezTo>
                    <a:pt x="0" y="14645"/>
                    <a:pt x="1268" y="21016"/>
                    <a:pt x="5471" y="25252"/>
                  </a:cubicBezTo>
                  <a:cubicBezTo>
                    <a:pt x="8312" y="28093"/>
                    <a:pt x="12112" y="29599"/>
                    <a:pt x="15977" y="29599"/>
                  </a:cubicBezTo>
                  <a:cubicBezTo>
                    <a:pt x="17877" y="29599"/>
                    <a:pt x="19791" y="29235"/>
                    <a:pt x="21616" y="28488"/>
                  </a:cubicBezTo>
                  <a:cubicBezTo>
                    <a:pt x="27153" y="26186"/>
                    <a:pt x="30756" y="20783"/>
                    <a:pt x="30756" y="14778"/>
                  </a:cubicBezTo>
                  <a:cubicBezTo>
                    <a:pt x="30756" y="6639"/>
                    <a:pt x="24151" y="1"/>
                    <a:pt x="15978" y="1"/>
                  </a:cubicBezTo>
                  <a:cubicBezTo>
                    <a:pt x="15951" y="1"/>
                    <a:pt x="15923" y="1"/>
                    <a:pt x="15896" y="1"/>
                  </a:cubicBezTo>
                  <a:close/>
                </a:path>
              </a:pathLst>
            </a:custGeom>
            <a:solidFill>
              <a:srgbClr val="FFD3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4"/>
            <p:cNvSpPr/>
            <p:nvPr/>
          </p:nvSpPr>
          <p:spPr>
            <a:xfrm>
              <a:off x="753267" y="3016685"/>
              <a:ext cx="78687" cy="188156"/>
            </a:xfrm>
            <a:custGeom>
              <a:rect b="b" l="l" r="r" t="t"/>
              <a:pathLst>
                <a:path extrusionOk="0" h="9175" w="3837">
                  <a:moveTo>
                    <a:pt x="834" y="1"/>
                  </a:moveTo>
                  <a:lnTo>
                    <a:pt x="0" y="601"/>
                  </a:lnTo>
                  <a:cubicBezTo>
                    <a:pt x="1768" y="3103"/>
                    <a:pt x="2736" y="6105"/>
                    <a:pt x="2802" y="9174"/>
                  </a:cubicBezTo>
                  <a:lnTo>
                    <a:pt x="3836" y="9174"/>
                  </a:lnTo>
                  <a:cubicBezTo>
                    <a:pt x="3770" y="5872"/>
                    <a:pt x="2736" y="2670"/>
                    <a:pt x="834" y="1"/>
                  </a:cubicBez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4"/>
            <p:cNvSpPr/>
            <p:nvPr/>
          </p:nvSpPr>
          <p:spPr>
            <a:xfrm>
              <a:off x="399595" y="3507183"/>
              <a:ext cx="198410" cy="35232"/>
            </a:xfrm>
            <a:custGeom>
              <a:rect b="b" l="l" r="r" t="t"/>
              <a:pathLst>
                <a:path extrusionOk="0" h="1718" w="9675">
                  <a:moveTo>
                    <a:pt x="9341" y="0"/>
                  </a:moveTo>
                  <a:cubicBezTo>
                    <a:pt x="7860" y="471"/>
                    <a:pt x="6319" y="705"/>
                    <a:pt x="4779" y="705"/>
                  </a:cubicBezTo>
                  <a:cubicBezTo>
                    <a:pt x="3267" y="705"/>
                    <a:pt x="1755" y="480"/>
                    <a:pt x="301" y="33"/>
                  </a:cubicBezTo>
                  <a:cubicBezTo>
                    <a:pt x="201" y="334"/>
                    <a:pt x="101" y="667"/>
                    <a:pt x="1" y="967"/>
                  </a:cubicBezTo>
                  <a:cubicBezTo>
                    <a:pt x="1568" y="1468"/>
                    <a:pt x="3195" y="1718"/>
                    <a:pt x="4825" y="1718"/>
                  </a:cubicBezTo>
                  <a:cubicBezTo>
                    <a:pt x="6455" y="1718"/>
                    <a:pt x="8090" y="1468"/>
                    <a:pt x="9674" y="967"/>
                  </a:cubicBezTo>
                  <a:cubicBezTo>
                    <a:pt x="9574" y="667"/>
                    <a:pt x="9441" y="334"/>
                    <a:pt x="9341" y="0"/>
                  </a:cubicBez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4"/>
            <p:cNvSpPr/>
            <p:nvPr/>
          </p:nvSpPr>
          <p:spPr>
            <a:xfrm>
              <a:off x="598661" y="3396361"/>
              <a:ext cx="166931" cy="128623"/>
            </a:xfrm>
            <a:custGeom>
              <a:rect b="b" l="l" r="r" t="t"/>
              <a:pathLst>
                <a:path extrusionOk="0" h="6272" w="8140">
                  <a:moveTo>
                    <a:pt x="7306" y="0"/>
                  </a:moveTo>
                  <a:cubicBezTo>
                    <a:pt x="5438" y="2435"/>
                    <a:pt x="2903" y="4303"/>
                    <a:pt x="1" y="5304"/>
                  </a:cubicBezTo>
                  <a:lnTo>
                    <a:pt x="334" y="6271"/>
                  </a:lnTo>
                  <a:cubicBezTo>
                    <a:pt x="3436" y="5204"/>
                    <a:pt x="6172" y="3202"/>
                    <a:pt x="8140" y="567"/>
                  </a:cubicBezTo>
                  <a:lnTo>
                    <a:pt x="7306" y="0"/>
                  </a:ln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4"/>
            <p:cNvSpPr/>
            <p:nvPr/>
          </p:nvSpPr>
          <p:spPr>
            <a:xfrm>
              <a:off x="753944" y="3213700"/>
              <a:ext cx="78011" cy="188156"/>
            </a:xfrm>
            <a:custGeom>
              <a:rect b="b" l="l" r="r" t="t"/>
              <a:pathLst>
                <a:path extrusionOk="0" h="9175" w="3804">
                  <a:moveTo>
                    <a:pt x="2803" y="1"/>
                  </a:moveTo>
                  <a:cubicBezTo>
                    <a:pt x="2736" y="3070"/>
                    <a:pt x="1769" y="6072"/>
                    <a:pt x="1" y="8574"/>
                  </a:cubicBezTo>
                  <a:lnTo>
                    <a:pt x="835" y="9174"/>
                  </a:lnTo>
                  <a:cubicBezTo>
                    <a:pt x="2736" y="6472"/>
                    <a:pt x="3770" y="3270"/>
                    <a:pt x="3803" y="1"/>
                  </a:cubicBez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4"/>
            <p:cNvSpPr/>
            <p:nvPr/>
          </p:nvSpPr>
          <p:spPr>
            <a:xfrm>
              <a:off x="3232337" y="2677388"/>
              <a:ext cx="631426" cy="607001"/>
            </a:xfrm>
            <a:custGeom>
              <a:rect b="b" l="l" r="r" t="t"/>
              <a:pathLst>
                <a:path extrusionOk="0" h="29599" w="30790">
                  <a:moveTo>
                    <a:pt x="15991" y="1361"/>
                  </a:moveTo>
                  <a:cubicBezTo>
                    <a:pt x="19478" y="1361"/>
                    <a:pt x="22895" y="2725"/>
                    <a:pt x="25452" y="5305"/>
                  </a:cubicBezTo>
                  <a:cubicBezTo>
                    <a:pt x="29322" y="9141"/>
                    <a:pt x="30456" y="14911"/>
                    <a:pt x="28388" y="19948"/>
                  </a:cubicBezTo>
                  <a:cubicBezTo>
                    <a:pt x="26286" y="24952"/>
                    <a:pt x="21383" y="28221"/>
                    <a:pt x="15945" y="28221"/>
                  </a:cubicBezTo>
                  <a:cubicBezTo>
                    <a:pt x="8540" y="28188"/>
                    <a:pt x="2569" y="22217"/>
                    <a:pt x="2536" y="14845"/>
                  </a:cubicBezTo>
                  <a:cubicBezTo>
                    <a:pt x="2536" y="9374"/>
                    <a:pt x="5805" y="4471"/>
                    <a:pt x="10808" y="2402"/>
                  </a:cubicBezTo>
                  <a:cubicBezTo>
                    <a:pt x="12487" y="1702"/>
                    <a:pt x="14248" y="1361"/>
                    <a:pt x="15991" y="1361"/>
                  </a:cubicBezTo>
                  <a:close/>
                  <a:moveTo>
                    <a:pt x="15896" y="1"/>
                  </a:moveTo>
                  <a:cubicBezTo>
                    <a:pt x="9958" y="1"/>
                    <a:pt x="4593" y="3595"/>
                    <a:pt x="2302" y="9107"/>
                  </a:cubicBezTo>
                  <a:cubicBezTo>
                    <a:pt x="1" y="14645"/>
                    <a:pt x="1268" y="21016"/>
                    <a:pt x="5505" y="25252"/>
                  </a:cubicBezTo>
                  <a:cubicBezTo>
                    <a:pt x="8345" y="28093"/>
                    <a:pt x="12146" y="29599"/>
                    <a:pt x="16011" y="29599"/>
                  </a:cubicBezTo>
                  <a:cubicBezTo>
                    <a:pt x="17910" y="29599"/>
                    <a:pt x="19825" y="29235"/>
                    <a:pt x="21649" y="28488"/>
                  </a:cubicBezTo>
                  <a:cubicBezTo>
                    <a:pt x="27153" y="26186"/>
                    <a:pt x="30789" y="20782"/>
                    <a:pt x="30789" y="14778"/>
                  </a:cubicBezTo>
                  <a:cubicBezTo>
                    <a:pt x="30756" y="6639"/>
                    <a:pt x="24151" y="1"/>
                    <a:pt x="15979" y="1"/>
                  </a:cubicBezTo>
                  <a:cubicBezTo>
                    <a:pt x="15951" y="1"/>
                    <a:pt x="15924" y="1"/>
                    <a:pt x="15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4"/>
            <p:cNvSpPr/>
            <p:nvPr/>
          </p:nvSpPr>
          <p:spPr>
            <a:xfrm>
              <a:off x="3451931" y="2618573"/>
              <a:ext cx="216190" cy="63635"/>
            </a:xfrm>
            <a:custGeom>
              <a:rect b="b" l="l" r="r" t="t"/>
              <a:pathLst>
                <a:path extrusionOk="0" h="3103" w="10542">
                  <a:moveTo>
                    <a:pt x="5271" y="0"/>
                  </a:moveTo>
                  <a:cubicBezTo>
                    <a:pt x="3494" y="0"/>
                    <a:pt x="1718" y="267"/>
                    <a:pt x="0" y="801"/>
                  </a:cubicBezTo>
                  <a:cubicBezTo>
                    <a:pt x="134" y="1268"/>
                    <a:pt x="300" y="1735"/>
                    <a:pt x="434" y="2135"/>
                  </a:cubicBezTo>
                  <a:cubicBezTo>
                    <a:pt x="534" y="2468"/>
                    <a:pt x="634" y="2769"/>
                    <a:pt x="734" y="3102"/>
                  </a:cubicBezTo>
                  <a:cubicBezTo>
                    <a:pt x="2219" y="2652"/>
                    <a:pt x="3745" y="2427"/>
                    <a:pt x="5267" y="2427"/>
                  </a:cubicBezTo>
                  <a:cubicBezTo>
                    <a:pt x="6788" y="2427"/>
                    <a:pt x="8306" y="2652"/>
                    <a:pt x="9774" y="3102"/>
                  </a:cubicBezTo>
                  <a:cubicBezTo>
                    <a:pt x="9907" y="2769"/>
                    <a:pt x="10007" y="2468"/>
                    <a:pt x="10107" y="2135"/>
                  </a:cubicBezTo>
                  <a:cubicBezTo>
                    <a:pt x="10241" y="1701"/>
                    <a:pt x="10374" y="1268"/>
                    <a:pt x="10541" y="801"/>
                  </a:cubicBezTo>
                  <a:cubicBezTo>
                    <a:pt x="8823" y="267"/>
                    <a:pt x="7047" y="0"/>
                    <a:pt x="52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4"/>
            <p:cNvSpPr/>
            <p:nvPr/>
          </p:nvSpPr>
          <p:spPr>
            <a:xfrm>
              <a:off x="3660574" y="3167866"/>
              <a:ext cx="190187" cy="156001"/>
            </a:xfrm>
            <a:custGeom>
              <a:rect b="b" l="l" r="r" t="t"/>
              <a:pathLst>
                <a:path extrusionOk="0" h="7607" w="9274">
                  <a:moveTo>
                    <a:pt x="7339" y="1"/>
                  </a:moveTo>
                  <a:cubicBezTo>
                    <a:pt x="5471" y="2436"/>
                    <a:pt x="2936" y="4304"/>
                    <a:pt x="0" y="5305"/>
                  </a:cubicBezTo>
                  <a:lnTo>
                    <a:pt x="334" y="6272"/>
                  </a:lnTo>
                  <a:lnTo>
                    <a:pt x="734" y="7606"/>
                  </a:lnTo>
                  <a:cubicBezTo>
                    <a:pt x="4137" y="6439"/>
                    <a:pt x="7105" y="4304"/>
                    <a:pt x="9274" y="1402"/>
                  </a:cubicBezTo>
                  <a:lnTo>
                    <a:pt x="8173" y="568"/>
                  </a:lnTo>
                  <a:lnTo>
                    <a:pt x="73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4"/>
            <p:cNvSpPr/>
            <p:nvPr/>
          </p:nvSpPr>
          <p:spPr>
            <a:xfrm>
              <a:off x="3451931" y="3279386"/>
              <a:ext cx="216190" cy="63635"/>
            </a:xfrm>
            <a:custGeom>
              <a:rect b="b" l="l" r="r" t="t"/>
              <a:pathLst>
                <a:path extrusionOk="0" h="3103" w="10542">
                  <a:moveTo>
                    <a:pt x="734" y="0"/>
                  </a:moveTo>
                  <a:cubicBezTo>
                    <a:pt x="634" y="300"/>
                    <a:pt x="534" y="634"/>
                    <a:pt x="434" y="934"/>
                  </a:cubicBezTo>
                  <a:lnTo>
                    <a:pt x="0" y="2302"/>
                  </a:lnTo>
                  <a:cubicBezTo>
                    <a:pt x="1718" y="2835"/>
                    <a:pt x="3494" y="3102"/>
                    <a:pt x="5271" y="3102"/>
                  </a:cubicBezTo>
                  <a:cubicBezTo>
                    <a:pt x="7047" y="3102"/>
                    <a:pt x="8823" y="2835"/>
                    <a:pt x="10541" y="2302"/>
                  </a:cubicBezTo>
                  <a:lnTo>
                    <a:pt x="10107" y="967"/>
                  </a:lnTo>
                  <a:cubicBezTo>
                    <a:pt x="10007" y="634"/>
                    <a:pt x="9907" y="300"/>
                    <a:pt x="9774" y="0"/>
                  </a:cubicBezTo>
                  <a:cubicBezTo>
                    <a:pt x="8306" y="450"/>
                    <a:pt x="6788" y="676"/>
                    <a:pt x="5267" y="676"/>
                  </a:cubicBezTo>
                  <a:cubicBezTo>
                    <a:pt x="3745" y="676"/>
                    <a:pt x="2219" y="450"/>
                    <a:pt x="734" y="0"/>
                  </a:cubicBezTo>
                  <a:close/>
                </a:path>
              </a:pathLst>
            </a:custGeom>
            <a:solidFill>
              <a:srgbClr val="978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4"/>
            <p:cNvSpPr/>
            <p:nvPr/>
          </p:nvSpPr>
          <p:spPr>
            <a:xfrm>
              <a:off x="3659877" y="2637727"/>
              <a:ext cx="190884" cy="155980"/>
            </a:xfrm>
            <a:custGeom>
              <a:rect b="b" l="l" r="r" t="t"/>
              <a:pathLst>
                <a:path extrusionOk="0" h="7606" w="9308">
                  <a:moveTo>
                    <a:pt x="735" y="0"/>
                  </a:moveTo>
                  <a:cubicBezTo>
                    <a:pt x="601" y="434"/>
                    <a:pt x="468" y="867"/>
                    <a:pt x="301" y="1334"/>
                  </a:cubicBezTo>
                  <a:lnTo>
                    <a:pt x="1" y="2302"/>
                  </a:lnTo>
                  <a:cubicBezTo>
                    <a:pt x="2903" y="3302"/>
                    <a:pt x="5471" y="5137"/>
                    <a:pt x="7306" y="7605"/>
                  </a:cubicBezTo>
                  <a:cubicBezTo>
                    <a:pt x="7606" y="7405"/>
                    <a:pt x="7873" y="7205"/>
                    <a:pt x="8140" y="7038"/>
                  </a:cubicBezTo>
                  <a:lnTo>
                    <a:pt x="9308" y="6204"/>
                  </a:lnTo>
                  <a:cubicBezTo>
                    <a:pt x="7139" y="3302"/>
                    <a:pt x="4137" y="1134"/>
                    <a:pt x="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4"/>
            <p:cNvSpPr/>
            <p:nvPr/>
          </p:nvSpPr>
          <p:spPr>
            <a:xfrm>
              <a:off x="3198130" y="2771107"/>
              <a:ext cx="104014" cy="205239"/>
            </a:xfrm>
            <a:custGeom>
              <a:rect b="b" l="l" r="r" t="t"/>
              <a:pathLst>
                <a:path extrusionOk="0" h="10008" w="5072">
                  <a:moveTo>
                    <a:pt x="3236" y="1"/>
                  </a:moveTo>
                  <a:cubicBezTo>
                    <a:pt x="1168" y="2936"/>
                    <a:pt x="34" y="6405"/>
                    <a:pt x="1" y="10008"/>
                  </a:cubicBezTo>
                  <a:lnTo>
                    <a:pt x="2236" y="10008"/>
                  </a:lnTo>
                  <a:cubicBezTo>
                    <a:pt x="2569" y="8407"/>
                    <a:pt x="2736" y="6939"/>
                    <a:pt x="3203" y="5505"/>
                  </a:cubicBezTo>
                  <a:cubicBezTo>
                    <a:pt x="3670" y="4070"/>
                    <a:pt x="4437" y="2736"/>
                    <a:pt x="5071" y="1335"/>
                  </a:cubicBezTo>
                  <a:lnTo>
                    <a:pt x="4404" y="835"/>
                  </a:lnTo>
                  <a:lnTo>
                    <a:pt x="3236" y="1"/>
                  </a:ln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4"/>
            <p:cNvSpPr/>
            <p:nvPr/>
          </p:nvSpPr>
          <p:spPr>
            <a:xfrm>
              <a:off x="3815160" y="2771107"/>
              <a:ext cx="107418" cy="205239"/>
            </a:xfrm>
            <a:custGeom>
              <a:rect b="b" l="l" r="r" t="t"/>
              <a:pathLst>
                <a:path extrusionOk="0" h="10008" w="5238">
                  <a:moveTo>
                    <a:pt x="1969" y="1"/>
                  </a:moveTo>
                  <a:lnTo>
                    <a:pt x="835" y="835"/>
                  </a:lnTo>
                  <a:lnTo>
                    <a:pt x="1" y="1435"/>
                  </a:lnTo>
                  <a:cubicBezTo>
                    <a:pt x="1769" y="3937"/>
                    <a:pt x="2736" y="6939"/>
                    <a:pt x="2803" y="10008"/>
                  </a:cubicBezTo>
                  <a:lnTo>
                    <a:pt x="5238" y="10008"/>
                  </a:lnTo>
                  <a:cubicBezTo>
                    <a:pt x="5171" y="6405"/>
                    <a:pt x="4037" y="2936"/>
                    <a:pt x="1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4"/>
            <p:cNvSpPr/>
            <p:nvPr/>
          </p:nvSpPr>
          <p:spPr>
            <a:xfrm>
              <a:off x="3197454" y="2985903"/>
              <a:ext cx="107418" cy="204562"/>
            </a:xfrm>
            <a:custGeom>
              <a:rect b="b" l="l" r="r" t="t"/>
              <a:pathLst>
                <a:path extrusionOk="0" h="9975" w="5238">
                  <a:moveTo>
                    <a:pt x="0" y="1"/>
                  </a:moveTo>
                  <a:cubicBezTo>
                    <a:pt x="34" y="3570"/>
                    <a:pt x="1168" y="7039"/>
                    <a:pt x="3269" y="9975"/>
                  </a:cubicBezTo>
                  <a:lnTo>
                    <a:pt x="4404" y="9141"/>
                  </a:lnTo>
                  <a:lnTo>
                    <a:pt x="5237" y="8540"/>
                  </a:lnTo>
                  <a:cubicBezTo>
                    <a:pt x="3470" y="6039"/>
                    <a:pt x="2469" y="3070"/>
                    <a:pt x="2402" y="1"/>
                  </a:cubicBezTo>
                  <a:close/>
                </a:path>
              </a:pathLst>
            </a:custGeom>
            <a:solidFill>
              <a:srgbClr val="978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4"/>
            <p:cNvSpPr/>
            <p:nvPr/>
          </p:nvSpPr>
          <p:spPr>
            <a:xfrm>
              <a:off x="3814483" y="2985226"/>
              <a:ext cx="108095" cy="205239"/>
            </a:xfrm>
            <a:custGeom>
              <a:rect b="b" l="l" r="r" t="t"/>
              <a:pathLst>
                <a:path extrusionOk="0" h="10008" w="5271">
                  <a:moveTo>
                    <a:pt x="5271" y="1"/>
                  </a:moveTo>
                  <a:lnTo>
                    <a:pt x="2803" y="34"/>
                  </a:lnTo>
                  <a:cubicBezTo>
                    <a:pt x="2736" y="3103"/>
                    <a:pt x="1769" y="6072"/>
                    <a:pt x="1" y="8607"/>
                  </a:cubicBezTo>
                  <a:lnTo>
                    <a:pt x="835" y="9174"/>
                  </a:lnTo>
                  <a:lnTo>
                    <a:pt x="2002" y="10008"/>
                  </a:lnTo>
                  <a:cubicBezTo>
                    <a:pt x="4070" y="7072"/>
                    <a:pt x="5204" y="3603"/>
                    <a:pt x="52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4"/>
            <p:cNvSpPr/>
            <p:nvPr/>
          </p:nvSpPr>
          <p:spPr>
            <a:xfrm>
              <a:off x="3269968" y="3167866"/>
              <a:ext cx="189510" cy="156001"/>
            </a:xfrm>
            <a:custGeom>
              <a:rect b="b" l="l" r="r" t="t"/>
              <a:pathLst>
                <a:path extrusionOk="0" h="7607" w="9241">
                  <a:moveTo>
                    <a:pt x="1968" y="1"/>
                  </a:moveTo>
                  <a:lnTo>
                    <a:pt x="1134" y="568"/>
                  </a:lnTo>
                  <a:lnTo>
                    <a:pt x="0" y="1402"/>
                  </a:lnTo>
                  <a:cubicBezTo>
                    <a:pt x="2135" y="4304"/>
                    <a:pt x="5104" y="6439"/>
                    <a:pt x="8506" y="7606"/>
                  </a:cubicBezTo>
                  <a:cubicBezTo>
                    <a:pt x="8640" y="7139"/>
                    <a:pt x="8807" y="6706"/>
                    <a:pt x="8940" y="6272"/>
                  </a:cubicBezTo>
                  <a:lnTo>
                    <a:pt x="9240" y="5305"/>
                  </a:lnTo>
                  <a:cubicBezTo>
                    <a:pt x="6338" y="4304"/>
                    <a:pt x="3803" y="2436"/>
                    <a:pt x="1968" y="1"/>
                  </a:cubicBez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4"/>
            <p:cNvSpPr/>
            <p:nvPr/>
          </p:nvSpPr>
          <p:spPr>
            <a:xfrm>
              <a:off x="3269271" y="2637727"/>
              <a:ext cx="189510" cy="153929"/>
            </a:xfrm>
            <a:custGeom>
              <a:rect b="b" l="l" r="r" t="t"/>
              <a:pathLst>
                <a:path extrusionOk="0" h="7506" w="9241">
                  <a:moveTo>
                    <a:pt x="8540" y="0"/>
                  </a:moveTo>
                  <a:cubicBezTo>
                    <a:pt x="5138" y="1134"/>
                    <a:pt x="2169" y="3302"/>
                    <a:pt x="1" y="6204"/>
                  </a:cubicBezTo>
                  <a:lnTo>
                    <a:pt x="1135" y="7038"/>
                  </a:lnTo>
                  <a:lnTo>
                    <a:pt x="1836" y="7505"/>
                  </a:lnTo>
                  <a:cubicBezTo>
                    <a:pt x="3003" y="6438"/>
                    <a:pt x="4037" y="5304"/>
                    <a:pt x="5238" y="4437"/>
                  </a:cubicBezTo>
                  <a:cubicBezTo>
                    <a:pt x="6539" y="3603"/>
                    <a:pt x="7840" y="2835"/>
                    <a:pt x="9241" y="2135"/>
                  </a:cubicBezTo>
                  <a:cubicBezTo>
                    <a:pt x="9141" y="1868"/>
                    <a:pt x="9074" y="1601"/>
                    <a:pt x="8941" y="1334"/>
                  </a:cubicBezTo>
                  <a:lnTo>
                    <a:pt x="85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4"/>
            <p:cNvSpPr/>
            <p:nvPr/>
          </p:nvSpPr>
          <p:spPr>
            <a:xfrm>
              <a:off x="3189251" y="2609672"/>
              <a:ext cx="741551" cy="742228"/>
            </a:xfrm>
            <a:custGeom>
              <a:rect b="b" l="l" r="r" t="t"/>
              <a:pathLst>
                <a:path extrusionOk="0" h="36193" w="36160">
                  <a:moveTo>
                    <a:pt x="18080" y="434"/>
                  </a:moveTo>
                  <a:cubicBezTo>
                    <a:pt x="19856" y="434"/>
                    <a:pt x="21632" y="701"/>
                    <a:pt x="23350" y="1235"/>
                  </a:cubicBezTo>
                  <a:lnTo>
                    <a:pt x="22583" y="3536"/>
                  </a:lnTo>
                  <a:cubicBezTo>
                    <a:pt x="21115" y="3086"/>
                    <a:pt x="19597" y="2861"/>
                    <a:pt x="18076" y="2861"/>
                  </a:cubicBezTo>
                  <a:cubicBezTo>
                    <a:pt x="16554" y="2861"/>
                    <a:pt x="15028" y="3086"/>
                    <a:pt x="13543" y="3536"/>
                  </a:cubicBezTo>
                  <a:lnTo>
                    <a:pt x="12809" y="1235"/>
                  </a:lnTo>
                  <a:cubicBezTo>
                    <a:pt x="14527" y="701"/>
                    <a:pt x="16303" y="434"/>
                    <a:pt x="18080" y="434"/>
                  </a:cubicBezTo>
                  <a:close/>
                  <a:moveTo>
                    <a:pt x="12442" y="1368"/>
                  </a:moveTo>
                  <a:lnTo>
                    <a:pt x="13109" y="3503"/>
                  </a:lnTo>
                  <a:cubicBezTo>
                    <a:pt x="11742" y="4303"/>
                    <a:pt x="10341" y="4937"/>
                    <a:pt x="9140" y="5805"/>
                  </a:cubicBezTo>
                  <a:cubicBezTo>
                    <a:pt x="7939" y="6705"/>
                    <a:pt x="6905" y="7806"/>
                    <a:pt x="5738" y="8907"/>
                  </a:cubicBezTo>
                  <a:lnTo>
                    <a:pt x="3903" y="7572"/>
                  </a:lnTo>
                  <a:cubicBezTo>
                    <a:pt x="6071" y="4670"/>
                    <a:pt x="9040" y="2502"/>
                    <a:pt x="12442" y="1368"/>
                  </a:cubicBezTo>
                  <a:close/>
                  <a:moveTo>
                    <a:pt x="23717" y="1368"/>
                  </a:moveTo>
                  <a:cubicBezTo>
                    <a:pt x="27120" y="2536"/>
                    <a:pt x="30088" y="4704"/>
                    <a:pt x="32257" y="7572"/>
                  </a:cubicBezTo>
                  <a:lnTo>
                    <a:pt x="30288" y="9007"/>
                  </a:lnTo>
                  <a:cubicBezTo>
                    <a:pt x="28420" y="6538"/>
                    <a:pt x="25885" y="4670"/>
                    <a:pt x="22983" y="3670"/>
                  </a:cubicBezTo>
                  <a:lnTo>
                    <a:pt x="23717" y="1368"/>
                  </a:lnTo>
                  <a:close/>
                  <a:moveTo>
                    <a:pt x="3669" y="7873"/>
                  </a:moveTo>
                  <a:lnTo>
                    <a:pt x="5504" y="9207"/>
                  </a:lnTo>
                  <a:cubicBezTo>
                    <a:pt x="4870" y="10641"/>
                    <a:pt x="4103" y="11942"/>
                    <a:pt x="3636" y="13377"/>
                  </a:cubicBezTo>
                  <a:cubicBezTo>
                    <a:pt x="3169" y="14811"/>
                    <a:pt x="3002" y="16312"/>
                    <a:pt x="2669" y="17880"/>
                  </a:cubicBezTo>
                  <a:lnTo>
                    <a:pt x="434" y="17880"/>
                  </a:lnTo>
                  <a:cubicBezTo>
                    <a:pt x="467" y="14277"/>
                    <a:pt x="1601" y="10808"/>
                    <a:pt x="3669" y="7873"/>
                  </a:cubicBezTo>
                  <a:close/>
                  <a:moveTo>
                    <a:pt x="32490" y="7873"/>
                  </a:moveTo>
                  <a:cubicBezTo>
                    <a:pt x="34558" y="10808"/>
                    <a:pt x="35692" y="14311"/>
                    <a:pt x="35759" y="17880"/>
                  </a:cubicBezTo>
                  <a:lnTo>
                    <a:pt x="33324" y="17880"/>
                  </a:lnTo>
                  <a:cubicBezTo>
                    <a:pt x="33257" y="14811"/>
                    <a:pt x="32290" y="11809"/>
                    <a:pt x="30522" y="9307"/>
                  </a:cubicBezTo>
                  <a:lnTo>
                    <a:pt x="32490" y="7873"/>
                  </a:lnTo>
                  <a:close/>
                  <a:moveTo>
                    <a:pt x="2835" y="18314"/>
                  </a:moveTo>
                  <a:cubicBezTo>
                    <a:pt x="2902" y="21382"/>
                    <a:pt x="3870" y="24385"/>
                    <a:pt x="5637" y="26886"/>
                  </a:cubicBezTo>
                  <a:lnTo>
                    <a:pt x="3669" y="28321"/>
                  </a:lnTo>
                  <a:cubicBezTo>
                    <a:pt x="1601" y="25385"/>
                    <a:pt x="467" y="21916"/>
                    <a:pt x="400" y="18314"/>
                  </a:cubicBezTo>
                  <a:close/>
                  <a:moveTo>
                    <a:pt x="35726" y="18314"/>
                  </a:moveTo>
                  <a:cubicBezTo>
                    <a:pt x="35692" y="21883"/>
                    <a:pt x="34558" y="25385"/>
                    <a:pt x="32490" y="28321"/>
                  </a:cubicBezTo>
                  <a:lnTo>
                    <a:pt x="30522" y="26886"/>
                  </a:lnTo>
                  <a:cubicBezTo>
                    <a:pt x="32290" y="24351"/>
                    <a:pt x="33257" y="21382"/>
                    <a:pt x="33324" y="18314"/>
                  </a:cubicBezTo>
                  <a:close/>
                  <a:moveTo>
                    <a:pt x="18112" y="3293"/>
                  </a:moveTo>
                  <a:cubicBezTo>
                    <a:pt x="20011" y="3293"/>
                    <a:pt x="21926" y="3656"/>
                    <a:pt x="23750" y="4404"/>
                  </a:cubicBezTo>
                  <a:cubicBezTo>
                    <a:pt x="29279" y="6702"/>
                    <a:pt x="32879" y="12093"/>
                    <a:pt x="32890" y="18086"/>
                  </a:cubicBezTo>
                  <a:lnTo>
                    <a:pt x="32890" y="18086"/>
                  </a:lnTo>
                  <a:cubicBezTo>
                    <a:pt x="32854" y="26256"/>
                    <a:pt x="26250" y="32891"/>
                    <a:pt x="18080" y="32891"/>
                  </a:cubicBezTo>
                  <a:cubicBezTo>
                    <a:pt x="12109" y="32891"/>
                    <a:pt x="6705" y="29288"/>
                    <a:pt x="4403" y="23751"/>
                  </a:cubicBezTo>
                  <a:cubicBezTo>
                    <a:pt x="2102" y="18247"/>
                    <a:pt x="3369" y="11876"/>
                    <a:pt x="7606" y="7639"/>
                  </a:cubicBezTo>
                  <a:cubicBezTo>
                    <a:pt x="10446" y="4799"/>
                    <a:pt x="14247" y="3293"/>
                    <a:pt x="18112" y="3293"/>
                  </a:cubicBezTo>
                  <a:close/>
                  <a:moveTo>
                    <a:pt x="5871" y="27220"/>
                  </a:moveTo>
                  <a:cubicBezTo>
                    <a:pt x="7706" y="29655"/>
                    <a:pt x="10274" y="31523"/>
                    <a:pt x="13176" y="32524"/>
                  </a:cubicBezTo>
                  <a:lnTo>
                    <a:pt x="12442" y="34825"/>
                  </a:lnTo>
                  <a:cubicBezTo>
                    <a:pt x="9040" y="33658"/>
                    <a:pt x="6038" y="31490"/>
                    <a:pt x="3903" y="28621"/>
                  </a:cubicBezTo>
                  <a:lnTo>
                    <a:pt x="5871" y="27220"/>
                  </a:lnTo>
                  <a:close/>
                  <a:moveTo>
                    <a:pt x="30288" y="27220"/>
                  </a:moveTo>
                  <a:lnTo>
                    <a:pt x="32257" y="28621"/>
                  </a:lnTo>
                  <a:cubicBezTo>
                    <a:pt x="30088" y="31523"/>
                    <a:pt x="27120" y="33658"/>
                    <a:pt x="23717" y="34825"/>
                  </a:cubicBezTo>
                  <a:lnTo>
                    <a:pt x="22950" y="32524"/>
                  </a:lnTo>
                  <a:cubicBezTo>
                    <a:pt x="25885" y="31523"/>
                    <a:pt x="28420" y="29655"/>
                    <a:pt x="30288" y="27220"/>
                  </a:cubicBezTo>
                  <a:close/>
                  <a:moveTo>
                    <a:pt x="22616" y="32657"/>
                  </a:moveTo>
                  <a:lnTo>
                    <a:pt x="23350" y="34959"/>
                  </a:lnTo>
                  <a:cubicBezTo>
                    <a:pt x="21632" y="35492"/>
                    <a:pt x="19856" y="35759"/>
                    <a:pt x="18080" y="35759"/>
                  </a:cubicBezTo>
                  <a:cubicBezTo>
                    <a:pt x="16303" y="35759"/>
                    <a:pt x="14527" y="35492"/>
                    <a:pt x="12809" y="34959"/>
                  </a:cubicBezTo>
                  <a:lnTo>
                    <a:pt x="13576" y="32657"/>
                  </a:lnTo>
                  <a:cubicBezTo>
                    <a:pt x="15044" y="33107"/>
                    <a:pt x="16562" y="33333"/>
                    <a:pt x="18084" y="33333"/>
                  </a:cubicBezTo>
                  <a:cubicBezTo>
                    <a:pt x="19606" y="33333"/>
                    <a:pt x="21132" y="33107"/>
                    <a:pt x="22616" y="32657"/>
                  </a:cubicBezTo>
                  <a:close/>
                  <a:moveTo>
                    <a:pt x="16712" y="0"/>
                  </a:moveTo>
                  <a:cubicBezTo>
                    <a:pt x="15611" y="201"/>
                    <a:pt x="14510" y="334"/>
                    <a:pt x="13443" y="634"/>
                  </a:cubicBezTo>
                  <a:cubicBezTo>
                    <a:pt x="6138" y="2536"/>
                    <a:pt x="801" y="8807"/>
                    <a:pt x="100" y="16312"/>
                  </a:cubicBezTo>
                  <a:cubicBezTo>
                    <a:pt x="67" y="16445"/>
                    <a:pt x="33" y="16579"/>
                    <a:pt x="0" y="16712"/>
                  </a:cubicBezTo>
                  <a:lnTo>
                    <a:pt x="0" y="19481"/>
                  </a:lnTo>
                  <a:cubicBezTo>
                    <a:pt x="167" y="20482"/>
                    <a:pt x="300" y="21482"/>
                    <a:pt x="534" y="22483"/>
                  </a:cubicBezTo>
                  <a:cubicBezTo>
                    <a:pt x="2302" y="29588"/>
                    <a:pt x="8206" y="34925"/>
                    <a:pt x="15444" y="35993"/>
                  </a:cubicBezTo>
                  <a:cubicBezTo>
                    <a:pt x="15878" y="36060"/>
                    <a:pt x="16278" y="36126"/>
                    <a:pt x="16712" y="36193"/>
                  </a:cubicBezTo>
                  <a:lnTo>
                    <a:pt x="19447" y="36193"/>
                  </a:lnTo>
                  <a:cubicBezTo>
                    <a:pt x="20548" y="35993"/>
                    <a:pt x="21682" y="35859"/>
                    <a:pt x="22750" y="35559"/>
                  </a:cubicBezTo>
                  <a:cubicBezTo>
                    <a:pt x="29888" y="33658"/>
                    <a:pt x="35125" y="27620"/>
                    <a:pt x="36026" y="20315"/>
                  </a:cubicBezTo>
                  <a:cubicBezTo>
                    <a:pt x="36059" y="20015"/>
                    <a:pt x="36126" y="19748"/>
                    <a:pt x="36159" y="19481"/>
                  </a:cubicBezTo>
                  <a:lnTo>
                    <a:pt x="36159" y="16712"/>
                  </a:lnTo>
                  <a:cubicBezTo>
                    <a:pt x="36026" y="15912"/>
                    <a:pt x="35926" y="15111"/>
                    <a:pt x="35759" y="14344"/>
                  </a:cubicBezTo>
                  <a:cubicBezTo>
                    <a:pt x="34158" y="6772"/>
                    <a:pt x="27953" y="1068"/>
                    <a:pt x="20281" y="134"/>
                  </a:cubicBezTo>
                  <a:cubicBezTo>
                    <a:pt x="20014" y="100"/>
                    <a:pt x="19714" y="34"/>
                    <a:pt x="194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4"/>
            <p:cNvSpPr/>
            <p:nvPr/>
          </p:nvSpPr>
          <p:spPr>
            <a:xfrm>
              <a:off x="3263119" y="2705237"/>
              <a:ext cx="584218" cy="550893"/>
            </a:xfrm>
            <a:custGeom>
              <a:rect b="b" l="l" r="r" t="t"/>
              <a:pathLst>
                <a:path extrusionOk="0" h="26863" w="28488">
                  <a:moveTo>
                    <a:pt x="14463" y="427"/>
                  </a:moveTo>
                  <a:cubicBezTo>
                    <a:pt x="17844" y="427"/>
                    <a:pt x="21173" y="1747"/>
                    <a:pt x="23651" y="4247"/>
                  </a:cubicBezTo>
                  <a:cubicBezTo>
                    <a:pt x="27387" y="7949"/>
                    <a:pt x="28488" y="13553"/>
                    <a:pt x="26486" y="18424"/>
                  </a:cubicBezTo>
                  <a:cubicBezTo>
                    <a:pt x="24485" y="23260"/>
                    <a:pt x="19748" y="26429"/>
                    <a:pt x="14478" y="26429"/>
                  </a:cubicBezTo>
                  <a:cubicBezTo>
                    <a:pt x="7306" y="26429"/>
                    <a:pt x="1468" y="20625"/>
                    <a:pt x="1468" y="13420"/>
                  </a:cubicBezTo>
                  <a:cubicBezTo>
                    <a:pt x="1468" y="8183"/>
                    <a:pt x="4637" y="3446"/>
                    <a:pt x="9507" y="1411"/>
                  </a:cubicBezTo>
                  <a:cubicBezTo>
                    <a:pt x="11108" y="749"/>
                    <a:pt x="12792" y="427"/>
                    <a:pt x="14463" y="427"/>
                  </a:cubicBezTo>
                  <a:close/>
                  <a:moveTo>
                    <a:pt x="14489" y="0"/>
                  </a:moveTo>
                  <a:cubicBezTo>
                    <a:pt x="10989" y="0"/>
                    <a:pt x="7545" y="1373"/>
                    <a:pt x="4971" y="3947"/>
                  </a:cubicBezTo>
                  <a:cubicBezTo>
                    <a:pt x="1135" y="7783"/>
                    <a:pt x="1" y="13553"/>
                    <a:pt x="2069" y="18557"/>
                  </a:cubicBezTo>
                  <a:cubicBezTo>
                    <a:pt x="4137" y="23561"/>
                    <a:pt x="9007" y="26863"/>
                    <a:pt x="14444" y="26863"/>
                  </a:cubicBezTo>
                  <a:cubicBezTo>
                    <a:pt x="21883" y="26863"/>
                    <a:pt x="27921" y="20859"/>
                    <a:pt x="27887" y="13420"/>
                  </a:cubicBezTo>
                  <a:cubicBezTo>
                    <a:pt x="27887" y="7983"/>
                    <a:pt x="24618" y="3079"/>
                    <a:pt x="19581" y="1011"/>
                  </a:cubicBezTo>
                  <a:cubicBezTo>
                    <a:pt x="17935" y="331"/>
                    <a:pt x="16205" y="0"/>
                    <a:pt x="14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4"/>
            <p:cNvSpPr/>
            <p:nvPr/>
          </p:nvSpPr>
          <p:spPr>
            <a:xfrm>
              <a:off x="3460811" y="3279386"/>
              <a:ext cx="198410" cy="34719"/>
            </a:xfrm>
            <a:custGeom>
              <a:rect b="b" l="l" r="r" t="t"/>
              <a:pathLst>
                <a:path extrusionOk="0" h="1693" w="9675">
                  <a:moveTo>
                    <a:pt x="301" y="0"/>
                  </a:moveTo>
                  <a:cubicBezTo>
                    <a:pt x="201" y="334"/>
                    <a:pt x="101" y="634"/>
                    <a:pt x="1" y="967"/>
                  </a:cubicBezTo>
                  <a:cubicBezTo>
                    <a:pt x="1569" y="1451"/>
                    <a:pt x="3195" y="1693"/>
                    <a:pt x="4825" y="1693"/>
                  </a:cubicBezTo>
                  <a:cubicBezTo>
                    <a:pt x="6456" y="1693"/>
                    <a:pt x="8090" y="1451"/>
                    <a:pt x="9674" y="967"/>
                  </a:cubicBezTo>
                  <a:cubicBezTo>
                    <a:pt x="9574" y="634"/>
                    <a:pt x="9474" y="334"/>
                    <a:pt x="9374" y="0"/>
                  </a:cubicBezTo>
                  <a:cubicBezTo>
                    <a:pt x="7890" y="450"/>
                    <a:pt x="6364" y="676"/>
                    <a:pt x="4838" y="676"/>
                  </a:cubicBezTo>
                  <a:cubicBezTo>
                    <a:pt x="3312" y="676"/>
                    <a:pt x="1786" y="450"/>
                    <a:pt x="301" y="0"/>
                  </a:cubicBez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4"/>
            <p:cNvSpPr/>
            <p:nvPr/>
          </p:nvSpPr>
          <p:spPr>
            <a:xfrm>
              <a:off x="3226861" y="2985226"/>
              <a:ext cx="78687" cy="188136"/>
            </a:xfrm>
            <a:custGeom>
              <a:rect b="b" l="l" r="r" t="t"/>
              <a:pathLst>
                <a:path extrusionOk="0" h="9174" w="3837">
                  <a:moveTo>
                    <a:pt x="1" y="1"/>
                  </a:moveTo>
                  <a:cubicBezTo>
                    <a:pt x="34" y="3303"/>
                    <a:pt x="1068" y="6505"/>
                    <a:pt x="3003" y="9174"/>
                  </a:cubicBezTo>
                  <a:lnTo>
                    <a:pt x="3837" y="8573"/>
                  </a:lnTo>
                  <a:cubicBezTo>
                    <a:pt x="2036" y="6072"/>
                    <a:pt x="1068" y="3069"/>
                    <a:pt x="1001" y="1"/>
                  </a:cubicBez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4"/>
            <p:cNvSpPr/>
            <p:nvPr/>
          </p:nvSpPr>
          <p:spPr>
            <a:xfrm>
              <a:off x="3226861" y="2788211"/>
              <a:ext cx="75283" cy="187459"/>
            </a:xfrm>
            <a:custGeom>
              <a:rect b="b" l="l" r="r" t="t"/>
              <a:pathLst>
                <a:path extrusionOk="0" h="9141" w="3671">
                  <a:moveTo>
                    <a:pt x="3003" y="1"/>
                  </a:moveTo>
                  <a:cubicBezTo>
                    <a:pt x="1068" y="2669"/>
                    <a:pt x="34" y="5871"/>
                    <a:pt x="1" y="9141"/>
                  </a:cubicBezTo>
                  <a:lnTo>
                    <a:pt x="835" y="9141"/>
                  </a:lnTo>
                  <a:cubicBezTo>
                    <a:pt x="1168" y="7606"/>
                    <a:pt x="1335" y="6072"/>
                    <a:pt x="1802" y="4671"/>
                  </a:cubicBezTo>
                  <a:cubicBezTo>
                    <a:pt x="2269" y="3236"/>
                    <a:pt x="3036" y="1902"/>
                    <a:pt x="3670" y="501"/>
                  </a:cubicBezTo>
                  <a:lnTo>
                    <a:pt x="3003" y="1"/>
                  </a:ln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4"/>
            <p:cNvSpPr/>
            <p:nvPr/>
          </p:nvSpPr>
          <p:spPr>
            <a:xfrm>
              <a:off x="3292547" y="3167866"/>
              <a:ext cx="166931" cy="128644"/>
            </a:xfrm>
            <a:custGeom>
              <a:rect b="b" l="l" r="r" t="t"/>
              <a:pathLst>
                <a:path extrusionOk="0" h="6273" w="8140">
                  <a:moveTo>
                    <a:pt x="834" y="1"/>
                  </a:moveTo>
                  <a:lnTo>
                    <a:pt x="0" y="568"/>
                  </a:lnTo>
                  <a:cubicBezTo>
                    <a:pt x="1968" y="3237"/>
                    <a:pt x="4703" y="5205"/>
                    <a:pt x="7839" y="6272"/>
                  </a:cubicBezTo>
                  <a:lnTo>
                    <a:pt x="8139" y="5305"/>
                  </a:lnTo>
                  <a:cubicBezTo>
                    <a:pt x="5237" y="4304"/>
                    <a:pt x="2669" y="2436"/>
                    <a:pt x="834" y="1"/>
                  </a:cubicBez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4"/>
            <p:cNvSpPr/>
            <p:nvPr/>
          </p:nvSpPr>
          <p:spPr>
            <a:xfrm>
              <a:off x="333930" y="2809415"/>
              <a:ext cx="1168415" cy="1964557"/>
            </a:xfrm>
            <a:custGeom>
              <a:rect b="b" l="l" r="r" t="t"/>
              <a:pathLst>
                <a:path extrusionOk="0" h="95797" w="56975">
                  <a:moveTo>
                    <a:pt x="9528" y="9821"/>
                  </a:moveTo>
                  <a:cubicBezTo>
                    <a:pt x="9795" y="9821"/>
                    <a:pt x="10023" y="9858"/>
                    <a:pt x="10174" y="9941"/>
                  </a:cubicBezTo>
                  <a:lnTo>
                    <a:pt x="6939" y="10742"/>
                  </a:lnTo>
                  <a:cubicBezTo>
                    <a:pt x="7248" y="10251"/>
                    <a:pt x="8616" y="9821"/>
                    <a:pt x="9528" y="9821"/>
                  </a:cubicBezTo>
                  <a:close/>
                  <a:moveTo>
                    <a:pt x="29922" y="36193"/>
                  </a:moveTo>
                  <a:lnTo>
                    <a:pt x="27787" y="38862"/>
                  </a:lnTo>
                  <a:lnTo>
                    <a:pt x="27620" y="38762"/>
                  </a:lnTo>
                  <a:cubicBezTo>
                    <a:pt x="28187" y="37728"/>
                    <a:pt x="28988" y="36860"/>
                    <a:pt x="29922" y="36193"/>
                  </a:cubicBezTo>
                  <a:close/>
                  <a:moveTo>
                    <a:pt x="26386" y="37227"/>
                  </a:moveTo>
                  <a:lnTo>
                    <a:pt x="26386" y="37227"/>
                  </a:lnTo>
                  <a:cubicBezTo>
                    <a:pt x="26252" y="37427"/>
                    <a:pt x="26119" y="37594"/>
                    <a:pt x="25986" y="37761"/>
                  </a:cubicBezTo>
                  <a:cubicBezTo>
                    <a:pt x="25118" y="38528"/>
                    <a:pt x="24384" y="39362"/>
                    <a:pt x="23684" y="40263"/>
                  </a:cubicBezTo>
                  <a:cubicBezTo>
                    <a:pt x="23150" y="40997"/>
                    <a:pt x="22683" y="41764"/>
                    <a:pt x="22316" y="42598"/>
                  </a:cubicBezTo>
                  <a:cubicBezTo>
                    <a:pt x="22216" y="42765"/>
                    <a:pt x="22116" y="42898"/>
                    <a:pt x="21983" y="43032"/>
                  </a:cubicBezTo>
                  <a:cubicBezTo>
                    <a:pt x="21949" y="42231"/>
                    <a:pt x="23084" y="40396"/>
                    <a:pt x="24284" y="38995"/>
                  </a:cubicBezTo>
                  <a:cubicBezTo>
                    <a:pt x="25085" y="38095"/>
                    <a:pt x="25886" y="37361"/>
                    <a:pt x="26386" y="37227"/>
                  </a:cubicBezTo>
                  <a:close/>
                  <a:moveTo>
                    <a:pt x="4107" y="59488"/>
                  </a:moveTo>
                  <a:cubicBezTo>
                    <a:pt x="5037" y="59488"/>
                    <a:pt x="8227" y="59940"/>
                    <a:pt x="11075" y="60444"/>
                  </a:cubicBezTo>
                  <a:cubicBezTo>
                    <a:pt x="13643" y="60878"/>
                    <a:pt x="15912" y="61345"/>
                    <a:pt x="16179" y="61545"/>
                  </a:cubicBezTo>
                  <a:cubicBezTo>
                    <a:pt x="16179" y="61578"/>
                    <a:pt x="16145" y="61645"/>
                    <a:pt x="16145" y="61678"/>
                  </a:cubicBezTo>
                  <a:lnTo>
                    <a:pt x="14144" y="61311"/>
                  </a:lnTo>
                  <a:lnTo>
                    <a:pt x="3870" y="59510"/>
                  </a:lnTo>
                  <a:cubicBezTo>
                    <a:pt x="3910" y="59495"/>
                    <a:pt x="3991" y="59488"/>
                    <a:pt x="4107" y="59488"/>
                  </a:cubicBezTo>
                  <a:close/>
                  <a:moveTo>
                    <a:pt x="11942" y="61678"/>
                  </a:moveTo>
                  <a:lnTo>
                    <a:pt x="11909" y="61845"/>
                  </a:lnTo>
                  <a:lnTo>
                    <a:pt x="4137" y="61845"/>
                  </a:lnTo>
                  <a:lnTo>
                    <a:pt x="4137" y="61678"/>
                  </a:lnTo>
                  <a:close/>
                  <a:moveTo>
                    <a:pt x="15128" y="64913"/>
                  </a:moveTo>
                  <a:cubicBezTo>
                    <a:pt x="15254" y="64913"/>
                    <a:pt x="15393" y="64925"/>
                    <a:pt x="15545" y="64947"/>
                  </a:cubicBezTo>
                  <a:cubicBezTo>
                    <a:pt x="16479" y="65047"/>
                    <a:pt x="17446" y="65214"/>
                    <a:pt x="18380" y="65347"/>
                  </a:cubicBezTo>
                  <a:cubicBezTo>
                    <a:pt x="20706" y="65700"/>
                    <a:pt x="23065" y="65870"/>
                    <a:pt x="25423" y="65870"/>
                  </a:cubicBezTo>
                  <a:cubicBezTo>
                    <a:pt x="26412" y="65870"/>
                    <a:pt x="27401" y="65840"/>
                    <a:pt x="28387" y="65781"/>
                  </a:cubicBezTo>
                  <a:cubicBezTo>
                    <a:pt x="28741" y="65758"/>
                    <a:pt x="29095" y="65734"/>
                    <a:pt x="29437" y="65734"/>
                  </a:cubicBezTo>
                  <a:cubicBezTo>
                    <a:pt x="29579" y="65734"/>
                    <a:pt x="29718" y="65738"/>
                    <a:pt x="29855" y="65748"/>
                  </a:cubicBezTo>
                  <a:cubicBezTo>
                    <a:pt x="30622" y="65781"/>
                    <a:pt x="31056" y="66115"/>
                    <a:pt x="31056" y="66882"/>
                  </a:cubicBezTo>
                  <a:cubicBezTo>
                    <a:pt x="31056" y="67949"/>
                    <a:pt x="30989" y="69017"/>
                    <a:pt x="30856" y="70084"/>
                  </a:cubicBezTo>
                  <a:cubicBezTo>
                    <a:pt x="30756" y="70818"/>
                    <a:pt x="30322" y="71152"/>
                    <a:pt x="29588" y="71185"/>
                  </a:cubicBezTo>
                  <a:cubicBezTo>
                    <a:pt x="27687" y="71318"/>
                    <a:pt x="25785" y="71418"/>
                    <a:pt x="23884" y="71519"/>
                  </a:cubicBezTo>
                  <a:cubicBezTo>
                    <a:pt x="21149" y="71418"/>
                    <a:pt x="18414" y="71152"/>
                    <a:pt x="15745" y="70685"/>
                  </a:cubicBezTo>
                  <a:cubicBezTo>
                    <a:pt x="14411" y="70451"/>
                    <a:pt x="14144" y="70218"/>
                    <a:pt x="14010" y="68883"/>
                  </a:cubicBezTo>
                  <a:cubicBezTo>
                    <a:pt x="13910" y="67916"/>
                    <a:pt x="13910" y="66949"/>
                    <a:pt x="14077" y="65981"/>
                  </a:cubicBezTo>
                  <a:cubicBezTo>
                    <a:pt x="14188" y="65205"/>
                    <a:pt x="14506" y="64913"/>
                    <a:pt x="15128" y="64913"/>
                  </a:cubicBezTo>
                  <a:close/>
                  <a:moveTo>
                    <a:pt x="19448" y="1"/>
                  </a:moveTo>
                  <a:cubicBezTo>
                    <a:pt x="19314" y="67"/>
                    <a:pt x="19214" y="134"/>
                    <a:pt x="19114" y="201"/>
                  </a:cubicBezTo>
                  <a:cubicBezTo>
                    <a:pt x="18981" y="268"/>
                    <a:pt x="18881" y="301"/>
                    <a:pt x="18814" y="368"/>
                  </a:cubicBezTo>
                  <a:cubicBezTo>
                    <a:pt x="16612" y="1769"/>
                    <a:pt x="14344" y="3103"/>
                    <a:pt x="12509" y="4971"/>
                  </a:cubicBezTo>
                  <a:cubicBezTo>
                    <a:pt x="11108" y="6339"/>
                    <a:pt x="9541" y="7539"/>
                    <a:pt x="7806" y="8473"/>
                  </a:cubicBezTo>
                  <a:cubicBezTo>
                    <a:pt x="5404" y="9741"/>
                    <a:pt x="3670" y="11943"/>
                    <a:pt x="2969" y="14544"/>
                  </a:cubicBezTo>
                  <a:cubicBezTo>
                    <a:pt x="2335" y="16779"/>
                    <a:pt x="1702" y="18948"/>
                    <a:pt x="1468" y="21249"/>
                  </a:cubicBezTo>
                  <a:cubicBezTo>
                    <a:pt x="1201" y="23551"/>
                    <a:pt x="901" y="25853"/>
                    <a:pt x="701" y="28121"/>
                  </a:cubicBezTo>
                  <a:cubicBezTo>
                    <a:pt x="467" y="30923"/>
                    <a:pt x="768" y="33725"/>
                    <a:pt x="1068" y="36460"/>
                  </a:cubicBezTo>
                  <a:cubicBezTo>
                    <a:pt x="1135" y="37194"/>
                    <a:pt x="1235" y="37928"/>
                    <a:pt x="1301" y="38628"/>
                  </a:cubicBezTo>
                  <a:cubicBezTo>
                    <a:pt x="1635" y="42865"/>
                    <a:pt x="1935" y="47068"/>
                    <a:pt x="1935" y="51304"/>
                  </a:cubicBezTo>
                  <a:cubicBezTo>
                    <a:pt x="1935" y="52939"/>
                    <a:pt x="2002" y="54573"/>
                    <a:pt x="2069" y="56208"/>
                  </a:cubicBezTo>
                  <a:cubicBezTo>
                    <a:pt x="2069" y="57175"/>
                    <a:pt x="2135" y="58142"/>
                    <a:pt x="2302" y="59110"/>
                  </a:cubicBezTo>
                  <a:cubicBezTo>
                    <a:pt x="2536" y="60044"/>
                    <a:pt x="2569" y="61011"/>
                    <a:pt x="2402" y="61978"/>
                  </a:cubicBezTo>
                  <a:cubicBezTo>
                    <a:pt x="2002" y="64347"/>
                    <a:pt x="1568" y="66682"/>
                    <a:pt x="1835" y="69117"/>
                  </a:cubicBezTo>
                  <a:cubicBezTo>
                    <a:pt x="1868" y="69617"/>
                    <a:pt x="1835" y="70151"/>
                    <a:pt x="1768" y="70651"/>
                  </a:cubicBezTo>
                  <a:cubicBezTo>
                    <a:pt x="1668" y="71919"/>
                    <a:pt x="1535" y="73220"/>
                    <a:pt x="1435" y="74487"/>
                  </a:cubicBezTo>
                  <a:cubicBezTo>
                    <a:pt x="1168" y="77256"/>
                    <a:pt x="934" y="79991"/>
                    <a:pt x="701" y="82760"/>
                  </a:cubicBezTo>
                  <a:cubicBezTo>
                    <a:pt x="501" y="85195"/>
                    <a:pt x="234" y="87630"/>
                    <a:pt x="34" y="90065"/>
                  </a:cubicBezTo>
                  <a:cubicBezTo>
                    <a:pt x="0" y="90299"/>
                    <a:pt x="34" y="90532"/>
                    <a:pt x="100" y="90732"/>
                  </a:cubicBezTo>
                  <a:cubicBezTo>
                    <a:pt x="201" y="90966"/>
                    <a:pt x="401" y="91099"/>
                    <a:pt x="834" y="91233"/>
                  </a:cubicBezTo>
                  <a:cubicBezTo>
                    <a:pt x="1968" y="91666"/>
                    <a:pt x="3103" y="92033"/>
                    <a:pt x="4303" y="92333"/>
                  </a:cubicBezTo>
                  <a:cubicBezTo>
                    <a:pt x="8106" y="93067"/>
                    <a:pt x="11942" y="93801"/>
                    <a:pt x="15778" y="94402"/>
                  </a:cubicBezTo>
                  <a:cubicBezTo>
                    <a:pt x="18147" y="94769"/>
                    <a:pt x="20548" y="94935"/>
                    <a:pt x="22950" y="95102"/>
                  </a:cubicBezTo>
                  <a:cubicBezTo>
                    <a:pt x="26419" y="95369"/>
                    <a:pt x="29922" y="95669"/>
                    <a:pt x="33424" y="95769"/>
                  </a:cubicBezTo>
                  <a:cubicBezTo>
                    <a:pt x="33928" y="95788"/>
                    <a:pt x="34430" y="95797"/>
                    <a:pt x="34931" y="95797"/>
                  </a:cubicBezTo>
                  <a:cubicBezTo>
                    <a:pt x="37054" y="95797"/>
                    <a:pt x="39165" y="95650"/>
                    <a:pt x="41297" y="95569"/>
                  </a:cubicBezTo>
                  <a:cubicBezTo>
                    <a:pt x="41563" y="95569"/>
                    <a:pt x="41864" y="95469"/>
                    <a:pt x="42130" y="95469"/>
                  </a:cubicBezTo>
                  <a:cubicBezTo>
                    <a:pt x="42698" y="95402"/>
                    <a:pt x="42831" y="95035"/>
                    <a:pt x="42964" y="94568"/>
                  </a:cubicBezTo>
                  <a:cubicBezTo>
                    <a:pt x="43765" y="91866"/>
                    <a:pt x="43832" y="88998"/>
                    <a:pt x="44932" y="86329"/>
                  </a:cubicBezTo>
                  <a:cubicBezTo>
                    <a:pt x="45233" y="85462"/>
                    <a:pt x="45333" y="84561"/>
                    <a:pt x="45266" y="83694"/>
                  </a:cubicBezTo>
                  <a:cubicBezTo>
                    <a:pt x="45199" y="81859"/>
                    <a:pt x="44932" y="80025"/>
                    <a:pt x="44832" y="78190"/>
                  </a:cubicBezTo>
                  <a:cubicBezTo>
                    <a:pt x="44666" y="72653"/>
                    <a:pt x="44532" y="67115"/>
                    <a:pt x="44365" y="61545"/>
                  </a:cubicBezTo>
                  <a:cubicBezTo>
                    <a:pt x="44299" y="59010"/>
                    <a:pt x="44199" y="56441"/>
                    <a:pt x="44099" y="53906"/>
                  </a:cubicBezTo>
                  <a:cubicBezTo>
                    <a:pt x="44032" y="53072"/>
                    <a:pt x="43998" y="53072"/>
                    <a:pt x="43198" y="53005"/>
                  </a:cubicBezTo>
                  <a:cubicBezTo>
                    <a:pt x="41597" y="52872"/>
                    <a:pt x="39962" y="52772"/>
                    <a:pt x="38361" y="52572"/>
                  </a:cubicBezTo>
                  <a:cubicBezTo>
                    <a:pt x="37427" y="52472"/>
                    <a:pt x="36493" y="52338"/>
                    <a:pt x="35559" y="52205"/>
                  </a:cubicBezTo>
                  <a:lnTo>
                    <a:pt x="35392" y="52205"/>
                  </a:lnTo>
                  <a:cubicBezTo>
                    <a:pt x="32891" y="51838"/>
                    <a:pt x="30389" y="51404"/>
                    <a:pt x="27954" y="50837"/>
                  </a:cubicBezTo>
                  <a:cubicBezTo>
                    <a:pt x="26986" y="50637"/>
                    <a:pt x="26052" y="50403"/>
                    <a:pt x="25118" y="50137"/>
                  </a:cubicBezTo>
                  <a:cubicBezTo>
                    <a:pt x="22016" y="49303"/>
                    <a:pt x="18981" y="48302"/>
                    <a:pt x="15945" y="47335"/>
                  </a:cubicBezTo>
                  <a:cubicBezTo>
                    <a:pt x="14411" y="46901"/>
                    <a:pt x="13043" y="45967"/>
                    <a:pt x="12076" y="44699"/>
                  </a:cubicBezTo>
                  <a:cubicBezTo>
                    <a:pt x="11142" y="43465"/>
                    <a:pt x="10308" y="42164"/>
                    <a:pt x="9507" y="40830"/>
                  </a:cubicBezTo>
                  <a:cubicBezTo>
                    <a:pt x="7139" y="36894"/>
                    <a:pt x="5371" y="32691"/>
                    <a:pt x="3570" y="28488"/>
                  </a:cubicBezTo>
                  <a:cubicBezTo>
                    <a:pt x="3470" y="28288"/>
                    <a:pt x="3369" y="28087"/>
                    <a:pt x="3303" y="27854"/>
                  </a:cubicBezTo>
                  <a:cubicBezTo>
                    <a:pt x="3203" y="27620"/>
                    <a:pt x="3103" y="27354"/>
                    <a:pt x="3036" y="27087"/>
                  </a:cubicBezTo>
                  <a:lnTo>
                    <a:pt x="3203" y="27020"/>
                  </a:lnTo>
                  <a:cubicBezTo>
                    <a:pt x="3269" y="27087"/>
                    <a:pt x="3336" y="27187"/>
                    <a:pt x="3369" y="27254"/>
                  </a:cubicBezTo>
                  <a:cubicBezTo>
                    <a:pt x="3670" y="27954"/>
                    <a:pt x="4003" y="28655"/>
                    <a:pt x="4337" y="29355"/>
                  </a:cubicBezTo>
                  <a:cubicBezTo>
                    <a:pt x="4504" y="29755"/>
                    <a:pt x="4704" y="30189"/>
                    <a:pt x="4871" y="30623"/>
                  </a:cubicBezTo>
                  <a:cubicBezTo>
                    <a:pt x="6772" y="35259"/>
                    <a:pt x="9140" y="39729"/>
                    <a:pt x="11942" y="43899"/>
                  </a:cubicBezTo>
                  <a:cubicBezTo>
                    <a:pt x="12676" y="45033"/>
                    <a:pt x="13744" y="45967"/>
                    <a:pt x="15011" y="46567"/>
                  </a:cubicBezTo>
                  <a:cubicBezTo>
                    <a:pt x="15978" y="46968"/>
                    <a:pt x="17013" y="47268"/>
                    <a:pt x="18047" y="47635"/>
                  </a:cubicBezTo>
                  <a:cubicBezTo>
                    <a:pt x="21182" y="48702"/>
                    <a:pt x="24351" y="49636"/>
                    <a:pt x="27587" y="50403"/>
                  </a:cubicBezTo>
                  <a:cubicBezTo>
                    <a:pt x="28788" y="50670"/>
                    <a:pt x="29988" y="50937"/>
                    <a:pt x="31189" y="51137"/>
                  </a:cubicBezTo>
                  <a:cubicBezTo>
                    <a:pt x="35192" y="51905"/>
                    <a:pt x="39262" y="52438"/>
                    <a:pt x="43331" y="52738"/>
                  </a:cubicBezTo>
                  <a:cubicBezTo>
                    <a:pt x="43632" y="52738"/>
                    <a:pt x="43898" y="52705"/>
                    <a:pt x="44165" y="52638"/>
                  </a:cubicBezTo>
                  <a:cubicBezTo>
                    <a:pt x="44299" y="52705"/>
                    <a:pt x="44465" y="52839"/>
                    <a:pt x="44599" y="52839"/>
                  </a:cubicBezTo>
                  <a:cubicBezTo>
                    <a:pt x="46637" y="52839"/>
                    <a:pt x="48675" y="53121"/>
                    <a:pt x="50712" y="53121"/>
                  </a:cubicBezTo>
                  <a:cubicBezTo>
                    <a:pt x="51477" y="53121"/>
                    <a:pt x="52241" y="53081"/>
                    <a:pt x="53005" y="52972"/>
                  </a:cubicBezTo>
                  <a:cubicBezTo>
                    <a:pt x="53338" y="52939"/>
                    <a:pt x="53639" y="52705"/>
                    <a:pt x="53705" y="52372"/>
                  </a:cubicBezTo>
                  <a:cubicBezTo>
                    <a:pt x="54673" y="49503"/>
                    <a:pt x="55673" y="46667"/>
                    <a:pt x="56641" y="43799"/>
                  </a:cubicBezTo>
                  <a:cubicBezTo>
                    <a:pt x="56741" y="43565"/>
                    <a:pt x="56774" y="43365"/>
                    <a:pt x="56808" y="43132"/>
                  </a:cubicBezTo>
                  <a:cubicBezTo>
                    <a:pt x="56974" y="42331"/>
                    <a:pt x="56774" y="42031"/>
                    <a:pt x="56007" y="41831"/>
                  </a:cubicBezTo>
                  <a:cubicBezTo>
                    <a:pt x="55673" y="41731"/>
                    <a:pt x="55340" y="41664"/>
                    <a:pt x="54973" y="41597"/>
                  </a:cubicBezTo>
                  <a:cubicBezTo>
                    <a:pt x="53472" y="41264"/>
                    <a:pt x="51937" y="41063"/>
                    <a:pt x="50503" y="40630"/>
                  </a:cubicBezTo>
                  <a:cubicBezTo>
                    <a:pt x="48101" y="39963"/>
                    <a:pt x="45733" y="39262"/>
                    <a:pt x="43365" y="38528"/>
                  </a:cubicBezTo>
                  <a:cubicBezTo>
                    <a:pt x="40729" y="37761"/>
                    <a:pt x="38161" y="36960"/>
                    <a:pt x="35559" y="36193"/>
                  </a:cubicBezTo>
                  <a:cubicBezTo>
                    <a:pt x="34558" y="35893"/>
                    <a:pt x="33658" y="35426"/>
                    <a:pt x="32857" y="34759"/>
                  </a:cubicBezTo>
                  <a:cubicBezTo>
                    <a:pt x="32441" y="34383"/>
                    <a:pt x="31790" y="34194"/>
                    <a:pt x="31190" y="34194"/>
                  </a:cubicBezTo>
                  <a:cubicBezTo>
                    <a:pt x="30780" y="34194"/>
                    <a:pt x="30393" y="34283"/>
                    <a:pt x="30122" y="34459"/>
                  </a:cubicBezTo>
                  <a:lnTo>
                    <a:pt x="30022" y="34525"/>
                  </a:lnTo>
                  <a:cubicBezTo>
                    <a:pt x="29288" y="34992"/>
                    <a:pt x="28554" y="35526"/>
                    <a:pt x="27820" y="36026"/>
                  </a:cubicBezTo>
                  <a:cubicBezTo>
                    <a:pt x="27653" y="36093"/>
                    <a:pt x="27487" y="36193"/>
                    <a:pt x="27287" y="36260"/>
                  </a:cubicBezTo>
                  <a:lnTo>
                    <a:pt x="27186" y="36127"/>
                  </a:lnTo>
                  <a:cubicBezTo>
                    <a:pt x="27320" y="35960"/>
                    <a:pt x="27487" y="35793"/>
                    <a:pt x="27620" y="35660"/>
                  </a:cubicBezTo>
                  <a:cubicBezTo>
                    <a:pt x="28321" y="35193"/>
                    <a:pt x="28988" y="34726"/>
                    <a:pt x="29688" y="34259"/>
                  </a:cubicBezTo>
                  <a:cubicBezTo>
                    <a:pt x="29955" y="34158"/>
                    <a:pt x="30055" y="33858"/>
                    <a:pt x="29922" y="33591"/>
                  </a:cubicBezTo>
                  <a:cubicBezTo>
                    <a:pt x="29722" y="33058"/>
                    <a:pt x="29521" y="32524"/>
                    <a:pt x="29288" y="31990"/>
                  </a:cubicBezTo>
                  <a:cubicBezTo>
                    <a:pt x="27854" y="28621"/>
                    <a:pt x="26453" y="25252"/>
                    <a:pt x="25018" y="21916"/>
                  </a:cubicBezTo>
                  <a:cubicBezTo>
                    <a:pt x="24551" y="20816"/>
                    <a:pt x="24084" y="19715"/>
                    <a:pt x="23617" y="18581"/>
                  </a:cubicBezTo>
                  <a:cubicBezTo>
                    <a:pt x="22983" y="16913"/>
                    <a:pt x="22150" y="15278"/>
                    <a:pt x="21182" y="13777"/>
                  </a:cubicBezTo>
                  <a:cubicBezTo>
                    <a:pt x="20615" y="12910"/>
                    <a:pt x="19815" y="12209"/>
                    <a:pt x="18847" y="11776"/>
                  </a:cubicBezTo>
                  <a:cubicBezTo>
                    <a:pt x="16979" y="10808"/>
                    <a:pt x="14911" y="10208"/>
                    <a:pt x="12810" y="10008"/>
                  </a:cubicBezTo>
                  <a:cubicBezTo>
                    <a:pt x="12643" y="9975"/>
                    <a:pt x="12476" y="9941"/>
                    <a:pt x="12309" y="9874"/>
                  </a:cubicBezTo>
                  <a:cubicBezTo>
                    <a:pt x="12309" y="9841"/>
                    <a:pt x="12309" y="9774"/>
                    <a:pt x="12343" y="9741"/>
                  </a:cubicBezTo>
                  <a:cubicBezTo>
                    <a:pt x="12520" y="9741"/>
                    <a:pt x="12713" y="9726"/>
                    <a:pt x="12901" y="9726"/>
                  </a:cubicBezTo>
                  <a:cubicBezTo>
                    <a:pt x="12995" y="9726"/>
                    <a:pt x="13087" y="9730"/>
                    <a:pt x="13176" y="9741"/>
                  </a:cubicBezTo>
                  <a:cubicBezTo>
                    <a:pt x="15278" y="9941"/>
                    <a:pt x="17346" y="10542"/>
                    <a:pt x="19247" y="11576"/>
                  </a:cubicBezTo>
                  <a:cubicBezTo>
                    <a:pt x="19948" y="11943"/>
                    <a:pt x="20582" y="12476"/>
                    <a:pt x="21082" y="13077"/>
                  </a:cubicBezTo>
                  <a:cubicBezTo>
                    <a:pt x="21816" y="14011"/>
                    <a:pt x="22416" y="14978"/>
                    <a:pt x="22917" y="16046"/>
                  </a:cubicBezTo>
                  <a:cubicBezTo>
                    <a:pt x="23651" y="17780"/>
                    <a:pt x="24418" y="19515"/>
                    <a:pt x="25152" y="21249"/>
                  </a:cubicBezTo>
                  <a:cubicBezTo>
                    <a:pt x="26353" y="24085"/>
                    <a:pt x="27587" y="26953"/>
                    <a:pt x="28788" y="29822"/>
                  </a:cubicBezTo>
                  <a:cubicBezTo>
                    <a:pt x="29355" y="31190"/>
                    <a:pt x="29922" y="32524"/>
                    <a:pt x="30489" y="33858"/>
                  </a:cubicBezTo>
                  <a:cubicBezTo>
                    <a:pt x="30738" y="33840"/>
                    <a:pt x="30959" y="33831"/>
                    <a:pt x="31159" y="33831"/>
                  </a:cubicBezTo>
                  <a:cubicBezTo>
                    <a:pt x="32087" y="33831"/>
                    <a:pt x="32560" y="34032"/>
                    <a:pt x="33191" y="34525"/>
                  </a:cubicBezTo>
                  <a:cubicBezTo>
                    <a:pt x="33658" y="34892"/>
                    <a:pt x="34158" y="35193"/>
                    <a:pt x="34692" y="35426"/>
                  </a:cubicBezTo>
                  <a:lnTo>
                    <a:pt x="34992" y="35526"/>
                  </a:lnTo>
                  <a:cubicBezTo>
                    <a:pt x="37427" y="36327"/>
                    <a:pt x="39896" y="37061"/>
                    <a:pt x="42331" y="37828"/>
                  </a:cubicBezTo>
                  <a:cubicBezTo>
                    <a:pt x="42531" y="37894"/>
                    <a:pt x="42731" y="37928"/>
                    <a:pt x="42964" y="37995"/>
                  </a:cubicBezTo>
                  <a:lnTo>
                    <a:pt x="43265" y="38095"/>
                  </a:lnTo>
                  <a:cubicBezTo>
                    <a:pt x="43031" y="36627"/>
                    <a:pt x="42798" y="35293"/>
                    <a:pt x="42531" y="33958"/>
                  </a:cubicBezTo>
                  <a:lnTo>
                    <a:pt x="42497" y="33858"/>
                  </a:lnTo>
                  <a:cubicBezTo>
                    <a:pt x="42464" y="33758"/>
                    <a:pt x="42431" y="33691"/>
                    <a:pt x="42331" y="33658"/>
                  </a:cubicBezTo>
                  <a:cubicBezTo>
                    <a:pt x="41263" y="32958"/>
                    <a:pt x="40329" y="32057"/>
                    <a:pt x="39529" y="31023"/>
                  </a:cubicBezTo>
                  <a:cubicBezTo>
                    <a:pt x="36460" y="27420"/>
                    <a:pt x="33391" y="23818"/>
                    <a:pt x="30289" y="20182"/>
                  </a:cubicBezTo>
                  <a:lnTo>
                    <a:pt x="29355" y="19081"/>
                  </a:lnTo>
                  <a:cubicBezTo>
                    <a:pt x="28721" y="18347"/>
                    <a:pt x="28020" y="17613"/>
                    <a:pt x="27887" y="16613"/>
                  </a:cubicBezTo>
                  <a:cubicBezTo>
                    <a:pt x="27687" y="15478"/>
                    <a:pt x="27553" y="14344"/>
                    <a:pt x="27420" y="13210"/>
                  </a:cubicBezTo>
                  <a:cubicBezTo>
                    <a:pt x="27387" y="13010"/>
                    <a:pt x="27387" y="12810"/>
                    <a:pt x="27387" y="12510"/>
                  </a:cubicBezTo>
                  <a:cubicBezTo>
                    <a:pt x="27186" y="12676"/>
                    <a:pt x="27086" y="12777"/>
                    <a:pt x="26953" y="12877"/>
                  </a:cubicBezTo>
                  <a:cubicBezTo>
                    <a:pt x="26319" y="13444"/>
                    <a:pt x="25719" y="14044"/>
                    <a:pt x="25018" y="14544"/>
                  </a:cubicBezTo>
                  <a:cubicBezTo>
                    <a:pt x="24782" y="14722"/>
                    <a:pt x="24578" y="14807"/>
                    <a:pt x="24402" y="14807"/>
                  </a:cubicBezTo>
                  <a:cubicBezTo>
                    <a:pt x="24179" y="14807"/>
                    <a:pt x="23999" y="14671"/>
                    <a:pt x="23851" y="14411"/>
                  </a:cubicBezTo>
                  <a:cubicBezTo>
                    <a:pt x="23817" y="14344"/>
                    <a:pt x="23751" y="14244"/>
                    <a:pt x="23717" y="14178"/>
                  </a:cubicBezTo>
                  <a:cubicBezTo>
                    <a:pt x="23484" y="13644"/>
                    <a:pt x="23284" y="13110"/>
                    <a:pt x="23117" y="12543"/>
                  </a:cubicBezTo>
                  <a:cubicBezTo>
                    <a:pt x="21983" y="8740"/>
                    <a:pt x="20849" y="4904"/>
                    <a:pt x="19714" y="1101"/>
                  </a:cubicBezTo>
                  <a:cubicBezTo>
                    <a:pt x="19614" y="768"/>
                    <a:pt x="19548" y="401"/>
                    <a:pt x="19448"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4"/>
            <p:cNvSpPr/>
            <p:nvPr/>
          </p:nvSpPr>
          <p:spPr>
            <a:xfrm>
              <a:off x="2950502" y="2767683"/>
              <a:ext cx="890682" cy="1753350"/>
            </a:xfrm>
            <a:custGeom>
              <a:rect b="b" l="l" r="r" t="t"/>
              <a:pathLst>
                <a:path extrusionOk="0" h="85498" w="43432">
                  <a:moveTo>
                    <a:pt x="28954" y="14378"/>
                  </a:moveTo>
                  <a:lnTo>
                    <a:pt x="28954" y="14378"/>
                  </a:lnTo>
                  <a:cubicBezTo>
                    <a:pt x="28387" y="15679"/>
                    <a:pt x="27787" y="17013"/>
                    <a:pt x="27187" y="18347"/>
                  </a:cubicBezTo>
                  <a:lnTo>
                    <a:pt x="26419" y="20149"/>
                  </a:lnTo>
                  <a:lnTo>
                    <a:pt x="26253" y="20082"/>
                  </a:lnTo>
                  <a:cubicBezTo>
                    <a:pt x="26619" y="19115"/>
                    <a:pt x="26953" y="18114"/>
                    <a:pt x="27353" y="17180"/>
                  </a:cubicBezTo>
                  <a:lnTo>
                    <a:pt x="27520" y="16813"/>
                  </a:lnTo>
                  <a:cubicBezTo>
                    <a:pt x="27587" y="16713"/>
                    <a:pt x="27620" y="16579"/>
                    <a:pt x="27687" y="16479"/>
                  </a:cubicBezTo>
                  <a:cubicBezTo>
                    <a:pt x="27687" y="16446"/>
                    <a:pt x="27720" y="16446"/>
                    <a:pt x="27720" y="16413"/>
                  </a:cubicBezTo>
                  <a:cubicBezTo>
                    <a:pt x="27787" y="16279"/>
                    <a:pt x="27820" y="16179"/>
                    <a:pt x="27887" y="16046"/>
                  </a:cubicBezTo>
                  <a:cubicBezTo>
                    <a:pt x="28221" y="15479"/>
                    <a:pt x="28554" y="14912"/>
                    <a:pt x="28954" y="14378"/>
                  </a:cubicBezTo>
                  <a:close/>
                  <a:moveTo>
                    <a:pt x="27954" y="13144"/>
                  </a:moveTo>
                  <a:cubicBezTo>
                    <a:pt x="27954" y="13144"/>
                    <a:pt x="27954" y="13210"/>
                    <a:pt x="27920" y="13244"/>
                  </a:cubicBezTo>
                  <a:cubicBezTo>
                    <a:pt x="26853" y="16046"/>
                    <a:pt x="25786" y="18848"/>
                    <a:pt x="24885" y="21683"/>
                  </a:cubicBezTo>
                  <a:cubicBezTo>
                    <a:pt x="24751" y="22117"/>
                    <a:pt x="24618" y="22517"/>
                    <a:pt x="24485" y="22951"/>
                  </a:cubicBezTo>
                  <a:cubicBezTo>
                    <a:pt x="24451" y="23151"/>
                    <a:pt x="24385" y="23351"/>
                    <a:pt x="24318" y="23584"/>
                  </a:cubicBezTo>
                  <a:cubicBezTo>
                    <a:pt x="24218" y="23985"/>
                    <a:pt x="24084" y="24418"/>
                    <a:pt x="23984" y="24819"/>
                  </a:cubicBezTo>
                  <a:lnTo>
                    <a:pt x="23751" y="25653"/>
                  </a:lnTo>
                  <a:cubicBezTo>
                    <a:pt x="23684" y="25986"/>
                    <a:pt x="23617" y="26353"/>
                    <a:pt x="23517" y="26687"/>
                  </a:cubicBezTo>
                  <a:cubicBezTo>
                    <a:pt x="23451" y="27120"/>
                    <a:pt x="23350" y="27521"/>
                    <a:pt x="23284" y="27954"/>
                  </a:cubicBezTo>
                  <a:lnTo>
                    <a:pt x="23150" y="28521"/>
                  </a:lnTo>
                  <a:cubicBezTo>
                    <a:pt x="23050" y="29188"/>
                    <a:pt x="22950" y="29856"/>
                    <a:pt x="22850" y="30523"/>
                  </a:cubicBezTo>
                  <a:cubicBezTo>
                    <a:pt x="22817" y="30890"/>
                    <a:pt x="22750" y="31290"/>
                    <a:pt x="22717" y="31657"/>
                  </a:cubicBezTo>
                  <a:cubicBezTo>
                    <a:pt x="22683" y="32124"/>
                    <a:pt x="22617" y="32624"/>
                    <a:pt x="22617" y="33125"/>
                  </a:cubicBezTo>
                  <a:lnTo>
                    <a:pt x="22416" y="33125"/>
                  </a:lnTo>
                  <a:cubicBezTo>
                    <a:pt x="22350" y="32891"/>
                    <a:pt x="22316" y="32691"/>
                    <a:pt x="22316" y="32457"/>
                  </a:cubicBezTo>
                  <a:lnTo>
                    <a:pt x="22316" y="32391"/>
                  </a:lnTo>
                  <a:lnTo>
                    <a:pt x="22316" y="31757"/>
                  </a:lnTo>
                  <a:cubicBezTo>
                    <a:pt x="22316" y="31523"/>
                    <a:pt x="22316" y="31357"/>
                    <a:pt x="22350" y="31157"/>
                  </a:cubicBezTo>
                  <a:lnTo>
                    <a:pt x="22350" y="31023"/>
                  </a:lnTo>
                  <a:cubicBezTo>
                    <a:pt x="22350" y="30823"/>
                    <a:pt x="22383" y="30623"/>
                    <a:pt x="22383" y="30423"/>
                  </a:cubicBezTo>
                  <a:cubicBezTo>
                    <a:pt x="22416" y="30223"/>
                    <a:pt x="22416" y="30089"/>
                    <a:pt x="22450" y="29922"/>
                  </a:cubicBezTo>
                  <a:lnTo>
                    <a:pt x="22483" y="29589"/>
                  </a:lnTo>
                  <a:cubicBezTo>
                    <a:pt x="22517" y="29389"/>
                    <a:pt x="22550" y="29155"/>
                    <a:pt x="22583" y="28955"/>
                  </a:cubicBezTo>
                  <a:cubicBezTo>
                    <a:pt x="22583" y="28822"/>
                    <a:pt x="22650" y="28688"/>
                    <a:pt x="22650" y="28555"/>
                  </a:cubicBezTo>
                  <a:cubicBezTo>
                    <a:pt x="22683" y="28421"/>
                    <a:pt x="22717" y="28355"/>
                    <a:pt x="22717" y="28254"/>
                  </a:cubicBezTo>
                  <a:cubicBezTo>
                    <a:pt x="22783" y="28021"/>
                    <a:pt x="22817" y="27787"/>
                    <a:pt x="22883" y="27554"/>
                  </a:cubicBezTo>
                  <a:cubicBezTo>
                    <a:pt x="22883" y="27421"/>
                    <a:pt x="22917" y="27320"/>
                    <a:pt x="22950" y="27187"/>
                  </a:cubicBezTo>
                  <a:cubicBezTo>
                    <a:pt x="22950" y="27187"/>
                    <a:pt x="22950" y="27187"/>
                    <a:pt x="22950" y="27154"/>
                  </a:cubicBezTo>
                  <a:cubicBezTo>
                    <a:pt x="23017" y="26954"/>
                    <a:pt x="23084" y="26720"/>
                    <a:pt x="23117" y="26487"/>
                  </a:cubicBezTo>
                  <a:cubicBezTo>
                    <a:pt x="23184" y="26253"/>
                    <a:pt x="23250" y="26020"/>
                    <a:pt x="23317" y="25819"/>
                  </a:cubicBezTo>
                  <a:cubicBezTo>
                    <a:pt x="24251" y="22617"/>
                    <a:pt x="25252" y="19482"/>
                    <a:pt x="26319" y="16346"/>
                  </a:cubicBezTo>
                  <a:cubicBezTo>
                    <a:pt x="26653" y="15479"/>
                    <a:pt x="27053" y="14611"/>
                    <a:pt x="27520" y="13811"/>
                  </a:cubicBezTo>
                  <a:cubicBezTo>
                    <a:pt x="27620" y="13611"/>
                    <a:pt x="27754" y="13411"/>
                    <a:pt x="27887" y="13244"/>
                  </a:cubicBezTo>
                  <a:lnTo>
                    <a:pt x="27954" y="13144"/>
                  </a:lnTo>
                  <a:close/>
                  <a:moveTo>
                    <a:pt x="16012" y="1"/>
                  </a:moveTo>
                  <a:lnTo>
                    <a:pt x="16012" y="1"/>
                  </a:lnTo>
                  <a:cubicBezTo>
                    <a:pt x="16079" y="201"/>
                    <a:pt x="16079" y="301"/>
                    <a:pt x="16112" y="401"/>
                  </a:cubicBezTo>
                  <a:cubicBezTo>
                    <a:pt x="16546" y="1802"/>
                    <a:pt x="16946" y="3203"/>
                    <a:pt x="17313" y="4638"/>
                  </a:cubicBezTo>
                  <a:cubicBezTo>
                    <a:pt x="17847" y="6572"/>
                    <a:pt x="18314" y="8507"/>
                    <a:pt x="18781" y="10475"/>
                  </a:cubicBezTo>
                  <a:cubicBezTo>
                    <a:pt x="18981" y="11042"/>
                    <a:pt x="18614" y="11676"/>
                    <a:pt x="18013" y="11776"/>
                  </a:cubicBezTo>
                  <a:cubicBezTo>
                    <a:pt x="17480" y="11943"/>
                    <a:pt x="16946" y="12043"/>
                    <a:pt x="16412" y="12110"/>
                  </a:cubicBezTo>
                  <a:cubicBezTo>
                    <a:pt x="15545" y="12243"/>
                    <a:pt x="14678" y="12310"/>
                    <a:pt x="13810" y="12477"/>
                  </a:cubicBezTo>
                  <a:cubicBezTo>
                    <a:pt x="13177" y="12610"/>
                    <a:pt x="13076" y="13010"/>
                    <a:pt x="13577" y="13377"/>
                  </a:cubicBezTo>
                  <a:cubicBezTo>
                    <a:pt x="14544" y="14044"/>
                    <a:pt x="15045" y="15045"/>
                    <a:pt x="15612" y="15979"/>
                  </a:cubicBezTo>
                  <a:cubicBezTo>
                    <a:pt x="16012" y="16613"/>
                    <a:pt x="16079" y="17413"/>
                    <a:pt x="15812" y="18114"/>
                  </a:cubicBezTo>
                  <a:cubicBezTo>
                    <a:pt x="15178" y="19815"/>
                    <a:pt x="14311" y="21450"/>
                    <a:pt x="13243" y="22951"/>
                  </a:cubicBezTo>
                  <a:cubicBezTo>
                    <a:pt x="10842" y="26653"/>
                    <a:pt x="7906" y="29989"/>
                    <a:pt x="5171" y="33458"/>
                  </a:cubicBezTo>
                  <a:cubicBezTo>
                    <a:pt x="3770" y="35259"/>
                    <a:pt x="2202" y="36961"/>
                    <a:pt x="1235" y="39096"/>
                  </a:cubicBezTo>
                  <a:cubicBezTo>
                    <a:pt x="1101" y="39396"/>
                    <a:pt x="734" y="39629"/>
                    <a:pt x="467" y="39929"/>
                  </a:cubicBezTo>
                  <a:lnTo>
                    <a:pt x="301" y="39796"/>
                  </a:lnTo>
                  <a:lnTo>
                    <a:pt x="267" y="40597"/>
                  </a:lnTo>
                  <a:cubicBezTo>
                    <a:pt x="0" y="46868"/>
                    <a:pt x="0" y="53139"/>
                    <a:pt x="301" y="59410"/>
                  </a:cubicBezTo>
                  <a:cubicBezTo>
                    <a:pt x="401" y="61545"/>
                    <a:pt x="467" y="63680"/>
                    <a:pt x="634" y="65815"/>
                  </a:cubicBezTo>
                  <a:cubicBezTo>
                    <a:pt x="934" y="69884"/>
                    <a:pt x="1301" y="73987"/>
                    <a:pt x="1635" y="78090"/>
                  </a:cubicBezTo>
                  <a:cubicBezTo>
                    <a:pt x="1768" y="79858"/>
                    <a:pt x="1902" y="81626"/>
                    <a:pt x="2069" y="83394"/>
                  </a:cubicBezTo>
                  <a:cubicBezTo>
                    <a:pt x="2169" y="84595"/>
                    <a:pt x="2235" y="84695"/>
                    <a:pt x="3436" y="84862"/>
                  </a:cubicBezTo>
                  <a:lnTo>
                    <a:pt x="4771" y="85028"/>
                  </a:lnTo>
                  <a:lnTo>
                    <a:pt x="5604" y="85129"/>
                  </a:lnTo>
                  <a:cubicBezTo>
                    <a:pt x="5838" y="85162"/>
                    <a:pt x="6105" y="85162"/>
                    <a:pt x="6338" y="85195"/>
                  </a:cubicBezTo>
                  <a:lnTo>
                    <a:pt x="7072" y="85262"/>
                  </a:lnTo>
                  <a:cubicBezTo>
                    <a:pt x="7406" y="85295"/>
                    <a:pt x="7706" y="85329"/>
                    <a:pt x="8040" y="85362"/>
                  </a:cubicBezTo>
                  <a:lnTo>
                    <a:pt x="8173" y="85362"/>
                  </a:lnTo>
                  <a:cubicBezTo>
                    <a:pt x="8540" y="85362"/>
                    <a:pt x="8907" y="85395"/>
                    <a:pt x="9240" y="85429"/>
                  </a:cubicBezTo>
                  <a:cubicBezTo>
                    <a:pt x="10126" y="85475"/>
                    <a:pt x="11013" y="85498"/>
                    <a:pt x="11900" y="85498"/>
                  </a:cubicBezTo>
                  <a:cubicBezTo>
                    <a:pt x="14857" y="85498"/>
                    <a:pt x="17816" y="85241"/>
                    <a:pt x="20715" y="84728"/>
                  </a:cubicBezTo>
                  <a:lnTo>
                    <a:pt x="21249" y="84628"/>
                  </a:lnTo>
                  <a:lnTo>
                    <a:pt x="21616" y="84561"/>
                  </a:lnTo>
                  <a:cubicBezTo>
                    <a:pt x="21683" y="84528"/>
                    <a:pt x="21749" y="84528"/>
                    <a:pt x="21849" y="84495"/>
                  </a:cubicBezTo>
                  <a:lnTo>
                    <a:pt x="22617" y="84295"/>
                  </a:lnTo>
                  <a:lnTo>
                    <a:pt x="22783" y="84261"/>
                  </a:lnTo>
                  <a:cubicBezTo>
                    <a:pt x="23050" y="84195"/>
                    <a:pt x="23317" y="84094"/>
                    <a:pt x="23584" y="84028"/>
                  </a:cubicBezTo>
                  <a:cubicBezTo>
                    <a:pt x="25352" y="83527"/>
                    <a:pt x="27053" y="82927"/>
                    <a:pt x="28788" y="82360"/>
                  </a:cubicBezTo>
                  <a:cubicBezTo>
                    <a:pt x="28888" y="82293"/>
                    <a:pt x="29021" y="82260"/>
                    <a:pt x="29121" y="82193"/>
                  </a:cubicBezTo>
                  <a:lnTo>
                    <a:pt x="29288" y="82060"/>
                  </a:lnTo>
                  <a:cubicBezTo>
                    <a:pt x="29355" y="81993"/>
                    <a:pt x="29421" y="81893"/>
                    <a:pt x="29455" y="81759"/>
                  </a:cubicBezTo>
                  <a:cubicBezTo>
                    <a:pt x="29455" y="81726"/>
                    <a:pt x="29455" y="81693"/>
                    <a:pt x="29455" y="81659"/>
                  </a:cubicBezTo>
                  <a:cubicBezTo>
                    <a:pt x="29455" y="81626"/>
                    <a:pt x="29455" y="81593"/>
                    <a:pt x="29455" y="81593"/>
                  </a:cubicBezTo>
                  <a:cubicBezTo>
                    <a:pt x="29455" y="81493"/>
                    <a:pt x="29455" y="81426"/>
                    <a:pt x="29455" y="81326"/>
                  </a:cubicBezTo>
                  <a:cubicBezTo>
                    <a:pt x="29388" y="77890"/>
                    <a:pt x="29355" y="74454"/>
                    <a:pt x="29288" y="70985"/>
                  </a:cubicBezTo>
                  <a:lnTo>
                    <a:pt x="29221" y="65915"/>
                  </a:lnTo>
                  <a:cubicBezTo>
                    <a:pt x="29221" y="65481"/>
                    <a:pt x="29155" y="65047"/>
                    <a:pt x="29121" y="64580"/>
                  </a:cubicBezTo>
                  <a:lnTo>
                    <a:pt x="28988" y="64614"/>
                  </a:lnTo>
                  <a:lnTo>
                    <a:pt x="28888" y="64614"/>
                  </a:lnTo>
                  <a:cubicBezTo>
                    <a:pt x="28854" y="64614"/>
                    <a:pt x="28821" y="64647"/>
                    <a:pt x="28788" y="64647"/>
                  </a:cubicBezTo>
                  <a:cubicBezTo>
                    <a:pt x="27353" y="65148"/>
                    <a:pt x="25886" y="65648"/>
                    <a:pt x="24451" y="66115"/>
                  </a:cubicBezTo>
                  <a:cubicBezTo>
                    <a:pt x="23984" y="66248"/>
                    <a:pt x="23484" y="66315"/>
                    <a:pt x="22984" y="66315"/>
                  </a:cubicBezTo>
                  <a:cubicBezTo>
                    <a:pt x="20715" y="66182"/>
                    <a:pt x="18514" y="65715"/>
                    <a:pt x="16379" y="64914"/>
                  </a:cubicBezTo>
                  <a:cubicBezTo>
                    <a:pt x="15178" y="64447"/>
                    <a:pt x="14311" y="63747"/>
                    <a:pt x="14344" y="62346"/>
                  </a:cubicBezTo>
                  <a:cubicBezTo>
                    <a:pt x="14344" y="62279"/>
                    <a:pt x="14311" y="62245"/>
                    <a:pt x="14311" y="62179"/>
                  </a:cubicBezTo>
                  <a:cubicBezTo>
                    <a:pt x="14277" y="61345"/>
                    <a:pt x="14177" y="60511"/>
                    <a:pt x="14177" y="59644"/>
                  </a:cubicBezTo>
                  <a:cubicBezTo>
                    <a:pt x="14177" y="59010"/>
                    <a:pt x="14477" y="58776"/>
                    <a:pt x="15078" y="58676"/>
                  </a:cubicBezTo>
                  <a:cubicBezTo>
                    <a:pt x="15545" y="58610"/>
                    <a:pt x="16012" y="58576"/>
                    <a:pt x="16512" y="58576"/>
                  </a:cubicBezTo>
                  <a:cubicBezTo>
                    <a:pt x="18947" y="58543"/>
                    <a:pt x="21382" y="58543"/>
                    <a:pt x="23784" y="58476"/>
                  </a:cubicBezTo>
                  <a:cubicBezTo>
                    <a:pt x="25018" y="58443"/>
                    <a:pt x="26219" y="58276"/>
                    <a:pt x="27520" y="58143"/>
                  </a:cubicBezTo>
                  <a:cubicBezTo>
                    <a:pt x="27553" y="57142"/>
                    <a:pt x="27720" y="56141"/>
                    <a:pt x="27587" y="55174"/>
                  </a:cubicBezTo>
                  <a:cubicBezTo>
                    <a:pt x="27120" y="52238"/>
                    <a:pt x="26686" y="49336"/>
                    <a:pt x="26019" y="46501"/>
                  </a:cubicBezTo>
                  <a:cubicBezTo>
                    <a:pt x="25519" y="44266"/>
                    <a:pt x="24818" y="42098"/>
                    <a:pt x="24184" y="39896"/>
                  </a:cubicBezTo>
                  <a:cubicBezTo>
                    <a:pt x="24018" y="39396"/>
                    <a:pt x="23884" y="38895"/>
                    <a:pt x="23751" y="38428"/>
                  </a:cubicBezTo>
                  <a:cubicBezTo>
                    <a:pt x="23717" y="38228"/>
                    <a:pt x="23684" y="37995"/>
                    <a:pt x="23651" y="37828"/>
                  </a:cubicBezTo>
                  <a:lnTo>
                    <a:pt x="23817" y="37761"/>
                  </a:lnTo>
                  <a:cubicBezTo>
                    <a:pt x="23851" y="37928"/>
                    <a:pt x="23918" y="38061"/>
                    <a:pt x="23984" y="38228"/>
                  </a:cubicBezTo>
                  <a:cubicBezTo>
                    <a:pt x="24585" y="39963"/>
                    <a:pt x="25118" y="41697"/>
                    <a:pt x="25585" y="43465"/>
                  </a:cubicBezTo>
                  <a:lnTo>
                    <a:pt x="25585" y="43499"/>
                  </a:lnTo>
                  <a:cubicBezTo>
                    <a:pt x="25819" y="44333"/>
                    <a:pt x="26019" y="45133"/>
                    <a:pt x="26219" y="45967"/>
                  </a:cubicBezTo>
                  <a:lnTo>
                    <a:pt x="26286" y="46201"/>
                  </a:lnTo>
                  <a:cubicBezTo>
                    <a:pt x="26786" y="48235"/>
                    <a:pt x="27187" y="50304"/>
                    <a:pt x="27553" y="52405"/>
                  </a:cubicBezTo>
                  <a:cubicBezTo>
                    <a:pt x="27820" y="54073"/>
                    <a:pt x="28254" y="55741"/>
                    <a:pt x="27887" y="57475"/>
                  </a:cubicBezTo>
                  <a:cubicBezTo>
                    <a:pt x="27487" y="59010"/>
                    <a:pt x="27820" y="60611"/>
                    <a:pt x="28721" y="61912"/>
                  </a:cubicBezTo>
                  <a:cubicBezTo>
                    <a:pt x="28788" y="61979"/>
                    <a:pt x="28821" y="62079"/>
                    <a:pt x="28888" y="62179"/>
                  </a:cubicBezTo>
                  <a:cubicBezTo>
                    <a:pt x="28888" y="62245"/>
                    <a:pt x="28921" y="62346"/>
                    <a:pt x="28954" y="62412"/>
                  </a:cubicBezTo>
                  <a:cubicBezTo>
                    <a:pt x="29188" y="63046"/>
                    <a:pt x="29355" y="63680"/>
                    <a:pt x="29488" y="64347"/>
                  </a:cubicBezTo>
                  <a:cubicBezTo>
                    <a:pt x="29622" y="66082"/>
                    <a:pt x="29722" y="67849"/>
                    <a:pt x="29722" y="69617"/>
                  </a:cubicBezTo>
                  <a:cubicBezTo>
                    <a:pt x="29788" y="73187"/>
                    <a:pt x="29788" y="76756"/>
                    <a:pt x="29822" y="80292"/>
                  </a:cubicBezTo>
                  <a:lnTo>
                    <a:pt x="29822" y="81593"/>
                  </a:lnTo>
                  <a:lnTo>
                    <a:pt x="29822" y="84628"/>
                  </a:lnTo>
                  <a:lnTo>
                    <a:pt x="30556" y="84695"/>
                  </a:lnTo>
                  <a:lnTo>
                    <a:pt x="30856" y="84695"/>
                  </a:lnTo>
                  <a:lnTo>
                    <a:pt x="31690" y="84762"/>
                  </a:lnTo>
                  <a:cubicBezTo>
                    <a:pt x="32457" y="84795"/>
                    <a:pt x="33224" y="84828"/>
                    <a:pt x="33991" y="84862"/>
                  </a:cubicBezTo>
                  <a:cubicBezTo>
                    <a:pt x="34958" y="84908"/>
                    <a:pt x="35925" y="84946"/>
                    <a:pt x="36889" y="84946"/>
                  </a:cubicBezTo>
                  <a:cubicBezTo>
                    <a:pt x="38719" y="84946"/>
                    <a:pt x="40539" y="84809"/>
                    <a:pt x="42331" y="84328"/>
                  </a:cubicBezTo>
                  <a:cubicBezTo>
                    <a:pt x="42664" y="84295"/>
                    <a:pt x="42931" y="83994"/>
                    <a:pt x="42864" y="83661"/>
                  </a:cubicBezTo>
                  <a:cubicBezTo>
                    <a:pt x="42864" y="82727"/>
                    <a:pt x="42864" y="81793"/>
                    <a:pt x="42931" y="80859"/>
                  </a:cubicBezTo>
                  <a:cubicBezTo>
                    <a:pt x="43432" y="75422"/>
                    <a:pt x="43432" y="69884"/>
                    <a:pt x="43398" y="64414"/>
                  </a:cubicBezTo>
                  <a:cubicBezTo>
                    <a:pt x="43398" y="62712"/>
                    <a:pt x="43231" y="61011"/>
                    <a:pt x="43165" y="59310"/>
                  </a:cubicBezTo>
                  <a:cubicBezTo>
                    <a:pt x="43098" y="57475"/>
                    <a:pt x="43131" y="55607"/>
                    <a:pt x="42965" y="53773"/>
                  </a:cubicBezTo>
                  <a:cubicBezTo>
                    <a:pt x="42698" y="50437"/>
                    <a:pt x="42231" y="47168"/>
                    <a:pt x="41997" y="43832"/>
                  </a:cubicBezTo>
                  <a:cubicBezTo>
                    <a:pt x="41697" y="40330"/>
                    <a:pt x="40930" y="36861"/>
                    <a:pt x="40229" y="33425"/>
                  </a:cubicBezTo>
                  <a:cubicBezTo>
                    <a:pt x="40163" y="33191"/>
                    <a:pt x="40096" y="32991"/>
                    <a:pt x="40029" y="32758"/>
                  </a:cubicBezTo>
                  <a:cubicBezTo>
                    <a:pt x="39862" y="32157"/>
                    <a:pt x="39729" y="31523"/>
                    <a:pt x="39662" y="30923"/>
                  </a:cubicBezTo>
                  <a:cubicBezTo>
                    <a:pt x="39595" y="28688"/>
                    <a:pt x="39229" y="26453"/>
                    <a:pt x="38528" y="24318"/>
                  </a:cubicBezTo>
                  <a:cubicBezTo>
                    <a:pt x="37994" y="22550"/>
                    <a:pt x="37594" y="20749"/>
                    <a:pt x="37394" y="18914"/>
                  </a:cubicBezTo>
                  <a:cubicBezTo>
                    <a:pt x="37127" y="16112"/>
                    <a:pt x="36460" y="13377"/>
                    <a:pt x="35426" y="10775"/>
                  </a:cubicBezTo>
                  <a:cubicBezTo>
                    <a:pt x="34792" y="9274"/>
                    <a:pt x="33858" y="8007"/>
                    <a:pt x="32324" y="7339"/>
                  </a:cubicBezTo>
                  <a:cubicBezTo>
                    <a:pt x="30022" y="6272"/>
                    <a:pt x="27687" y="5238"/>
                    <a:pt x="25385" y="4204"/>
                  </a:cubicBezTo>
                  <a:cubicBezTo>
                    <a:pt x="22950" y="3136"/>
                    <a:pt x="20515" y="2136"/>
                    <a:pt x="18113" y="1068"/>
                  </a:cubicBezTo>
                  <a:cubicBezTo>
                    <a:pt x="17413" y="768"/>
                    <a:pt x="16746" y="401"/>
                    <a:pt x="16012"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4"/>
            <p:cNvSpPr/>
            <p:nvPr/>
          </p:nvSpPr>
          <p:spPr>
            <a:xfrm>
              <a:off x="2637886" y="4409472"/>
              <a:ext cx="922140" cy="725822"/>
            </a:xfrm>
            <a:custGeom>
              <a:rect b="b" l="l" r="r" t="t"/>
              <a:pathLst>
                <a:path extrusionOk="0" h="35393" w="44966">
                  <a:moveTo>
                    <a:pt x="7973" y="0"/>
                  </a:moveTo>
                  <a:cubicBezTo>
                    <a:pt x="7939" y="601"/>
                    <a:pt x="7906" y="1201"/>
                    <a:pt x="7839" y="1835"/>
                  </a:cubicBezTo>
                  <a:cubicBezTo>
                    <a:pt x="7806" y="2502"/>
                    <a:pt x="7706" y="3169"/>
                    <a:pt x="7572" y="3836"/>
                  </a:cubicBezTo>
                  <a:cubicBezTo>
                    <a:pt x="7472" y="4070"/>
                    <a:pt x="7272" y="4270"/>
                    <a:pt x="7039" y="4337"/>
                  </a:cubicBezTo>
                  <a:cubicBezTo>
                    <a:pt x="6477" y="4399"/>
                    <a:pt x="5923" y="4434"/>
                    <a:pt x="5376" y="4434"/>
                  </a:cubicBezTo>
                  <a:cubicBezTo>
                    <a:pt x="3585" y="4434"/>
                    <a:pt x="1877" y="4058"/>
                    <a:pt x="267" y="3036"/>
                  </a:cubicBezTo>
                  <a:cubicBezTo>
                    <a:pt x="200" y="3002"/>
                    <a:pt x="100" y="2969"/>
                    <a:pt x="0" y="2936"/>
                  </a:cubicBezTo>
                  <a:lnTo>
                    <a:pt x="0" y="2936"/>
                  </a:lnTo>
                  <a:cubicBezTo>
                    <a:pt x="34" y="3269"/>
                    <a:pt x="67" y="3536"/>
                    <a:pt x="67" y="3770"/>
                  </a:cubicBezTo>
                  <a:cubicBezTo>
                    <a:pt x="234" y="6238"/>
                    <a:pt x="434" y="8673"/>
                    <a:pt x="567" y="11108"/>
                  </a:cubicBezTo>
                  <a:cubicBezTo>
                    <a:pt x="734" y="13677"/>
                    <a:pt x="801" y="16245"/>
                    <a:pt x="1001" y="18814"/>
                  </a:cubicBezTo>
                  <a:cubicBezTo>
                    <a:pt x="1134" y="20582"/>
                    <a:pt x="1501" y="22350"/>
                    <a:pt x="1601" y="24117"/>
                  </a:cubicBezTo>
                  <a:cubicBezTo>
                    <a:pt x="1835" y="27687"/>
                    <a:pt x="2235" y="31256"/>
                    <a:pt x="2869" y="34792"/>
                  </a:cubicBezTo>
                  <a:cubicBezTo>
                    <a:pt x="2936" y="35159"/>
                    <a:pt x="3036" y="35292"/>
                    <a:pt x="3403" y="35292"/>
                  </a:cubicBezTo>
                  <a:lnTo>
                    <a:pt x="10875" y="35292"/>
                  </a:lnTo>
                  <a:cubicBezTo>
                    <a:pt x="11041" y="35292"/>
                    <a:pt x="11208" y="35259"/>
                    <a:pt x="11342" y="35259"/>
                  </a:cubicBezTo>
                  <a:cubicBezTo>
                    <a:pt x="11508" y="33791"/>
                    <a:pt x="11709" y="32457"/>
                    <a:pt x="11842" y="31089"/>
                  </a:cubicBezTo>
                  <a:cubicBezTo>
                    <a:pt x="11909" y="30689"/>
                    <a:pt x="11975" y="30322"/>
                    <a:pt x="12042" y="29922"/>
                  </a:cubicBezTo>
                  <a:lnTo>
                    <a:pt x="12109" y="29355"/>
                  </a:lnTo>
                  <a:lnTo>
                    <a:pt x="12109" y="29088"/>
                  </a:lnTo>
                  <a:cubicBezTo>
                    <a:pt x="12109" y="28988"/>
                    <a:pt x="12109" y="28888"/>
                    <a:pt x="12109" y="28821"/>
                  </a:cubicBezTo>
                  <a:cubicBezTo>
                    <a:pt x="11909" y="26286"/>
                    <a:pt x="11875" y="23717"/>
                    <a:pt x="12042" y="21215"/>
                  </a:cubicBezTo>
                  <a:cubicBezTo>
                    <a:pt x="12142" y="18247"/>
                    <a:pt x="12342" y="15311"/>
                    <a:pt x="12509" y="12376"/>
                  </a:cubicBezTo>
                  <a:cubicBezTo>
                    <a:pt x="12543" y="12209"/>
                    <a:pt x="12576" y="12042"/>
                    <a:pt x="12609" y="11842"/>
                  </a:cubicBezTo>
                  <a:lnTo>
                    <a:pt x="12743" y="11842"/>
                  </a:lnTo>
                  <a:cubicBezTo>
                    <a:pt x="12776" y="12009"/>
                    <a:pt x="12776" y="12209"/>
                    <a:pt x="12776" y="12376"/>
                  </a:cubicBezTo>
                  <a:cubicBezTo>
                    <a:pt x="12709" y="14277"/>
                    <a:pt x="12609" y="16178"/>
                    <a:pt x="12543" y="18080"/>
                  </a:cubicBezTo>
                  <a:cubicBezTo>
                    <a:pt x="12476" y="21282"/>
                    <a:pt x="12376" y="24451"/>
                    <a:pt x="12409" y="27653"/>
                  </a:cubicBezTo>
                  <a:cubicBezTo>
                    <a:pt x="12476" y="28888"/>
                    <a:pt x="12409" y="30122"/>
                    <a:pt x="12242" y="31356"/>
                  </a:cubicBezTo>
                  <a:cubicBezTo>
                    <a:pt x="12042" y="32690"/>
                    <a:pt x="11909" y="34025"/>
                    <a:pt x="11775" y="35392"/>
                  </a:cubicBezTo>
                  <a:lnTo>
                    <a:pt x="40062" y="35392"/>
                  </a:lnTo>
                  <a:cubicBezTo>
                    <a:pt x="40229" y="34291"/>
                    <a:pt x="40362" y="33224"/>
                    <a:pt x="40529" y="32157"/>
                  </a:cubicBezTo>
                  <a:cubicBezTo>
                    <a:pt x="40996" y="28921"/>
                    <a:pt x="41363" y="25719"/>
                    <a:pt x="42064" y="22516"/>
                  </a:cubicBezTo>
                  <a:cubicBezTo>
                    <a:pt x="43064" y="17980"/>
                    <a:pt x="43731" y="13343"/>
                    <a:pt x="44565" y="8740"/>
                  </a:cubicBezTo>
                  <a:cubicBezTo>
                    <a:pt x="44966" y="6638"/>
                    <a:pt x="44832" y="4570"/>
                    <a:pt x="44599" y="2402"/>
                  </a:cubicBezTo>
                  <a:lnTo>
                    <a:pt x="44599" y="2402"/>
                  </a:lnTo>
                  <a:cubicBezTo>
                    <a:pt x="44032" y="2602"/>
                    <a:pt x="43465" y="2802"/>
                    <a:pt x="42931" y="3036"/>
                  </a:cubicBezTo>
                  <a:cubicBezTo>
                    <a:pt x="41030" y="3770"/>
                    <a:pt x="39061" y="4370"/>
                    <a:pt x="37093" y="4837"/>
                  </a:cubicBezTo>
                  <a:cubicBezTo>
                    <a:pt x="35459" y="5204"/>
                    <a:pt x="33824" y="5471"/>
                    <a:pt x="32157" y="5604"/>
                  </a:cubicBezTo>
                  <a:cubicBezTo>
                    <a:pt x="30374" y="5773"/>
                    <a:pt x="28570" y="5858"/>
                    <a:pt x="26769" y="5858"/>
                  </a:cubicBezTo>
                  <a:cubicBezTo>
                    <a:pt x="25369" y="5858"/>
                    <a:pt x="23969" y="5806"/>
                    <a:pt x="22583" y="5704"/>
                  </a:cubicBezTo>
                  <a:cubicBezTo>
                    <a:pt x="21082" y="5571"/>
                    <a:pt x="19648" y="5371"/>
                    <a:pt x="18180" y="5104"/>
                  </a:cubicBezTo>
                  <a:cubicBezTo>
                    <a:pt x="17246" y="4937"/>
                    <a:pt x="17012" y="4637"/>
                    <a:pt x="16946" y="3736"/>
                  </a:cubicBezTo>
                  <a:cubicBezTo>
                    <a:pt x="16879" y="3236"/>
                    <a:pt x="16846" y="2769"/>
                    <a:pt x="16779" y="2302"/>
                  </a:cubicBezTo>
                  <a:cubicBezTo>
                    <a:pt x="16712" y="1501"/>
                    <a:pt x="16679" y="734"/>
                    <a:pt x="166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4"/>
            <p:cNvSpPr/>
            <p:nvPr/>
          </p:nvSpPr>
          <p:spPr>
            <a:xfrm>
              <a:off x="1937391" y="2859351"/>
              <a:ext cx="895480" cy="1633750"/>
            </a:xfrm>
            <a:custGeom>
              <a:rect b="b" l="l" r="r" t="t"/>
              <a:pathLst>
                <a:path extrusionOk="0" h="79666" w="43666">
                  <a:moveTo>
                    <a:pt x="18314" y="39129"/>
                  </a:moveTo>
                  <a:lnTo>
                    <a:pt x="18314" y="39129"/>
                  </a:lnTo>
                  <a:cubicBezTo>
                    <a:pt x="19615" y="39863"/>
                    <a:pt x="20282" y="40963"/>
                    <a:pt x="20915" y="42064"/>
                  </a:cubicBezTo>
                  <a:lnTo>
                    <a:pt x="20782" y="42198"/>
                  </a:lnTo>
                  <a:cubicBezTo>
                    <a:pt x="19981" y="41197"/>
                    <a:pt x="19214" y="40230"/>
                    <a:pt x="18314" y="39129"/>
                  </a:cubicBezTo>
                  <a:close/>
                  <a:moveTo>
                    <a:pt x="16813" y="39462"/>
                  </a:moveTo>
                  <a:cubicBezTo>
                    <a:pt x="18247" y="39963"/>
                    <a:pt x="20515" y="45200"/>
                    <a:pt x="20148" y="47068"/>
                  </a:cubicBezTo>
                  <a:lnTo>
                    <a:pt x="19981" y="47101"/>
                  </a:lnTo>
                  <a:cubicBezTo>
                    <a:pt x="19848" y="46167"/>
                    <a:pt x="19648" y="45267"/>
                    <a:pt x="19414" y="44366"/>
                  </a:cubicBezTo>
                  <a:cubicBezTo>
                    <a:pt x="19114" y="43465"/>
                    <a:pt x="18747" y="42631"/>
                    <a:pt x="18280" y="41831"/>
                  </a:cubicBezTo>
                  <a:cubicBezTo>
                    <a:pt x="17813" y="40997"/>
                    <a:pt x="17246" y="40263"/>
                    <a:pt x="16813" y="39462"/>
                  </a:cubicBezTo>
                  <a:close/>
                  <a:moveTo>
                    <a:pt x="43665" y="1"/>
                  </a:moveTo>
                  <a:lnTo>
                    <a:pt x="43665" y="1"/>
                  </a:lnTo>
                  <a:cubicBezTo>
                    <a:pt x="40930" y="1502"/>
                    <a:pt x="38295" y="3036"/>
                    <a:pt x="35693" y="4604"/>
                  </a:cubicBezTo>
                  <a:cubicBezTo>
                    <a:pt x="34458" y="5338"/>
                    <a:pt x="33458" y="6439"/>
                    <a:pt x="32791" y="7706"/>
                  </a:cubicBezTo>
                  <a:cubicBezTo>
                    <a:pt x="31123" y="10842"/>
                    <a:pt x="29422" y="13944"/>
                    <a:pt x="27820" y="17113"/>
                  </a:cubicBezTo>
                  <a:cubicBezTo>
                    <a:pt x="26920" y="18914"/>
                    <a:pt x="26153" y="20849"/>
                    <a:pt x="25352" y="22717"/>
                  </a:cubicBezTo>
                  <a:cubicBezTo>
                    <a:pt x="24985" y="23584"/>
                    <a:pt x="24718" y="24552"/>
                    <a:pt x="24285" y="25386"/>
                  </a:cubicBezTo>
                  <a:cubicBezTo>
                    <a:pt x="22717" y="28221"/>
                    <a:pt x="21082" y="31056"/>
                    <a:pt x="19514" y="33858"/>
                  </a:cubicBezTo>
                  <a:cubicBezTo>
                    <a:pt x="18947" y="34959"/>
                    <a:pt x="18447" y="36093"/>
                    <a:pt x="17913" y="37194"/>
                  </a:cubicBezTo>
                  <a:cubicBezTo>
                    <a:pt x="17780" y="37461"/>
                    <a:pt x="17613" y="37794"/>
                    <a:pt x="17380" y="37895"/>
                  </a:cubicBezTo>
                  <a:cubicBezTo>
                    <a:pt x="16279" y="38328"/>
                    <a:pt x="15178" y="38695"/>
                    <a:pt x="14044" y="39029"/>
                  </a:cubicBezTo>
                  <a:cubicBezTo>
                    <a:pt x="10241" y="40029"/>
                    <a:pt x="6472" y="40997"/>
                    <a:pt x="2702" y="41964"/>
                  </a:cubicBezTo>
                  <a:cubicBezTo>
                    <a:pt x="1802" y="42198"/>
                    <a:pt x="901" y="42465"/>
                    <a:pt x="1" y="42698"/>
                  </a:cubicBezTo>
                  <a:cubicBezTo>
                    <a:pt x="1001" y="44699"/>
                    <a:pt x="1602" y="46834"/>
                    <a:pt x="1802" y="49036"/>
                  </a:cubicBezTo>
                  <a:cubicBezTo>
                    <a:pt x="1902" y="50570"/>
                    <a:pt x="1835" y="52105"/>
                    <a:pt x="1568" y="53606"/>
                  </a:cubicBezTo>
                  <a:lnTo>
                    <a:pt x="2102" y="53606"/>
                  </a:lnTo>
                  <a:cubicBezTo>
                    <a:pt x="3670" y="53472"/>
                    <a:pt x="5238" y="53339"/>
                    <a:pt x="6805" y="53172"/>
                  </a:cubicBezTo>
                  <a:cubicBezTo>
                    <a:pt x="8940" y="53005"/>
                    <a:pt x="11108" y="52805"/>
                    <a:pt x="13243" y="52572"/>
                  </a:cubicBezTo>
                  <a:cubicBezTo>
                    <a:pt x="14211" y="52472"/>
                    <a:pt x="15178" y="52338"/>
                    <a:pt x="16179" y="52238"/>
                  </a:cubicBezTo>
                  <a:lnTo>
                    <a:pt x="16346" y="52205"/>
                  </a:lnTo>
                  <a:cubicBezTo>
                    <a:pt x="18514" y="51938"/>
                    <a:pt x="20682" y="51604"/>
                    <a:pt x="22817" y="51237"/>
                  </a:cubicBezTo>
                  <a:cubicBezTo>
                    <a:pt x="24218" y="51004"/>
                    <a:pt x="25652" y="50737"/>
                    <a:pt x="26853" y="49903"/>
                  </a:cubicBezTo>
                  <a:cubicBezTo>
                    <a:pt x="28421" y="48769"/>
                    <a:pt x="29922" y="47602"/>
                    <a:pt x="31456" y="46434"/>
                  </a:cubicBezTo>
                  <a:lnTo>
                    <a:pt x="32791" y="45400"/>
                  </a:lnTo>
                  <a:lnTo>
                    <a:pt x="33791" y="44633"/>
                  </a:lnTo>
                  <a:cubicBezTo>
                    <a:pt x="33891" y="44533"/>
                    <a:pt x="33991" y="44433"/>
                    <a:pt x="34092" y="44366"/>
                  </a:cubicBezTo>
                  <a:cubicBezTo>
                    <a:pt x="34258" y="44199"/>
                    <a:pt x="34358" y="44032"/>
                    <a:pt x="34358" y="43799"/>
                  </a:cubicBezTo>
                  <a:cubicBezTo>
                    <a:pt x="34325" y="42765"/>
                    <a:pt x="34225" y="41764"/>
                    <a:pt x="34158" y="40730"/>
                  </a:cubicBezTo>
                  <a:cubicBezTo>
                    <a:pt x="34025" y="37494"/>
                    <a:pt x="33858" y="34259"/>
                    <a:pt x="33758" y="31023"/>
                  </a:cubicBezTo>
                  <a:cubicBezTo>
                    <a:pt x="33625" y="27387"/>
                    <a:pt x="33491" y="23718"/>
                    <a:pt x="33391" y="20082"/>
                  </a:cubicBezTo>
                  <a:lnTo>
                    <a:pt x="33391" y="19648"/>
                  </a:lnTo>
                  <a:cubicBezTo>
                    <a:pt x="33358" y="18481"/>
                    <a:pt x="33424" y="17280"/>
                    <a:pt x="33491" y="16112"/>
                  </a:cubicBezTo>
                  <a:cubicBezTo>
                    <a:pt x="33524" y="15946"/>
                    <a:pt x="33558" y="15812"/>
                    <a:pt x="33658" y="15645"/>
                  </a:cubicBezTo>
                  <a:cubicBezTo>
                    <a:pt x="33758" y="15779"/>
                    <a:pt x="33791" y="15879"/>
                    <a:pt x="33791" y="15946"/>
                  </a:cubicBezTo>
                  <a:cubicBezTo>
                    <a:pt x="33458" y="18080"/>
                    <a:pt x="33791" y="20249"/>
                    <a:pt x="33858" y="22383"/>
                  </a:cubicBezTo>
                  <a:cubicBezTo>
                    <a:pt x="33925" y="24785"/>
                    <a:pt x="34158" y="27220"/>
                    <a:pt x="34125" y="29622"/>
                  </a:cubicBezTo>
                  <a:cubicBezTo>
                    <a:pt x="34092" y="30756"/>
                    <a:pt x="34125" y="31857"/>
                    <a:pt x="34125" y="32991"/>
                  </a:cubicBezTo>
                  <a:lnTo>
                    <a:pt x="34258" y="36193"/>
                  </a:lnTo>
                  <a:cubicBezTo>
                    <a:pt x="34358" y="37895"/>
                    <a:pt x="34458" y="39596"/>
                    <a:pt x="34559" y="41297"/>
                  </a:cubicBezTo>
                  <a:cubicBezTo>
                    <a:pt x="34692" y="42965"/>
                    <a:pt x="34992" y="44699"/>
                    <a:pt x="34625" y="46434"/>
                  </a:cubicBezTo>
                  <a:cubicBezTo>
                    <a:pt x="34292" y="48169"/>
                    <a:pt x="34058" y="49870"/>
                    <a:pt x="33791" y="51604"/>
                  </a:cubicBezTo>
                  <a:cubicBezTo>
                    <a:pt x="33691" y="52438"/>
                    <a:pt x="33625" y="53272"/>
                    <a:pt x="33558" y="54140"/>
                  </a:cubicBezTo>
                  <a:lnTo>
                    <a:pt x="34292" y="54240"/>
                  </a:lnTo>
                  <a:lnTo>
                    <a:pt x="36360" y="54440"/>
                  </a:lnTo>
                  <a:cubicBezTo>
                    <a:pt x="36793" y="54440"/>
                    <a:pt x="37127" y="54873"/>
                    <a:pt x="37060" y="55307"/>
                  </a:cubicBezTo>
                  <a:cubicBezTo>
                    <a:pt x="37060" y="55541"/>
                    <a:pt x="37027" y="55774"/>
                    <a:pt x="36994" y="56008"/>
                  </a:cubicBezTo>
                  <a:cubicBezTo>
                    <a:pt x="36760" y="56942"/>
                    <a:pt x="36527" y="57909"/>
                    <a:pt x="36326" y="58876"/>
                  </a:cubicBezTo>
                  <a:cubicBezTo>
                    <a:pt x="36226" y="59510"/>
                    <a:pt x="35759" y="60077"/>
                    <a:pt x="35159" y="60244"/>
                  </a:cubicBezTo>
                  <a:cubicBezTo>
                    <a:pt x="34425" y="60477"/>
                    <a:pt x="33658" y="60577"/>
                    <a:pt x="32824" y="60744"/>
                  </a:cubicBezTo>
                  <a:cubicBezTo>
                    <a:pt x="32824" y="60911"/>
                    <a:pt x="32757" y="61245"/>
                    <a:pt x="32724" y="61578"/>
                  </a:cubicBezTo>
                  <a:cubicBezTo>
                    <a:pt x="32624" y="62846"/>
                    <a:pt x="32490" y="64080"/>
                    <a:pt x="32457" y="65348"/>
                  </a:cubicBezTo>
                  <a:cubicBezTo>
                    <a:pt x="32424" y="68516"/>
                    <a:pt x="32390" y="71719"/>
                    <a:pt x="32424" y="74888"/>
                  </a:cubicBezTo>
                  <a:cubicBezTo>
                    <a:pt x="32424" y="76089"/>
                    <a:pt x="33024" y="77223"/>
                    <a:pt x="34025" y="77890"/>
                  </a:cubicBezTo>
                  <a:cubicBezTo>
                    <a:pt x="35819" y="79251"/>
                    <a:pt x="37842" y="79665"/>
                    <a:pt x="39961" y="79665"/>
                  </a:cubicBezTo>
                  <a:cubicBezTo>
                    <a:pt x="40128" y="79665"/>
                    <a:pt x="40295" y="79663"/>
                    <a:pt x="40463" y="79658"/>
                  </a:cubicBezTo>
                  <a:cubicBezTo>
                    <a:pt x="41230" y="79658"/>
                    <a:pt x="41430" y="79458"/>
                    <a:pt x="41497" y="78690"/>
                  </a:cubicBezTo>
                  <a:cubicBezTo>
                    <a:pt x="41664" y="76956"/>
                    <a:pt x="41797" y="75188"/>
                    <a:pt x="41897" y="73420"/>
                  </a:cubicBezTo>
                  <a:cubicBezTo>
                    <a:pt x="41997" y="71318"/>
                    <a:pt x="41997" y="69184"/>
                    <a:pt x="42064" y="67082"/>
                  </a:cubicBezTo>
                  <a:cubicBezTo>
                    <a:pt x="42264" y="62746"/>
                    <a:pt x="42498" y="58376"/>
                    <a:pt x="42631" y="54039"/>
                  </a:cubicBezTo>
                  <a:cubicBezTo>
                    <a:pt x="42731" y="51204"/>
                    <a:pt x="42664" y="48369"/>
                    <a:pt x="42664" y="45533"/>
                  </a:cubicBezTo>
                  <a:cubicBezTo>
                    <a:pt x="42664" y="43365"/>
                    <a:pt x="42631" y="41197"/>
                    <a:pt x="42631" y="39029"/>
                  </a:cubicBezTo>
                  <a:lnTo>
                    <a:pt x="42631" y="34859"/>
                  </a:lnTo>
                  <a:cubicBezTo>
                    <a:pt x="42528" y="34915"/>
                    <a:pt x="42419" y="34940"/>
                    <a:pt x="42312" y="34940"/>
                  </a:cubicBezTo>
                  <a:cubicBezTo>
                    <a:pt x="41970" y="34940"/>
                    <a:pt x="41648" y="34681"/>
                    <a:pt x="41597" y="34325"/>
                  </a:cubicBezTo>
                  <a:cubicBezTo>
                    <a:pt x="41430" y="33758"/>
                    <a:pt x="41263" y="33158"/>
                    <a:pt x="41163" y="32591"/>
                  </a:cubicBezTo>
                  <a:cubicBezTo>
                    <a:pt x="40529" y="28588"/>
                    <a:pt x="40296" y="24585"/>
                    <a:pt x="40396" y="20582"/>
                  </a:cubicBezTo>
                  <a:cubicBezTo>
                    <a:pt x="40396" y="19581"/>
                    <a:pt x="40529" y="18647"/>
                    <a:pt x="40763" y="17680"/>
                  </a:cubicBezTo>
                  <a:cubicBezTo>
                    <a:pt x="41330" y="15612"/>
                    <a:pt x="41997" y="13544"/>
                    <a:pt x="42664" y="11476"/>
                  </a:cubicBezTo>
                  <a:cubicBezTo>
                    <a:pt x="42864" y="10842"/>
                    <a:pt x="42731" y="10708"/>
                    <a:pt x="42064" y="10708"/>
                  </a:cubicBezTo>
                  <a:cubicBezTo>
                    <a:pt x="41664" y="10708"/>
                    <a:pt x="41263" y="10782"/>
                    <a:pt x="40842" y="10782"/>
                  </a:cubicBezTo>
                  <a:cubicBezTo>
                    <a:pt x="40772" y="10782"/>
                    <a:pt x="40701" y="10780"/>
                    <a:pt x="40630" y="10775"/>
                  </a:cubicBezTo>
                  <a:cubicBezTo>
                    <a:pt x="40599" y="10779"/>
                    <a:pt x="40569" y="10781"/>
                    <a:pt x="40539" y="10781"/>
                  </a:cubicBezTo>
                  <a:cubicBezTo>
                    <a:pt x="40048" y="10781"/>
                    <a:pt x="39670" y="10278"/>
                    <a:pt x="39796" y="9774"/>
                  </a:cubicBezTo>
                  <a:cubicBezTo>
                    <a:pt x="39896" y="9374"/>
                    <a:pt x="40029" y="8974"/>
                    <a:pt x="40196" y="8574"/>
                  </a:cubicBezTo>
                  <a:cubicBezTo>
                    <a:pt x="41297" y="5872"/>
                    <a:pt x="42397" y="3170"/>
                    <a:pt x="43498" y="434"/>
                  </a:cubicBezTo>
                  <a:cubicBezTo>
                    <a:pt x="43565" y="301"/>
                    <a:pt x="43598" y="168"/>
                    <a:pt x="43665"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4"/>
            <p:cNvSpPr/>
            <p:nvPr/>
          </p:nvSpPr>
          <p:spPr>
            <a:xfrm>
              <a:off x="361984" y="4626318"/>
              <a:ext cx="1115731" cy="507171"/>
            </a:xfrm>
            <a:custGeom>
              <a:rect b="b" l="l" r="r" t="t"/>
              <a:pathLst>
                <a:path extrusionOk="0" h="24731" w="54406">
                  <a:moveTo>
                    <a:pt x="43331" y="0"/>
                  </a:moveTo>
                  <a:cubicBezTo>
                    <a:pt x="43231" y="201"/>
                    <a:pt x="43164" y="401"/>
                    <a:pt x="43131" y="634"/>
                  </a:cubicBezTo>
                  <a:cubicBezTo>
                    <a:pt x="42731" y="2569"/>
                    <a:pt x="42364" y="4504"/>
                    <a:pt x="41963" y="6438"/>
                  </a:cubicBezTo>
                  <a:cubicBezTo>
                    <a:pt x="41863" y="6772"/>
                    <a:pt x="41630" y="7072"/>
                    <a:pt x="41330" y="7272"/>
                  </a:cubicBezTo>
                  <a:cubicBezTo>
                    <a:pt x="40963" y="7406"/>
                    <a:pt x="40596" y="7472"/>
                    <a:pt x="40229" y="7472"/>
                  </a:cubicBezTo>
                  <a:lnTo>
                    <a:pt x="38561" y="7506"/>
                  </a:lnTo>
                  <a:cubicBezTo>
                    <a:pt x="36529" y="7610"/>
                    <a:pt x="34518" y="7694"/>
                    <a:pt x="32496" y="7694"/>
                  </a:cubicBezTo>
                  <a:cubicBezTo>
                    <a:pt x="31928" y="7694"/>
                    <a:pt x="31359" y="7687"/>
                    <a:pt x="30789" y="7673"/>
                  </a:cubicBezTo>
                  <a:cubicBezTo>
                    <a:pt x="27586" y="7606"/>
                    <a:pt x="24417" y="7272"/>
                    <a:pt x="21249" y="7005"/>
                  </a:cubicBezTo>
                  <a:cubicBezTo>
                    <a:pt x="19014" y="6839"/>
                    <a:pt x="16745" y="6672"/>
                    <a:pt x="14510" y="6338"/>
                  </a:cubicBezTo>
                  <a:cubicBezTo>
                    <a:pt x="9674" y="5638"/>
                    <a:pt x="4803" y="5004"/>
                    <a:pt x="67" y="3370"/>
                  </a:cubicBezTo>
                  <a:cubicBezTo>
                    <a:pt x="67" y="3636"/>
                    <a:pt x="0" y="3837"/>
                    <a:pt x="0" y="4070"/>
                  </a:cubicBezTo>
                  <a:cubicBezTo>
                    <a:pt x="33" y="7339"/>
                    <a:pt x="33" y="10608"/>
                    <a:pt x="67" y="13877"/>
                  </a:cubicBezTo>
                  <a:cubicBezTo>
                    <a:pt x="67" y="15878"/>
                    <a:pt x="500" y="17880"/>
                    <a:pt x="33" y="19881"/>
                  </a:cubicBezTo>
                  <a:cubicBezTo>
                    <a:pt x="0" y="20081"/>
                    <a:pt x="0" y="20315"/>
                    <a:pt x="33" y="20515"/>
                  </a:cubicBezTo>
                  <a:cubicBezTo>
                    <a:pt x="200" y="21749"/>
                    <a:pt x="367" y="22950"/>
                    <a:pt x="500" y="24184"/>
                  </a:cubicBezTo>
                  <a:cubicBezTo>
                    <a:pt x="534" y="24618"/>
                    <a:pt x="701" y="24718"/>
                    <a:pt x="1134" y="24718"/>
                  </a:cubicBezTo>
                  <a:lnTo>
                    <a:pt x="32290" y="24718"/>
                  </a:lnTo>
                  <a:cubicBezTo>
                    <a:pt x="32337" y="24727"/>
                    <a:pt x="32383" y="24731"/>
                    <a:pt x="32429" y="24731"/>
                  </a:cubicBezTo>
                  <a:cubicBezTo>
                    <a:pt x="32739" y="24731"/>
                    <a:pt x="33007" y="24538"/>
                    <a:pt x="33124" y="24218"/>
                  </a:cubicBezTo>
                  <a:cubicBezTo>
                    <a:pt x="33424" y="23617"/>
                    <a:pt x="33691" y="22984"/>
                    <a:pt x="33924" y="22316"/>
                  </a:cubicBezTo>
                  <a:cubicBezTo>
                    <a:pt x="34491" y="20182"/>
                    <a:pt x="35525" y="18147"/>
                    <a:pt x="35859" y="15912"/>
                  </a:cubicBezTo>
                  <a:cubicBezTo>
                    <a:pt x="35926" y="15578"/>
                    <a:pt x="36026" y="15278"/>
                    <a:pt x="36193" y="14978"/>
                  </a:cubicBezTo>
                  <a:lnTo>
                    <a:pt x="36326" y="15011"/>
                  </a:lnTo>
                  <a:cubicBezTo>
                    <a:pt x="36092" y="16679"/>
                    <a:pt x="35659" y="18314"/>
                    <a:pt x="35092" y="19881"/>
                  </a:cubicBezTo>
                  <a:cubicBezTo>
                    <a:pt x="34425" y="21449"/>
                    <a:pt x="33958" y="23084"/>
                    <a:pt x="33424" y="24685"/>
                  </a:cubicBezTo>
                  <a:lnTo>
                    <a:pt x="53738" y="24685"/>
                  </a:lnTo>
                  <a:lnTo>
                    <a:pt x="53738" y="22116"/>
                  </a:lnTo>
                  <a:cubicBezTo>
                    <a:pt x="53738" y="19781"/>
                    <a:pt x="53572" y="17413"/>
                    <a:pt x="53772" y="15078"/>
                  </a:cubicBezTo>
                  <a:cubicBezTo>
                    <a:pt x="54039" y="11842"/>
                    <a:pt x="54239" y="8607"/>
                    <a:pt x="54305" y="5338"/>
                  </a:cubicBezTo>
                  <a:cubicBezTo>
                    <a:pt x="54305" y="4771"/>
                    <a:pt x="54372" y="4237"/>
                    <a:pt x="54406" y="3670"/>
                  </a:cubicBezTo>
                  <a:lnTo>
                    <a:pt x="54406" y="3670"/>
                  </a:lnTo>
                  <a:lnTo>
                    <a:pt x="54005" y="3803"/>
                  </a:lnTo>
                  <a:cubicBezTo>
                    <a:pt x="51604" y="4637"/>
                    <a:pt x="49235" y="5471"/>
                    <a:pt x="46833" y="6305"/>
                  </a:cubicBezTo>
                  <a:cubicBezTo>
                    <a:pt x="46233" y="6505"/>
                    <a:pt x="45599" y="6639"/>
                    <a:pt x="44999" y="6739"/>
                  </a:cubicBezTo>
                  <a:cubicBezTo>
                    <a:pt x="44958" y="6745"/>
                    <a:pt x="44918" y="6748"/>
                    <a:pt x="44878" y="6748"/>
                  </a:cubicBezTo>
                  <a:cubicBezTo>
                    <a:pt x="44499" y="6748"/>
                    <a:pt x="44195" y="6467"/>
                    <a:pt x="44165" y="6105"/>
                  </a:cubicBezTo>
                  <a:cubicBezTo>
                    <a:pt x="44031" y="5504"/>
                    <a:pt x="43931" y="4904"/>
                    <a:pt x="43865" y="4270"/>
                  </a:cubicBezTo>
                  <a:cubicBezTo>
                    <a:pt x="43698" y="2869"/>
                    <a:pt x="43498" y="1435"/>
                    <a:pt x="433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4"/>
            <p:cNvSpPr/>
            <p:nvPr/>
          </p:nvSpPr>
          <p:spPr>
            <a:xfrm>
              <a:off x="721788" y="2225095"/>
              <a:ext cx="552759" cy="801187"/>
            </a:xfrm>
            <a:custGeom>
              <a:rect b="b" l="l" r="r" t="t"/>
              <a:pathLst>
                <a:path extrusionOk="0" h="39068" w="26954">
                  <a:moveTo>
                    <a:pt x="14411" y="6378"/>
                  </a:moveTo>
                  <a:lnTo>
                    <a:pt x="21516" y="6611"/>
                  </a:lnTo>
                  <a:cubicBezTo>
                    <a:pt x="21516" y="6611"/>
                    <a:pt x="21516" y="6645"/>
                    <a:pt x="21516" y="6678"/>
                  </a:cubicBezTo>
                  <a:cubicBezTo>
                    <a:pt x="21316" y="6745"/>
                    <a:pt x="21116" y="6778"/>
                    <a:pt x="20916" y="6812"/>
                  </a:cubicBezTo>
                  <a:lnTo>
                    <a:pt x="18714" y="6812"/>
                  </a:lnTo>
                  <a:cubicBezTo>
                    <a:pt x="17447" y="6745"/>
                    <a:pt x="16179" y="6678"/>
                    <a:pt x="14912" y="6645"/>
                  </a:cubicBezTo>
                  <a:cubicBezTo>
                    <a:pt x="14745" y="6645"/>
                    <a:pt x="14578" y="6611"/>
                    <a:pt x="14411" y="6578"/>
                  </a:cubicBezTo>
                  <a:cubicBezTo>
                    <a:pt x="14411" y="6511"/>
                    <a:pt x="14411" y="6445"/>
                    <a:pt x="14411" y="6378"/>
                  </a:cubicBezTo>
                  <a:close/>
                  <a:moveTo>
                    <a:pt x="22750" y="7912"/>
                  </a:moveTo>
                  <a:lnTo>
                    <a:pt x="22750" y="8179"/>
                  </a:lnTo>
                  <a:cubicBezTo>
                    <a:pt x="21541" y="8278"/>
                    <a:pt x="20332" y="8326"/>
                    <a:pt x="19125" y="8326"/>
                  </a:cubicBezTo>
                  <a:cubicBezTo>
                    <a:pt x="17068" y="8326"/>
                    <a:pt x="15016" y="8186"/>
                    <a:pt x="12977" y="7912"/>
                  </a:cubicBezTo>
                  <a:close/>
                  <a:moveTo>
                    <a:pt x="23883" y="12862"/>
                  </a:moveTo>
                  <a:cubicBezTo>
                    <a:pt x="24475" y="12862"/>
                    <a:pt x="25044" y="13055"/>
                    <a:pt x="25452" y="13450"/>
                  </a:cubicBezTo>
                  <a:cubicBezTo>
                    <a:pt x="25619" y="13616"/>
                    <a:pt x="25719" y="13850"/>
                    <a:pt x="25786" y="14083"/>
                  </a:cubicBezTo>
                  <a:cubicBezTo>
                    <a:pt x="25552" y="14150"/>
                    <a:pt x="25352" y="14217"/>
                    <a:pt x="25152" y="14250"/>
                  </a:cubicBezTo>
                  <a:cubicBezTo>
                    <a:pt x="24252" y="14350"/>
                    <a:pt x="23318" y="14417"/>
                    <a:pt x="22384" y="14450"/>
                  </a:cubicBezTo>
                  <a:cubicBezTo>
                    <a:pt x="22083" y="14417"/>
                    <a:pt x="21783" y="14317"/>
                    <a:pt x="21483" y="14183"/>
                  </a:cubicBezTo>
                  <a:cubicBezTo>
                    <a:pt x="22008" y="13315"/>
                    <a:pt x="22973" y="12862"/>
                    <a:pt x="23883" y="12862"/>
                  </a:cubicBezTo>
                  <a:close/>
                  <a:moveTo>
                    <a:pt x="13313" y="12661"/>
                  </a:moveTo>
                  <a:cubicBezTo>
                    <a:pt x="14276" y="12661"/>
                    <a:pt x="15234" y="12920"/>
                    <a:pt x="15912" y="13450"/>
                  </a:cubicBezTo>
                  <a:cubicBezTo>
                    <a:pt x="16112" y="13616"/>
                    <a:pt x="16212" y="13883"/>
                    <a:pt x="16179" y="14150"/>
                  </a:cubicBezTo>
                  <a:cubicBezTo>
                    <a:pt x="16179" y="14317"/>
                    <a:pt x="15879" y="14417"/>
                    <a:pt x="15779" y="14517"/>
                  </a:cubicBezTo>
                  <a:cubicBezTo>
                    <a:pt x="15245" y="14384"/>
                    <a:pt x="14745" y="14284"/>
                    <a:pt x="14211" y="14250"/>
                  </a:cubicBezTo>
                  <a:cubicBezTo>
                    <a:pt x="13110" y="14217"/>
                    <a:pt x="12009" y="14250"/>
                    <a:pt x="10909" y="14183"/>
                  </a:cubicBezTo>
                  <a:cubicBezTo>
                    <a:pt x="10675" y="14150"/>
                    <a:pt x="10475" y="14083"/>
                    <a:pt x="10275" y="13983"/>
                  </a:cubicBezTo>
                  <a:cubicBezTo>
                    <a:pt x="10375" y="13783"/>
                    <a:pt x="10508" y="13583"/>
                    <a:pt x="10642" y="13450"/>
                  </a:cubicBezTo>
                  <a:cubicBezTo>
                    <a:pt x="11348" y="12928"/>
                    <a:pt x="12334" y="12661"/>
                    <a:pt x="13313" y="12661"/>
                  </a:cubicBezTo>
                  <a:close/>
                  <a:moveTo>
                    <a:pt x="23001" y="15484"/>
                  </a:moveTo>
                  <a:cubicBezTo>
                    <a:pt x="23167" y="15484"/>
                    <a:pt x="23334" y="15584"/>
                    <a:pt x="23418" y="15785"/>
                  </a:cubicBezTo>
                  <a:cubicBezTo>
                    <a:pt x="23518" y="16018"/>
                    <a:pt x="23618" y="16285"/>
                    <a:pt x="23651" y="16552"/>
                  </a:cubicBezTo>
                  <a:cubicBezTo>
                    <a:pt x="23618" y="16852"/>
                    <a:pt x="23551" y="17186"/>
                    <a:pt x="23484" y="17486"/>
                  </a:cubicBezTo>
                  <a:cubicBezTo>
                    <a:pt x="23418" y="17653"/>
                    <a:pt x="23284" y="17853"/>
                    <a:pt x="23151" y="17886"/>
                  </a:cubicBezTo>
                  <a:cubicBezTo>
                    <a:pt x="22951" y="17886"/>
                    <a:pt x="22750" y="17786"/>
                    <a:pt x="22650" y="17653"/>
                  </a:cubicBezTo>
                  <a:cubicBezTo>
                    <a:pt x="22350" y="17052"/>
                    <a:pt x="22317" y="16352"/>
                    <a:pt x="22584" y="15785"/>
                  </a:cubicBezTo>
                  <a:cubicBezTo>
                    <a:pt x="22667" y="15584"/>
                    <a:pt x="22834" y="15484"/>
                    <a:pt x="23001" y="15484"/>
                  </a:cubicBezTo>
                  <a:close/>
                  <a:moveTo>
                    <a:pt x="13377" y="15618"/>
                  </a:moveTo>
                  <a:cubicBezTo>
                    <a:pt x="13477" y="15618"/>
                    <a:pt x="13711" y="15818"/>
                    <a:pt x="13777" y="15951"/>
                  </a:cubicBezTo>
                  <a:cubicBezTo>
                    <a:pt x="13844" y="16152"/>
                    <a:pt x="13911" y="16385"/>
                    <a:pt x="13911" y="16619"/>
                  </a:cubicBezTo>
                  <a:cubicBezTo>
                    <a:pt x="13911" y="17414"/>
                    <a:pt x="13713" y="17880"/>
                    <a:pt x="13351" y="17919"/>
                  </a:cubicBezTo>
                  <a:lnTo>
                    <a:pt x="13351" y="17919"/>
                  </a:lnTo>
                  <a:cubicBezTo>
                    <a:pt x="12999" y="17900"/>
                    <a:pt x="12777" y="17502"/>
                    <a:pt x="12777" y="16819"/>
                  </a:cubicBezTo>
                  <a:cubicBezTo>
                    <a:pt x="12743" y="16552"/>
                    <a:pt x="12777" y="16252"/>
                    <a:pt x="12877" y="15985"/>
                  </a:cubicBezTo>
                  <a:cubicBezTo>
                    <a:pt x="12977" y="15818"/>
                    <a:pt x="13144" y="15685"/>
                    <a:pt x="13377" y="15618"/>
                  </a:cubicBezTo>
                  <a:close/>
                  <a:moveTo>
                    <a:pt x="20616" y="16485"/>
                  </a:moveTo>
                  <a:cubicBezTo>
                    <a:pt x="21216" y="18520"/>
                    <a:pt x="22083" y="20555"/>
                    <a:pt x="21249" y="22790"/>
                  </a:cubicBezTo>
                  <a:cubicBezTo>
                    <a:pt x="22050" y="22956"/>
                    <a:pt x="22484" y="23590"/>
                    <a:pt x="22817" y="24257"/>
                  </a:cubicBezTo>
                  <a:cubicBezTo>
                    <a:pt x="23117" y="24824"/>
                    <a:pt x="23418" y="25391"/>
                    <a:pt x="23718" y="25925"/>
                  </a:cubicBezTo>
                  <a:cubicBezTo>
                    <a:pt x="23974" y="26470"/>
                    <a:pt x="23830" y="26861"/>
                    <a:pt x="23286" y="26861"/>
                  </a:cubicBezTo>
                  <a:cubicBezTo>
                    <a:pt x="23264" y="26861"/>
                    <a:pt x="23241" y="26860"/>
                    <a:pt x="23217" y="26859"/>
                  </a:cubicBezTo>
                  <a:cubicBezTo>
                    <a:pt x="23151" y="26856"/>
                    <a:pt x="23084" y="26855"/>
                    <a:pt x="23017" y="26855"/>
                  </a:cubicBezTo>
                  <a:cubicBezTo>
                    <a:pt x="22284" y="26855"/>
                    <a:pt x="21555" y="27023"/>
                    <a:pt x="20882" y="27360"/>
                  </a:cubicBezTo>
                  <a:cubicBezTo>
                    <a:pt x="20749" y="27410"/>
                    <a:pt x="20599" y="27435"/>
                    <a:pt x="20449" y="27435"/>
                  </a:cubicBezTo>
                  <a:cubicBezTo>
                    <a:pt x="20299" y="27435"/>
                    <a:pt x="20149" y="27410"/>
                    <a:pt x="20015" y="27360"/>
                  </a:cubicBezTo>
                  <a:cubicBezTo>
                    <a:pt x="19715" y="27293"/>
                    <a:pt x="19406" y="27259"/>
                    <a:pt x="19098" y="27259"/>
                  </a:cubicBezTo>
                  <a:cubicBezTo>
                    <a:pt x="18789" y="27259"/>
                    <a:pt x="18481" y="27293"/>
                    <a:pt x="18181" y="27360"/>
                  </a:cubicBezTo>
                  <a:cubicBezTo>
                    <a:pt x="18033" y="27397"/>
                    <a:pt x="17888" y="27413"/>
                    <a:pt x="17747" y="27413"/>
                  </a:cubicBezTo>
                  <a:cubicBezTo>
                    <a:pt x="17121" y="27413"/>
                    <a:pt x="16550" y="27092"/>
                    <a:pt x="15979" y="26792"/>
                  </a:cubicBezTo>
                  <a:cubicBezTo>
                    <a:pt x="15679" y="26626"/>
                    <a:pt x="15345" y="26492"/>
                    <a:pt x="14978" y="26392"/>
                  </a:cubicBezTo>
                  <a:cubicBezTo>
                    <a:pt x="14845" y="26359"/>
                    <a:pt x="14678" y="26392"/>
                    <a:pt x="14578" y="26292"/>
                  </a:cubicBezTo>
                  <a:cubicBezTo>
                    <a:pt x="14278" y="26125"/>
                    <a:pt x="13911" y="25959"/>
                    <a:pt x="13777" y="25692"/>
                  </a:cubicBezTo>
                  <a:cubicBezTo>
                    <a:pt x="13711" y="25592"/>
                    <a:pt x="14044" y="25191"/>
                    <a:pt x="14244" y="24991"/>
                  </a:cubicBezTo>
                  <a:cubicBezTo>
                    <a:pt x="14811" y="24424"/>
                    <a:pt x="15445" y="23890"/>
                    <a:pt x="16046" y="23357"/>
                  </a:cubicBezTo>
                  <a:cubicBezTo>
                    <a:pt x="16593" y="22857"/>
                    <a:pt x="17294" y="22595"/>
                    <a:pt x="18001" y="22595"/>
                  </a:cubicBezTo>
                  <a:cubicBezTo>
                    <a:pt x="18285" y="22595"/>
                    <a:pt x="18571" y="22637"/>
                    <a:pt x="18848" y="22723"/>
                  </a:cubicBezTo>
                  <a:cubicBezTo>
                    <a:pt x="19281" y="22856"/>
                    <a:pt x="19715" y="22890"/>
                    <a:pt x="20149" y="22890"/>
                  </a:cubicBezTo>
                  <a:cubicBezTo>
                    <a:pt x="20449" y="22823"/>
                    <a:pt x="20682" y="22656"/>
                    <a:pt x="20916" y="22456"/>
                  </a:cubicBezTo>
                  <a:cubicBezTo>
                    <a:pt x="20082" y="22256"/>
                    <a:pt x="19215" y="22356"/>
                    <a:pt x="18481" y="21889"/>
                  </a:cubicBezTo>
                  <a:cubicBezTo>
                    <a:pt x="18481" y="21856"/>
                    <a:pt x="18481" y="21789"/>
                    <a:pt x="18514" y="21756"/>
                  </a:cubicBezTo>
                  <a:cubicBezTo>
                    <a:pt x="18981" y="21822"/>
                    <a:pt x="19448" y="21922"/>
                    <a:pt x="19915" y="21989"/>
                  </a:cubicBezTo>
                  <a:cubicBezTo>
                    <a:pt x="20171" y="22026"/>
                    <a:pt x="20382" y="22048"/>
                    <a:pt x="20554" y="22048"/>
                  </a:cubicBezTo>
                  <a:cubicBezTo>
                    <a:pt x="21167" y="22048"/>
                    <a:pt x="21287" y="21767"/>
                    <a:pt x="21183" y="20855"/>
                  </a:cubicBezTo>
                  <a:cubicBezTo>
                    <a:pt x="21016" y="19587"/>
                    <a:pt x="20682" y="18386"/>
                    <a:pt x="20449" y="17186"/>
                  </a:cubicBezTo>
                  <a:cubicBezTo>
                    <a:pt x="20382" y="16952"/>
                    <a:pt x="20382" y="16719"/>
                    <a:pt x="20349" y="16485"/>
                  </a:cubicBezTo>
                  <a:close/>
                  <a:moveTo>
                    <a:pt x="16550" y="1"/>
                  </a:moveTo>
                  <a:cubicBezTo>
                    <a:pt x="16177" y="1"/>
                    <a:pt x="15798" y="24"/>
                    <a:pt x="15412" y="73"/>
                  </a:cubicBezTo>
                  <a:cubicBezTo>
                    <a:pt x="13177" y="374"/>
                    <a:pt x="11075" y="1241"/>
                    <a:pt x="9308" y="2675"/>
                  </a:cubicBezTo>
                  <a:cubicBezTo>
                    <a:pt x="8140" y="3509"/>
                    <a:pt x="7373" y="4743"/>
                    <a:pt x="7073" y="6144"/>
                  </a:cubicBezTo>
                  <a:cubicBezTo>
                    <a:pt x="6906" y="7012"/>
                    <a:pt x="6772" y="7846"/>
                    <a:pt x="6739" y="8713"/>
                  </a:cubicBezTo>
                  <a:cubicBezTo>
                    <a:pt x="6672" y="9513"/>
                    <a:pt x="6772" y="10281"/>
                    <a:pt x="6973" y="11048"/>
                  </a:cubicBezTo>
                  <a:cubicBezTo>
                    <a:pt x="7306" y="11882"/>
                    <a:pt x="7073" y="12816"/>
                    <a:pt x="6339" y="13383"/>
                  </a:cubicBezTo>
                  <a:cubicBezTo>
                    <a:pt x="5505" y="14050"/>
                    <a:pt x="4638" y="14650"/>
                    <a:pt x="3770" y="15318"/>
                  </a:cubicBezTo>
                  <a:cubicBezTo>
                    <a:pt x="3570" y="14984"/>
                    <a:pt x="3437" y="14717"/>
                    <a:pt x="3303" y="14450"/>
                  </a:cubicBezTo>
                  <a:cubicBezTo>
                    <a:pt x="3017" y="13919"/>
                    <a:pt x="2493" y="13638"/>
                    <a:pt x="1954" y="13638"/>
                  </a:cubicBezTo>
                  <a:cubicBezTo>
                    <a:pt x="1613" y="13638"/>
                    <a:pt x="1266" y="13751"/>
                    <a:pt x="968" y="13983"/>
                  </a:cubicBezTo>
                  <a:cubicBezTo>
                    <a:pt x="268" y="14617"/>
                    <a:pt x="1" y="15551"/>
                    <a:pt x="268" y="16485"/>
                  </a:cubicBezTo>
                  <a:cubicBezTo>
                    <a:pt x="568" y="17419"/>
                    <a:pt x="868" y="17619"/>
                    <a:pt x="2069" y="17686"/>
                  </a:cubicBezTo>
                  <a:cubicBezTo>
                    <a:pt x="2369" y="17686"/>
                    <a:pt x="2536" y="17786"/>
                    <a:pt x="2603" y="18120"/>
                  </a:cubicBezTo>
                  <a:cubicBezTo>
                    <a:pt x="2669" y="18887"/>
                    <a:pt x="2770" y="19621"/>
                    <a:pt x="2870" y="20355"/>
                  </a:cubicBezTo>
                  <a:cubicBezTo>
                    <a:pt x="3103" y="22022"/>
                    <a:pt x="3303" y="23657"/>
                    <a:pt x="3370" y="25325"/>
                  </a:cubicBezTo>
                  <a:cubicBezTo>
                    <a:pt x="3403" y="26426"/>
                    <a:pt x="3804" y="27493"/>
                    <a:pt x="4537" y="28327"/>
                  </a:cubicBezTo>
                  <a:cubicBezTo>
                    <a:pt x="5171" y="29127"/>
                    <a:pt x="5872" y="29895"/>
                    <a:pt x="6639" y="30629"/>
                  </a:cubicBezTo>
                  <a:cubicBezTo>
                    <a:pt x="7006" y="30995"/>
                    <a:pt x="7440" y="31329"/>
                    <a:pt x="7873" y="31629"/>
                  </a:cubicBezTo>
                  <a:cubicBezTo>
                    <a:pt x="11476" y="34131"/>
                    <a:pt x="15145" y="36600"/>
                    <a:pt x="18848" y="39068"/>
                  </a:cubicBezTo>
                  <a:cubicBezTo>
                    <a:pt x="19348" y="37734"/>
                    <a:pt x="19882" y="36399"/>
                    <a:pt x="20349" y="34998"/>
                  </a:cubicBezTo>
                  <a:cubicBezTo>
                    <a:pt x="20616" y="34198"/>
                    <a:pt x="20882" y="33397"/>
                    <a:pt x="21116" y="32530"/>
                  </a:cubicBezTo>
                  <a:lnTo>
                    <a:pt x="21116" y="32530"/>
                  </a:lnTo>
                  <a:cubicBezTo>
                    <a:pt x="20383" y="32896"/>
                    <a:pt x="19604" y="33074"/>
                    <a:pt x="18820" y="33074"/>
                  </a:cubicBezTo>
                  <a:cubicBezTo>
                    <a:pt x="18462" y="33074"/>
                    <a:pt x="18103" y="33037"/>
                    <a:pt x="17747" y="32964"/>
                  </a:cubicBezTo>
                  <a:cubicBezTo>
                    <a:pt x="16913" y="32797"/>
                    <a:pt x="16112" y="32597"/>
                    <a:pt x="15312" y="32363"/>
                  </a:cubicBezTo>
                  <a:cubicBezTo>
                    <a:pt x="12977" y="31629"/>
                    <a:pt x="10742" y="30495"/>
                    <a:pt x="8774" y="29027"/>
                  </a:cubicBezTo>
                  <a:cubicBezTo>
                    <a:pt x="7973" y="28360"/>
                    <a:pt x="7206" y="27626"/>
                    <a:pt x="6539" y="26826"/>
                  </a:cubicBezTo>
                  <a:cubicBezTo>
                    <a:pt x="6372" y="26592"/>
                    <a:pt x="6272" y="26392"/>
                    <a:pt x="6172" y="26159"/>
                  </a:cubicBezTo>
                  <a:lnTo>
                    <a:pt x="6372" y="26025"/>
                  </a:lnTo>
                  <a:cubicBezTo>
                    <a:pt x="6506" y="26192"/>
                    <a:pt x="6606" y="26359"/>
                    <a:pt x="6772" y="26492"/>
                  </a:cubicBezTo>
                  <a:cubicBezTo>
                    <a:pt x="7540" y="27326"/>
                    <a:pt x="8374" y="28127"/>
                    <a:pt x="9241" y="28861"/>
                  </a:cubicBezTo>
                  <a:cubicBezTo>
                    <a:pt x="10775" y="30028"/>
                    <a:pt x="12510" y="30962"/>
                    <a:pt x="14344" y="31596"/>
                  </a:cubicBezTo>
                  <a:cubicBezTo>
                    <a:pt x="15512" y="31996"/>
                    <a:pt x="16679" y="32296"/>
                    <a:pt x="17880" y="32563"/>
                  </a:cubicBezTo>
                  <a:cubicBezTo>
                    <a:pt x="18260" y="32642"/>
                    <a:pt x="18625" y="32681"/>
                    <a:pt x="18976" y="32681"/>
                  </a:cubicBezTo>
                  <a:cubicBezTo>
                    <a:pt x="20570" y="32681"/>
                    <a:pt x="21873" y="31874"/>
                    <a:pt x="22884" y="30262"/>
                  </a:cubicBezTo>
                  <a:cubicBezTo>
                    <a:pt x="24218" y="28127"/>
                    <a:pt x="25152" y="25792"/>
                    <a:pt x="25686" y="23357"/>
                  </a:cubicBezTo>
                  <a:cubicBezTo>
                    <a:pt x="26220" y="20855"/>
                    <a:pt x="26587" y="18286"/>
                    <a:pt x="26920" y="15718"/>
                  </a:cubicBezTo>
                  <a:cubicBezTo>
                    <a:pt x="26953" y="14884"/>
                    <a:pt x="26820" y="14017"/>
                    <a:pt x="26553" y="13216"/>
                  </a:cubicBezTo>
                  <a:cubicBezTo>
                    <a:pt x="26186" y="12149"/>
                    <a:pt x="26053" y="11015"/>
                    <a:pt x="26120" y="9880"/>
                  </a:cubicBezTo>
                  <a:cubicBezTo>
                    <a:pt x="26186" y="8846"/>
                    <a:pt x="26186" y="7812"/>
                    <a:pt x="26086" y="6778"/>
                  </a:cubicBezTo>
                  <a:cubicBezTo>
                    <a:pt x="25919" y="5144"/>
                    <a:pt x="25052" y="3676"/>
                    <a:pt x="23684" y="2742"/>
                  </a:cubicBezTo>
                  <a:cubicBezTo>
                    <a:pt x="21520" y="1192"/>
                    <a:pt x="19202" y="1"/>
                    <a:pt x="16550"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4"/>
            <p:cNvSpPr/>
            <p:nvPr/>
          </p:nvSpPr>
          <p:spPr>
            <a:xfrm>
              <a:off x="2761013" y="2152109"/>
              <a:ext cx="511026" cy="858444"/>
            </a:xfrm>
            <a:custGeom>
              <a:rect b="b" l="l" r="r" t="t"/>
              <a:pathLst>
                <a:path extrusionOk="0" h="41860" w="24919">
                  <a:moveTo>
                    <a:pt x="12058" y="9219"/>
                  </a:moveTo>
                  <a:cubicBezTo>
                    <a:pt x="12544" y="9219"/>
                    <a:pt x="13039" y="9324"/>
                    <a:pt x="13544" y="9570"/>
                  </a:cubicBezTo>
                  <a:cubicBezTo>
                    <a:pt x="14111" y="9803"/>
                    <a:pt x="14578" y="10237"/>
                    <a:pt x="14811" y="10804"/>
                  </a:cubicBezTo>
                  <a:cubicBezTo>
                    <a:pt x="14844" y="10971"/>
                    <a:pt x="14844" y="11138"/>
                    <a:pt x="14744" y="11305"/>
                  </a:cubicBezTo>
                  <a:cubicBezTo>
                    <a:pt x="14642" y="11406"/>
                    <a:pt x="14502" y="11450"/>
                    <a:pt x="14352" y="11450"/>
                  </a:cubicBezTo>
                  <a:cubicBezTo>
                    <a:pt x="14305" y="11450"/>
                    <a:pt x="14258" y="11446"/>
                    <a:pt x="14211" y="11438"/>
                  </a:cubicBezTo>
                  <a:cubicBezTo>
                    <a:pt x="13977" y="11405"/>
                    <a:pt x="13744" y="11305"/>
                    <a:pt x="13510" y="11204"/>
                  </a:cubicBezTo>
                  <a:cubicBezTo>
                    <a:pt x="13277" y="11071"/>
                    <a:pt x="12976" y="10971"/>
                    <a:pt x="12676" y="10904"/>
                  </a:cubicBezTo>
                  <a:lnTo>
                    <a:pt x="12576" y="10871"/>
                  </a:lnTo>
                  <a:cubicBezTo>
                    <a:pt x="12476" y="10871"/>
                    <a:pt x="12376" y="10838"/>
                    <a:pt x="12309" y="10838"/>
                  </a:cubicBezTo>
                  <a:lnTo>
                    <a:pt x="12243" y="10838"/>
                  </a:lnTo>
                  <a:cubicBezTo>
                    <a:pt x="12103" y="10824"/>
                    <a:pt x="11963" y="10817"/>
                    <a:pt x="11821" y="10817"/>
                  </a:cubicBezTo>
                  <a:cubicBezTo>
                    <a:pt x="11286" y="10817"/>
                    <a:pt x="10743" y="10913"/>
                    <a:pt x="10241" y="11071"/>
                  </a:cubicBezTo>
                  <a:cubicBezTo>
                    <a:pt x="10115" y="11099"/>
                    <a:pt x="10002" y="11114"/>
                    <a:pt x="9903" y="11114"/>
                  </a:cubicBezTo>
                  <a:cubicBezTo>
                    <a:pt x="9528" y="11114"/>
                    <a:pt x="9341" y="10905"/>
                    <a:pt x="9341" y="10404"/>
                  </a:cubicBezTo>
                  <a:cubicBezTo>
                    <a:pt x="9374" y="10304"/>
                    <a:pt x="9474" y="10070"/>
                    <a:pt x="9641" y="9970"/>
                  </a:cubicBezTo>
                  <a:cubicBezTo>
                    <a:pt x="10420" y="9528"/>
                    <a:pt x="11226" y="9219"/>
                    <a:pt x="12058" y="9219"/>
                  </a:cubicBezTo>
                  <a:close/>
                  <a:moveTo>
                    <a:pt x="2916" y="9585"/>
                  </a:moveTo>
                  <a:cubicBezTo>
                    <a:pt x="3508" y="9585"/>
                    <a:pt x="4097" y="9800"/>
                    <a:pt x="4504" y="10337"/>
                  </a:cubicBezTo>
                  <a:cubicBezTo>
                    <a:pt x="4637" y="10537"/>
                    <a:pt x="4671" y="10771"/>
                    <a:pt x="4604" y="11004"/>
                  </a:cubicBezTo>
                  <a:cubicBezTo>
                    <a:pt x="4504" y="11238"/>
                    <a:pt x="4237" y="11338"/>
                    <a:pt x="4003" y="11505"/>
                  </a:cubicBezTo>
                  <a:lnTo>
                    <a:pt x="3970" y="11371"/>
                  </a:lnTo>
                  <a:cubicBezTo>
                    <a:pt x="3069" y="11271"/>
                    <a:pt x="2135" y="11204"/>
                    <a:pt x="1235" y="11104"/>
                  </a:cubicBezTo>
                  <a:cubicBezTo>
                    <a:pt x="868" y="11071"/>
                    <a:pt x="768" y="10737"/>
                    <a:pt x="1001" y="10437"/>
                  </a:cubicBezTo>
                  <a:cubicBezTo>
                    <a:pt x="1378" y="9947"/>
                    <a:pt x="2149" y="9585"/>
                    <a:pt x="2916" y="9585"/>
                  </a:cubicBezTo>
                  <a:close/>
                  <a:moveTo>
                    <a:pt x="3236" y="12872"/>
                  </a:moveTo>
                  <a:cubicBezTo>
                    <a:pt x="3370" y="12972"/>
                    <a:pt x="3536" y="13106"/>
                    <a:pt x="3603" y="13239"/>
                  </a:cubicBezTo>
                  <a:cubicBezTo>
                    <a:pt x="3670" y="13473"/>
                    <a:pt x="3703" y="13740"/>
                    <a:pt x="3703" y="13973"/>
                  </a:cubicBezTo>
                  <a:lnTo>
                    <a:pt x="3803" y="14040"/>
                  </a:lnTo>
                  <a:cubicBezTo>
                    <a:pt x="3603" y="14340"/>
                    <a:pt x="3436" y="14940"/>
                    <a:pt x="3270" y="14940"/>
                  </a:cubicBezTo>
                  <a:cubicBezTo>
                    <a:pt x="2702" y="14940"/>
                    <a:pt x="2803" y="14373"/>
                    <a:pt x="2736" y="13973"/>
                  </a:cubicBezTo>
                  <a:cubicBezTo>
                    <a:pt x="2702" y="13740"/>
                    <a:pt x="2736" y="13506"/>
                    <a:pt x="2836" y="13273"/>
                  </a:cubicBezTo>
                  <a:cubicBezTo>
                    <a:pt x="2903" y="13106"/>
                    <a:pt x="3103" y="12972"/>
                    <a:pt x="3236" y="12872"/>
                  </a:cubicBezTo>
                  <a:close/>
                  <a:moveTo>
                    <a:pt x="11726" y="12731"/>
                  </a:moveTo>
                  <a:cubicBezTo>
                    <a:pt x="11867" y="12731"/>
                    <a:pt x="12009" y="12822"/>
                    <a:pt x="12109" y="13006"/>
                  </a:cubicBezTo>
                  <a:cubicBezTo>
                    <a:pt x="12343" y="13673"/>
                    <a:pt x="12309" y="14373"/>
                    <a:pt x="11976" y="15007"/>
                  </a:cubicBezTo>
                  <a:cubicBezTo>
                    <a:pt x="11865" y="15150"/>
                    <a:pt x="11746" y="15225"/>
                    <a:pt x="11638" y="15225"/>
                  </a:cubicBezTo>
                  <a:cubicBezTo>
                    <a:pt x="11519" y="15225"/>
                    <a:pt x="11412" y="15133"/>
                    <a:pt x="11342" y="14940"/>
                  </a:cubicBezTo>
                  <a:cubicBezTo>
                    <a:pt x="11209" y="14607"/>
                    <a:pt x="11142" y="14273"/>
                    <a:pt x="11075" y="13906"/>
                  </a:cubicBezTo>
                  <a:cubicBezTo>
                    <a:pt x="11142" y="13606"/>
                    <a:pt x="11242" y="13306"/>
                    <a:pt x="11342" y="13006"/>
                  </a:cubicBezTo>
                  <a:cubicBezTo>
                    <a:pt x="11442" y="12822"/>
                    <a:pt x="11584" y="12731"/>
                    <a:pt x="11726" y="12731"/>
                  </a:cubicBezTo>
                  <a:close/>
                  <a:moveTo>
                    <a:pt x="6005" y="12972"/>
                  </a:moveTo>
                  <a:lnTo>
                    <a:pt x="6205" y="13106"/>
                  </a:lnTo>
                  <a:cubicBezTo>
                    <a:pt x="6172" y="13306"/>
                    <a:pt x="6138" y="13506"/>
                    <a:pt x="6072" y="13706"/>
                  </a:cubicBezTo>
                  <a:cubicBezTo>
                    <a:pt x="5504" y="15307"/>
                    <a:pt x="5371" y="16975"/>
                    <a:pt x="5204" y="18643"/>
                  </a:cubicBezTo>
                  <a:cubicBezTo>
                    <a:pt x="5138" y="18910"/>
                    <a:pt x="5338" y="19177"/>
                    <a:pt x="5605" y="19177"/>
                  </a:cubicBezTo>
                  <a:cubicBezTo>
                    <a:pt x="6038" y="19244"/>
                    <a:pt x="6438" y="19244"/>
                    <a:pt x="6872" y="19277"/>
                  </a:cubicBezTo>
                  <a:cubicBezTo>
                    <a:pt x="7039" y="19277"/>
                    <a:pt x="7206" y="19310"/>
                    <a:pt x="7339" y="19410"/>
                  </a:cubicBezTo>
                  <a:cubicBezTo>
                    <a:pt x="6989" y="19494"/>
                    <a:pt x="6630" y="19535"/>
                    <a:pt x="6272" y="19535"/>
                  </a:cubicBezTo>
                  <a:cubicBezTo>
                    <a:pt x="5913" y="19535"/>
                    <a:pt x="5555" y="19494"/>
                    <a:pt x="5204" y="19410"/>
                  </a:cubicBezTo>
                  <a:lnTo>
                    <a:pt x="5204" y="19410"/>
                  </a:lnTo>
                  <a:cubicBezTo>
                    <a:pt x="5071" y="19811"/>
                    <a:pt x="5204" y="20077"/>
                    <a:pt x="5671" y="20111"/>
                  </a:cubicBezTo>
                  <a:cubicBezTo>
                    <a:pt x="5805" y="20122"/>
                    <a:pt x="5938" y="20126"/>
                    <a:pt x="6072" y="20126"/>
                  </a:cubicBezTo>
                  <a:cubicBezTo>
                    <a:pt x="6338" y="20126"/>
                    <a:pt x="6605" y="20111"/>
                    <a:pt x="6872" y="20111"/>
                  </a:cubicBezTo>
                  <a:lnTo>
                    <a:pt x="7506" y="20111"/>
                  </a:lnTo>
                  <a:cubicBezTo>
                    <a:pt x="7406" y="20278"/>
                    <a:pt x="7339" y="20411"/>
                    <a:pt x="7306" y="20411"/>
                  </a:cubicBezTo>
                  <a:cubicBezTo>
                    <a:pt x="6834" y="20435"/>
                    <a:pt x="6379" y="20458"/>
                    <a:pt x="5929" y="20458"/>
                  </a:cubicBezTo>
                  <a:cubicBezTo>
                    <a:pt x="5742" y="20458"/>
                    <a:pt x="5557" y="20454"/>
                    <a:pt x="5371" y="20444"/>
                  </a:cubicBezTo>
                  <a:cubicBezTo>
                    <a:pt x="5004" y="20444"/>
                    <a:pt x="4737" y="20111"/>
                    <a:pt x="4771" y="19777"/>
                  </a:cubicBezTo>
                  <a:cubicBezTo>
                    <a:pt x="4771" y="17542"/>
                    <a:pt x="5138" y="15307"/>
                    <a:pt x="5938" y="13206"/>
                  </a:cubicBezTo>
                  <a:cubicBezTo>
                    <a:pt x="5938" y="13139"/>
                    <a:pt x="5971" y="13039"/>
                    <a:pt x="6005" y="12972"/>
                  </a:cubicBezTo>
                  <a:close/>
                  <a:moveTo>
                    <a:pt x="12042" y="22513"/>
                  </a:moveTo>
                  <a:cubicBezTo>
                    <a:pt x="11709" y="22879"/>
                    <a:pt x="11375" y="23246"/>
                    <a:pt x="10975" y="23580"/>
                  </a:cubicBezTo>
                  <a:cubicBezTo>
                    <a:pt x="10098" y="24351"/>
                    <a:pt x="8966" y="24762"/>
                    <a:pt x="7817" y="24762"/>
                  </a:cubicBezTo>
                  <a:cubicBezTo>
                    <a:pt x="7524" y="24762"/>
                    <a:pt x="7230" y="24735"/>
                    <a:pt x="6939" y="24681"/>
                  </a:cubicBezTo>
                  <a:cubicBezTo>
                    <a:pt x="6272" y="24614"/>
                    <a:pt x="5671" y="24247"/>
                    <a:pt x="5338" y="23647"/>
                  </a:cubicBezTo>
                  <a:cubicBezTo>
                    <a:pt x="5238" y="23480"/>
                    <a:pt x="5004" y="23413"/>
                    <a:pt x="4804" y="23246"/>
                  </a:cubicBezTo>
                  <a:cubicBezTo>
                    <a:pt x="5204" y="23080"/>
                    <a:pt x="5504" y="22946"/>
                    <a:pt x="5805" y="22846"/>
                  </a:cubicBezTo>
                  <a:cubicBezTo>
                    <a:pt x="5917" y="22790"/>
                    <a:pt x="6099" y="22664"/>
                    <a:pt x="6214" y="22664"/>
                  </a:cubicBezTo>
                  <a:cubicBezTo>
                    <a:pt x="6236" y="22664"/>
                    <a:pt x="6256" y="22669"/>
                    <a:pt x="6272" y="22679"/>
                  </a:cubicBezTo>
                  <a:cubicBezTo>
                    <a:pt x="6498" y="22760"/>
                    <a:pt x="6717" y="22790"/>
                    <a:pt x="6934" y="22790"/>
                  </a:cubicBezTo>
                  <a:cubicBezTo>
                    <a:pt x="7559" y="22790"/>
                    <a:pt x="8155" y="22540"/>
                    <a:pt x="8779" y="22540"/>
                  </a:cubicBezTo>
                  <a:cubicBezTo>
                    <a:pt x="8833" y="22540"/>
                    <a:pt x="8886" y="22542"/>
                    <a:pt x="8940" y="22546"/>
                  </a:cubicBezTo>
                  <a:cubicBezTo>
                    <a:pt x="9233" y="22556"/>
                    <a:pt x="9526" y="22560"/>
                    <a:pt x="9822" y="22560"/>
                  </a:cubicBezTo>
                  <a:cubicBezTo>
                    <a:pt x="10536" y="22560"/>
                    <a:pt x="11264" y="22536"/>
                    <a:pt x="12042" y="22513"/>
                  </a:cubicBezTo>
                  <a:close/>
                  <a:moveTo>
                    <a:pt x="12182" y="0"/>
                  </a:moveTo>
                  <a:cubicBezTo>
                    <a:pt x="11693" y="0"/>
                    <a:pt x="11198" y="64"/>
                    <a:pt x="10708" y="197"/>
                  </a:cubicBezTo>
                  <a:cubicBezTo>
                    <a:pt x="9174" y="463"/>
                    <a:pt x="7706" y="1197"/>
                    <a:pt x="6539" y="2265"/>
                  </a:cubicBezTo>
                  <a:lnTo>
                    <a:pt x="6539" y="2298"/>
                  </a:lnTo>
                  <a:cubicBezTo>
                    <a:pt x="6405" y="2431"/>
                    <a:pt x="6272" y="2532"/>
                    <a:pt x="6172" y="2698"/>
                  </a:cubicBezTo>
                  <a:lnTo>
                    <a:pt x="6105" y="2732"/>
                  </a:lnTo>
                  <a:cubicBezTo>
                    <a:pt x="5605" y="3332"/>
                    <a:pt x="5204" y="3999"/>
                    <a:pt x="4937" y="4733"/>
                  </a:cubicBezTo>
                  <a:cubicBezTo>
                    <a:pt x="4904" y="4800"/>
                    <a:pt x="4904" y="4867"/>
                    <a:pt x="4871" y="4933"/>
                  </a:cubicBezTo>
                  <a:cubicBezTo>
                    <a:pt x="4771" y="5200"/>
                    <a:pt x="4704" y="5467"/>
                    <a:pt x="4637" y="5734"/>
                  </a:cubicBezTo>
                  <a:cubicBezTo>
                    <a:pt x="4570" y="5867"/>
                    <a:pt x="4470" y="6034"/>
                    <a:pt x="4404" y="6168"/>
                  </a:cubicBezTo>
                  <a:cubicBezTo>
                    <a:pt x="4037" y="5600"/>
                    <a:pt x="3837" y="4933"/>
                    <a:pt x="3870" y="4266"/>
                  </a:cubicBezTo>
                  <a:cubicBezTo>
                    <a:pt x="3903" y="3666"/>
                    <a:pt x="4003" y="3099"/>
                    <a:pt x="4137" y="2532"/>
                  </a:cubicBezTo>
                  <a:lnTo>
                    <a:pt x="4137" y="2532"/>
                  </a:lnTo>
                  <a:cubicBezTo>
                    <a:pt x="3903" y="2732"/>
                    <a:pt x="3737" y="2865"/>
                    <a:pt x="3570" y="2999"/>
                  </a:cubicBezTo>
                  <a:cubicBezTo>
                    <a:pt x="2402" y="4199"/>
                    <a:pt x="1568" y="5701"/>
                    <a:pt x="1168" y="7335"/>
                  </a:cubicBezTo>
                  <a:cubicBezTo>
                    <a:pt x="1135" y="7502"/>
                    <a:pt x="1068" y="7702"/>
                    <a:pt x="968" y="7869"/>
                  </a:cubicBezTo>
                  <a:cubicBezTo>
                    <a:pt x="935" y="7969"/>
                    <a:pt x="901" y="8069"/>
                    <a:pt x="868" y="8169"/>
                  </a:cubicBezTo>
                  <a:lnTo>
                    <a:pt x="1" y="7669"/>
                  </a:lnTo>
                  <a:lnTo>
                    <a:pt x="1" y="7669"/>
                  </a:lnTo>
                  <a:cubicBezTo>
                    <a:pt x="34" y="8436"/>
                    <a:pt x="101" y="9203"/>
                    <a:pt x="101" y="10004"/>
                  </a:cubicBezTo>
                  <a:cubicBezTo>
                    <a:pt x="134" y="13873"/>
                    <a:pt x="367" y="17742"/>
                    <a:pt x="834" y="21612"/>
                  </a:cubicBezTo>
                  <a:cubicBezTo>
                    <a:pt x="1035" y="23447"/>
                    <a:pt x="1235" y="25248"/>
                    <a:pt x="1969" y="26982"/>
                  </a:cubicBezTo>
                  <a:cubicBezTo>
                    <a:pt x="2369" y="27983"/>
                    <a:pt x="3270" y="28717"/>
                    <a:pt x="4370" y="28884"/>
                  </a:cubicBezTo>
                  <a:cubicBezTo>
                    <a:pt x="4687" y="28926"/>
                    <a:pt x="5011" y="28948"/>
                    <a:pt x="5336" y="28948"/>
                  </a:cubicBezTo>
                  <a:cubicBezTo>
                    <a:pt x="6037" y="28948"/>
                    <a:pt x="6745" y="28845"/>
                    <a:pt x="7406" y="28617"/>
                  </a:cubicBezTo>
                  <a:cubicBezTo>
                    <a:pt x="10241" y="27716"/>
                    <a:pt x="13043" y="26582"/>
                    <a:pt x="15745" y="25281"/>
                  </a:cubicBezTo>
                  <a:cubicBezTo>
                    <a:pt x="17213" y="24647"/>
                    <a:pt x="18414" y="23580"/>
                    <a:pt x="19248" y="22179"/>
                  </a:cubicBezTo>
                  <a:cubicBezTo>
                    <a:pt x="19314" y="22046"/>
                    <a:pt x="19448" y="21912"/>
                    <a:pt x="19548" y="21779"/>
                  </a:cubicBezTo>
                  <a:cubicBezTo>
                    <a:pt x="19648" y="21912"/>
                    <a:pt x="19681" y="22012"/>
                    <a:pt x="19648" y="22079"/>
                  </a:cubicBezTo>
                  <a:cubicBezTo>
                    <a:pt x="19214" y="22813"/>
                    <a:pt x="18914" y="23647"/>
                    <a:pt x="18180" y="24147"/>
                  </a:cubicBezTo>
                  <a:cubicBezTo>
                    <a:pt x="17880" y="24447"/>
                    <a:pt x="17513" y="24681"/>
                    <a:pt x="17146" y="24881"/>
                  </a:cubicBezTo>
                  <a:cubicBezTo>
                    <a:pt x="15178" y="25815"/>
                    <a:pt x="13210" y="26782"/>
                    <a:pt x="11209" y="27650"/>
                  </a:cubicBezTo>
                  <a:cubicBezTo>
                    <a:pt x="9974" y="28183"/>
                    <a:pt x="8673" y="28617"/>
                    <a:pt x="7473" y="29051"/>
                  </a:cubicBezTo>
                  <a:cubicBezTo>
                    <a:pt x="7339" y="31452"/>
                    <a:pt x="7206" y="33854"/>
                    <a:pt x="7039" y="36222"/>
                  </a:cubicBezTo>
                  <a:cubicBezTo>
                    <a:pt x="6905" y="37623"/>
                    <a:pt x="7239" y="39058"/>
                    <a:pt x="8006" y="40259"/>
                  </a:cubicBezTo>
                  <a:cubicBezTo>
                    <a:pt x="8073" y="40359"/>
                    <a:pt x="8173" y="40459"/>
                    <a:pt x="8240" y="40559"/>
                  </a:cubicBezTo>
                  <a:cubicBezTo>
                    <a:pt x="8306" y="40659"/>
                    <a:pt x="8373" y="40726"/>
                    <a:pt x="8440" y="40792"/>
                  </a:cubicBezTo>
                  <a:cubicBezTo>
                    <a:pt x="8607" y="41026"/>
                    <a:pt x="8840" y="41226"/>
                    <a:pt x="9074" y="41393"/>
                  </a:cubicBezTo>
                  <a:lnTo>
                    <a:pt x="9207" y="41459"/>
                  </a:lnTo>
                  <a:cubicBezTo>
                    <a:pt x="9374" y="41560"/>
                    <a:pt x="9541" y="41660"/>
                    <a:pt x="9707" y="41726"/>
                  </a:cubicBezTo>
                  <a:lnTo>
                    <a:pt x="9941" y="41793"/>
                  </a:lnTo>
                  <a:lnTo>
                    <a:pt x="9974" y="41793"/>
                  </a:lnTo>
                  <a:cubicBezTo>
                    <a:pt x="10041" y="41793"/>
                    <a:pt x="10074" y="41826"/>
                    <a:pt x="10141" y="41826"/>
                  </a:cubicBezTo>
                  <a:lnTo>
                    <a:pt x="10341" y="41860"/>
                  </a:lnTo>
                  <a:lnTo>
                    <a:pt x="10742" y="41860"/>
                  </a:lnTo>
                  <a:cubicBezTo>
                    <a:pt x="11108" y="41860"/>
                    <a:pt x="11442" y="41826"/>
                    <a:pt x="11776" y="41726"/>
                  </a:cubicBezTo>
                  <a:cubicBezTo>
                    <a:pt x="14244" y="41093"/>
                    <a:pt x="16079" y="39591"/>
                    <a:pt x="17480" y="37523"/>
                  </a:cubicBezTo>
                  <a:cubicBezTo>
                    <a:pt x="18047" y="36689"/>
                    <a:pt x="18681" y="35922"/>
                    <a:pt x="18914" y="34888"/>
                  </a:cubicBezTo>
                  <a:cubicBezTo>
                    <a:pt x="19481" y="31986"/>
                    <a:pt x="20115" y="29017"/>
                    <a:pt x="20649" y="26082"/>
                  </a:cubicBezTo>
                  <a:cubicBezTo>
                    <a:pt x="21182" y="23146"/>
                    <a:pt x="21649" y="20278"/>
                    <a:pt x="22150" y="17376"/>
                  </a:cubicBezTo>
                  <a:cubicBezTo>
                    <a:pt x="22183" y="17275"/>
                    <a:pt x="22183" y="17142"/>
                    <a:pt x="22216" y="17042"/>
                  </a:cubicBezTo>
                  <a:cubicBezTo>
                    <a:pt x="22216" y="17009"/>
                    <a:pt x="22216" y="16942"/>
                    <a:pt x="22250" y="16909"/>
                  </a:cubicBezTo>
                  <a:cubicBezTo>
                    <a:pt x="22250" y="16808"/>
                    <a:pt x="22283" y="16742"/>
                    <a:pt x="22316" y="16642"/>
                  </a:cubicBezTo>
                  <a:cubicBezTo>
                    <a:pt x="22316" y="16642"/>
                    <a:pt x="22350" y="16608"/>
                    <a:pt x="22383" y="16575"/>
                  </a:cubicBezTo>
                  <a:lnTo>
                    <a:pt x="22383" y="16542"/>
                  </a:lnTo>
                  <a:cubicBezTo>
                    <a:pt x="22417" y="16508"/>
                    <a:pt x="22417" y="16475"/>
                    <a:pt x="22450" y="16475"/>
                  </a:cubicBezTo>
                  <a:cubicBezTo>
                    <a:pt x="22517" y="16408"/>
                    <a:pt x="22617" y="16341"/>
                    <a:pt x="22717" y="16308"/>
                  </a:cubicBezTo>
                  <a:lnTo>
                    <a:pt x="22850" y="16275"/>
                  </a:lnTo>
                  <a:cubicBezTo>
                    <a:pt x="22984" y="16241"/>
                    <a:pt x="23150" y="16208"/>
                    <a:pt x="23351" y="16175"/>
                  </a:cubicBezTo>
                  <a:cubicBezTo>
                    <a:pt x="24018" y="16075"/>
                    <a:pt x="24618" y="15808"/>
                    <a:pt x="24752" y="15074"/>
                  </a:cubicBezTo>
                  <a:cubicBezTo>
                    <a:pt x="24918" y="14340"/>
                    <a:pt x="24685" y="13539"/>
                    <a:pt x="24118" y="13039"/>
                  </a:cubicBezTo>
                  <a:cubicBezTo>
                    <a:pt x="23885" y="12832"/>
                    <a:pt x="23602" y="12736"/>
                    <a:pt x="23324" y="12736"/>
                  </a:cubicBezTo>
                  <a:cubicBezTo>
                    <a:pt x="22884" y="12736"/>
                    <a:pt x="22454" y="12977"/>
                    <a:pt x="22250" y="13406"/>
                  </a:cubicBezTo>
                  <a:cubicBezTo>
                    <a:pt x="22083" y="13673"/>
                    <a:pt x="21950" y="13940"/>
                    <a:pt x="21883" y="14240"/>
                  </a:cubicBezTo>
                  <a:cubicBezTo>
                    <a:pt x="21549" y="15174"/>
                    <a:pt x="21249" y="16108"/>
                    <a:pt x="20882" y="17042"/>
                  </a:cubicBezTo>
                  <a:cubicBezTo>
                    <a:pt x="20782" y="17209"/>
                    <a:pt x="20448" y="17309"/>
                    <a:pt x="20248" y="17442"/>
                  </a:cubicBezTo>
                  <a:cubicBezTo>
                    <a:pt x="20148" y="17242"/>
                    <a:pt x="20115" y="17042"/>
                    <a:pt x="20082" y="16842"/>
                  </a:cubicBezTo>
                  <a:cubicBezTo>
                    <a:pt x="20148" y="15508"/>
                    <a:pt x="19615" y="14173"/>
                    <a:pt x="18681" y="13239"/>
                  </a:cubicBezTo>
                  <a:cubicBezTo>
                    <a:pt x="18080" y="12605"/>
                    <a:pt x="17480" y="11938"/>
                    <a:pt x="16913" y="11271"/>
                  </a:cubicBezTo>
                  <a:cubicBezTo>
                    <a:pt x="16112" y="10404"/>
                    <a:pt x="15812" y="9203"/>
                    <a:pt x="16079" y="8069"/>
                  </a:cubicBezTo>
                  <a:lnTo>
                    <a:pt x="16346" y="6835"/>
                  </a:lnTo>
                  <a:cubicBezTo>
                    <a:pt x="16512" y="5901"/>
                    <a:pt x="16712" y="4967"/>
                    <a:pt x="16846" y="4033"/>
                  </a:cubicBezTo>
                  <a:cubicBezTo>
                    <a:pt x="16979" y="3065"/>
                    <a:pt x="17513" y="2165"/>
                    <a:pt x="18314" y="1631"/>
                  </a:cubicBezTo>
                  <a:cubicBezTo>
                    <a:pt x="18414" y="1531"/>
                    <a:pt x="18514" y="1464"/>
                    <a:pt x="18614" y="1364"/>
                  </a:cubicBezTo>
                  <a:lnTo>
                    <a:pt x="18614" y="1197"/>
                  </a:lnTo>
                  <a:cubicBezTo>
                    <a:pt x="18214" y="1369"/>
                    <a:pt x="17833" y="1438"/>
                    <a:pt x="17467" y="1438"/>
                  </a:cubicBezTo>
                  <a:cubicBezTo>
                    <a:pt x="16764" y="1438"/>
                    <a:pt x="16114" y="1182"/>
                    <a:pt x="15478" y="897"/>
                  </a:cubicBezTo>
                  <a:lnTo>
                    <a:pt x="15445" y="897"/>
                  </a:lnTo>
                  <a:lnTo>
                    <a:pt x="15245" y="797"/>
                  </a:lnTo>
                  <a:cubicBezTo>
                    <a:pt x="15011" y="697"/>
                    <a:pt x="14744" y="563"/>
                    <a:pt x="14511" y="463"/>
                  </a:cubicBezTo>
                  <a:cubicBezTo>
                    <a:pt x="14444" y="463"/>
                    <a:pt x="14411" y="430"/>
                    <a:pt x="14344" y="430"/>
                  </a:cubicBezTo>
                  <a:cubicBezTo>
                    <a:pt x="13660" y="148"/>
                    <a:pt x="12927" y="0"/>
                    <a:pt x="12182"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4"/>
            <p:cNvSpPr/>
            <p:nvPr/>
          </p:nvSpPr>
          <p:spPr>
            <a:xfrm>
              <a:off x="2803422" y="2905883"/>
              <a:ext cx="337266" cy="1498114"/>
            </a:xfrm>
            <a:custGeom>
              <a:rect b="b" l="l" r="r" t="t"/>
              <a:pathLst>
                <a:path extrusionOk="0" h="73052" w="16446">
                  <a:moveTo>
                    <a:pt x="16446" y="0"/>
                  </a:moveTo>
                  <a:lnTo>
                    <a:pt x="16446" y="0"/>
                  </a:lnTo>
                  <a:cubicBezTo>
                    <a:pt x="16412" y="33"/>
                    <a:pt x="16412" y="67"/>
                    <a:pt x="16379" y="100"/>
                  </a:cubicBezTo>
                  <a:cubicBezTo>
                    <a:pt x="16012" y="634"/>
                    <a:pt x="15679" y="1101"/>
                    <a:pt x="15378" y="1534"/>
                  </a:cubicBezTo>
                  <a:cubicBezTo>
                    <a:pt x="14244" y="3069"/>
                    <a:pt x="12710" y="4270"/>
                    <a:pt x="10908" y="5004"/>
                  </a:cubicBezTo>
                  <a:cubicBezTo>
                    <a:pt x="10105" y="5322"/>
                    <a:pt x="9373" y="5474"/>
                    <a:pt x="8714" y="5474"/>
                  </a:cubicBezTo>
                  <a:cubicBezTo>
                    <a:pt x="6744" y="5474"/>
                    <a:pt x="5420" y="4117"/>
                    <a:pt x="4771" y="1768"/>
                  </a:cubicBezTo>
                  <a:cubicBezTo>
                    <a:pt x="4704" y="1401"/>
                    <a:pt x="4637" y="1034"/>
                    <a:pt x="4537" y="500"/>
                  </a:cubicBezTo>
                  <a:cubicBezTo>
                    <a:pt x="4037" y="5137"/>
                    <a:pt x="3603" y="9574"/>
                    <a:pt x="3103" y="14077"/>
                  </a:cubicBezTo>
                  <a:cubicBezTo>
                    <a:pt x="2603" y="18580"/>
                    <a:pt x="2069" y="23083"/>
                    <a:pt x="1435" y="27586"/>
                  </a:cubicBezTo>
                  <a:cubicBezTo>
                    <a:pt x="1068" y="30322"/>
                    <a:pt x="601" y="32990"/>
                    <a:pt x="701" y="35726"/>
                  </a:cubicBezTo>
                  <a:cubicBezTo>
                    <a:pt x="801" y="40162"/>
                    <a:pt x="935" y="44565"/>
                    <a:pt x="868" y="49002"/>
                  </a:cubicBezTo>
                  <a:cubicBezTo>
                    <a:pt x="801" y="53872"/>
                    <a:pt x="501" y="58742"/>
                    <a:pt x="334" y="63612"/>
                  </a:cubicBezTo>
                  <a:cubicBezTo>
                    <a:pt x="234" y="65847"/>
                    <a:pt x="201" y="68082"/>
                    <a:pt x="134" y="70284"/>
                  </a:cubicBezTo>
                  <a:cubicBezTo>
                    <a:pt x="134" y="70617"/>
                    <a:pt x="101" y="70918"/>
                    <a:pt x="101" y="71218"/>
                  </a:cubicBezTo>
                  <a:cubicBezTo>
                    <a:pt x="67" y="71751"/>
                    <a:pt x="34" y="72285"/>
                    <a:pt x="1" y="72852"/>
                  </a:cubicBezTo>
                  <a:cubicBezTo>
                    <a:pt x="1715" y="72952"/>
                    <a:pt x="3418" y="73052"/>
                    <a:pt x="5115" y="73052"/>
                  </a:cubicBezTo>
                  <a:cubicBezTo>
                    <a:pt x="6258" y="73052"/>
                    <a:pt x="7399" y="73006"/>
                    <a:pt x="8540" y="72886"/>
                  </a:cubicBezTo>
                  <a:lnTo>
                    <a:pt x="8540" y="72652"/>
                  </a:lnTo>
                  <a:cubicBezTo>
                    <a:pt x="8307" y="69750"/>
                    <a:pt x="8073" y="66881"/>
                    <a:pt x="7806" y="64013"/>
                  </a:cubicBezTo>
                  <a:cubicBezTo>
                    <a:pt x="7439" y="60143"/>
                    <a:pt x="7206" y="56274"/>
                    <a:pt x="7072" y="52404"/>
                  </a:cubicBezTo>
                  <a:cubicBezTo>
                    <a:pt x="7039" y="52037"/>
                    <a:pt x="7039" y="51604"/>
                    <a:pt x="7039" y="51203"/>
                  </a:cubicBezTo>
                  <a:lnTo>
                    <a:pt x="7039" y="51137"/>
                  </a:lnTo>
                  <a:cubicBezTo>
                    <a:pt x="6972" y="49502"/>
                    <a:pt x="6939" y="47868"/>
                    <a:pt x="6939" y="46233"/>
                  </a:cubicBezTo>
                  <a:cubicBezTo>
                    <a:pt x="6906" y="40596"/>
                    <a:pt x="7172" y="34958"/>
                    <a:pt x="7339" y="29321"/>
                  </a:cubicBezTo>
                  <a:cubicBezTo>
                    <a:pt x="7339" y="27887"/>
                    <a:pt x="7639" y="26452"/>
                    <a:pt x="8173" y="25085"/>
                  </a:cubicBezTo>
                  <a:cubicBezTo>
                    <a:pt x="9107" y="22716"/>
                    <a:pt x="10041" y="20315"/>
                    <a:pt x="11042" y="17980"/>
                  </a:cubicBezTo>
                  <a:cubicBezTo>
                    <a:pt x="11109" y="17846"/>
                    <a:pt x="11142" y="17746"/>
                    <a:pt x="11209" y="17613"/>
                  </a:cubicBezTo>
                  <a:cubicBezTo>
                    <a:pt x="12109" y="15444"/>
                    <a:pt x="13177" y="13343"/>
                    <a:pt x="13710" y="11008"/>
                  </a:cubicBezTo>
                  <a:cubicBezTo>
                    <a:pt x="13977" y="9774"/>
                    <a:pt x="14211" y="8540"/>
                    <a:pt x="14578" y="7305"/>
                  </a:cubicBezTo>
                  <a:cubicBezTo>
                    <a:pt x="14845" y="6505"/>
                    <a:pt x="15078" y="5671"/>
                    <a:pt x="15312" y="4837"/>
                  </a:cubicBezTo>
                  <a:cubicBezTo>
                    <a:pt x="15378" y="4703"/>
                    <a:pt x="15412" y="4570"/>
                    <a:pt x="15445" y="4437"/>
                  </a:cubicBezTo>
                  <a:cubicBezTo>
                    <a:pt x="15812" y="3169"/>
                    <a:pt x="16112" y="1901"/>
                    <a:pt x="16346" y="634"/>
                  </a:cubicBezTo>
                  <a:cubicBezTo>
                    <a:pt x="16379" y="467"/>
                    <a:pt x="16412" y="300"/>
                    <a:pt x="164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4"/>
            <p:cNvSpPr/>
            <p:nvPr/>
          </p:nvSpPr>
          <p:spPr>
            <a:xfrm>
              <a:off x="1245119" y="3865634"/>
              <a:ext cx="274329" cy="890477"/>
            </a:xfrm>
            <a:custGeom>
              <a:rect b="b" l="l" r="r" t="t"/>
              <a:pathLst>
                <a:path extrusionOk="0" h="43422" w="13377">
                  <a:moveTo>
                    <a:pt x="10107" y="0"/>
                  </a:moveTo>
                  <a:cubicBezTo>
                    <a:pt x="9974" y="334"/>
                    <a:pt x="9874" y="601"/>
                    <a:pt x="9740" y="868"/>
                  </a:cubicBezTo>
                  <a:cubicBezTo>
                    <a:pt x="9507" y="1368"/>
                    <a:pt x="9040" y="1735"/>
                    <a:pt x="8473" y="1835"/>
                  </a:cubicBezTo>
                  <a:cubicBezTo>
                    <a:pt x="7785" y="1945"/>
                    <a:pt x="7097" y="1981"/>
                    <a:pt x="6410" y="1981"/>
                  </a:cubicBezTo>
                  <a:cubicBezTo>
                    <a:pt x="5430" y="1981"/>
                    <a:pt x="4449" y="1907"/>
                    <a:pt x="3469" y="1868"/>
                  </a:cubicBezTo>
                  <a:cubicBezTo>
                    <a:pt x="3091" y="1846"/>
                    <a:pt x="2709" y="1839"/>
                    <a:pt x="2325" y="1839"/>
                  </a:cubicBezTo>
                  <a:cubicBezTo>
                    <a:pt x="1557" y="1839"/>
                    <a:pt x="778" y="1868"/>
                    <a:pt x="0" y="1868"/>
                  </a:cubicBezTo>
                  <a:cubicBezTo>
                    <a:pt x="33" y="3069"/>
                    <a:pt x="100" y="4303"/>
                    <a:pt x="134" y="5504"/>
                  </a:cubicBezTo>
                  <a:cubicBezTo>
                    <a:pt x="267" y="10341"/>
                    <a:pt x="434" y="15144"/>
                    <a:pt x="601" y="19981"/>
                  </a:cubicBezTo>
                  <a:cubicBezTo>
                    <a:pt x="734" y="23484"/>
                    <a:pt x="767" y="27020"/>
                    <a:pt x="1201" y="30522"/>
                  </a:cubicBezTo>
                  <a:cubicBezTo>
                    <a:pt x="1468" y="32357"/>
                    <a:pt x="1268" y="34191"/>
                    <a:pt x="667" y="35926"/>
                  </a:cubicBezTo>
                  <a:cubicBezTo>
                    <a:pt x="601" y="36126"/>
                    <a:pt x="567" y="36326"/>
                    <a:pt x="601" y="36493"/>
                  </a:cubicBezTo>
                  <a:cubicBezTo>
                    <a:pt x="834" y="38528"/>
                    <a:pt x="1034" y="40563"/>
                    <a:pt x="1301" y="42597"/>
                  </a:cubicBezTo>
                  <a:cubicBezTo>
                    <a:pt x="1394" y="43181"/>
                    <a:pt x="1537" y="43422"/>
                    <a:pt x="1889" y="43422"/>
                  </a:cubicBezTo>
                  <a:cubicBezTo>
                    <a:pt x="2040" y="43422"/>
                    <a:pt x="2229" y="43378"/>
                    <a:pt x="2469" y="43298"/>
                  </a:cubicBezTo>
                  <a:cubicBezTo>
                    <a:pt x="5204" y="42431"/>
                    <a:pt x="7906" y="41497"/>
                    <a:pt x="10608" y="40596"/>
                  </a:cubicBezTo>
                  <a:cubicBezTo>
                    <a:pt x="11875" y="40162"/>
                    <a:pt x="12409" y="39228"/>
                    <a:pt x="12476" y="37994"/>
                  </a:cubicBezTo>
                  <a:cubicBezTo>
                    <a:pt x="12542" y="37060"/>
                    <a:pt x="12609" y="36159"/>
                    <a:pt x="12642" y="35259"/>
                  </a:cubicBezTo>
                  <a:cubicBezTo>
                    <a:pt x="12809" y="32357"/>
                    <a:pt x="12976" y="29488"/>
                    <a:pt x="13043" y="26586"/>
                  </a:cubicBezTo>
                  <a:cubicBezTo>
                    <a:pt x="13176" y="24017"/>
                    <a:pt x="13143" y="21416"/>
                    <a:pt x="13176" y="18814"/>
                  </a:cubicBezTo>
                  <a:lnTo>
                    <a:pt x="13176" y="18247"/>
                  </a:lnTo>
                  <a:lnTo>
                    <a:pt x="12342" y="18247"/>
                  </a:lnTo>
                  <a:cubicBezTo>
                    <a:pt x="11508" y="18247"/>
                    <a:pt x="10708" y="18213"/>
                    <a:pt x="9907" y="18147"/>
                  </a:cubicBezTo>
                  <a:cubicBezTo>
                    <a:pt x="8840" y="17980"/>
                    <a:pt x="8439" y="17479"/>
                    <a:pt x="8406" y="16412"/>
                  </a:cubicBezTo>
                  <a:cubicBezTo>
                    <a:pt x="8373" y="15945"/>
                    <a:pt x="8373" y="15445"/>
                    <a:pt x="8406" y="14944"/>
                  </a:cubicBezTo>
                  <a:cubicBezTo>
                    <a:pt x="8473" y="14110"/>
                    <a:pt x="8706" y="13843"/>
                    <a:pt x="9540" y="13710"/>
                  </a:cubicBezTo>
                  <a:cubicBezTo>
                    <a:pt x="10641" y="13510"/>
                    <a:pt x="11775" y="13343"/>
                    <a:pt x="12876" y="13176"/>
                  </a:cubicBezTo>
                  <a:cubicBezTo>
                    <a:pt x="13243" y="13143"/>
                    <a:pt x="13376" y="12976"/>
                    <a:pt x="13376" y="12609"/>
                  </a:cubicBezTo>
                  <a:cubicBezTo>
                    <a:pt x="13276" y="10041"/>
                    <a:pt x="13210" y="7472"/>
                    <a:pt x="13143" y="4904"/>
                  </a:cubicBezTo>
                  <a:cubicBezTo>
                    <a:pt x="13143" y="4604"/>
                    <a:pt x="12976" y="4337"/>
                    <a:pt x="12743" y="4237"/>
                  </a:cubicBezTo>
                  <a:cubicBezTo>
                    <a:pt x="12009" y="3836"/>
                    <a:pt x="11442" y="3169"/>
                    <a:pt x="11175" y="2369"/>
                  </a:cubicBezTo>
                  <a:cubicBezTo>
                    <a:pt x="10941" y="1735"/>
                    <a:pt x="11175" y="1034"/>
                    <a:pt x="11708" y="634"/>
                  </a:cubicBezTo>
                  <a:lnTo>
                    <a:pt x="10107"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4"/>
            <p:cNvSpPr/>
            <p:nvPr/>
          </p:nvSpPr>
          <p:spPr>
            <a:xfrm>
              <a:off x="1213640" y="2914086"/>
              <a:ext cx="366695" cy="784658"/>
            </a:xfrm>
            <a:custGeom>
              <a:rect b="b" l="l" r="r" t="t"/>
              <a:pathLst>
                <a:path extrusionOk="0" h="38262" w="17881">
                  <a:moveTo>
                    <a:pt x="1" y="0"/>
                  </a:moveTo>
                  <a:cubicBezTo>
                    <a:pt x="1" y="167"/>
                    <a:pt x="1" y="334"/>
                    <a:pt x="67" y="467"/>
                  </a:cubicBezTo>
                  <a:cubicBezTo>
                    <a:pt x="1001" y="2902"/>
                    <a:pt x="1902" y="5304"/>
                    <a:pt x="2836" y="7739"/>
                  </a:cubicBezTo>
                  <a:cubicBezTo>
                    <a:pt x="3136" y="8540"/>
                    <a:pt x="2903" y="8840"/>
                    <a:pt x="2035" y="8840"/>
                  </a:cubicBezTo>
                  <a:cubicBezTo>
                    <a:pt x="1502" y="8840"/>
                    <a:pt x="935" y="8807"/>
                    <a:pt x="301" y="8773"/>
                  </a:cubicBezTo>
                  <a:lnTo>
                    <a:pt x="301" y="8773"/>
                  </a:lnTo>
                  <a:cubicBezTo>
                    <a:pt x="601" y="9407"/>
                    <a:pt x="868" y="10008"/>
                    <a:pt x="1168" y="10575"/>
                  </a:cubicBezTo>
                  <a:cubicBezTo>
                    <a:pt x="1602" y="11409"/>
                    <a:pt x="1769" y="12309"/>
                    <a:pt x="1702" y="13243"/>
                  </a:cubicBezTo>
                  <a:cubicBezTo>
                    <a:pt x="1402" y="16112"/>
                    <a:pt x="1135" y="19047"/>
                    <a:pt x="835" y="21949"/>
                  </a:cubicBezTo>
                  <a:cubicBezTo>
                    <a:pt x="634" y="23951"/>
                    <a:pt x="401" y="25952"/>
                    <a:pt x="167" y="27954"/>
                  </a:cubicBezTo>
                  <a:cubicBezTo>
                    <a:pt x="67" y="28254"/>
                    <a:pt x="1" y="28621"/>
                    <a:pt x="1" y="28954"/>
                  </a:cubicBezTo>
                  <a:cubicBezTo>
                    <a:pt x="234" y="30322"/>
                    <a:pt x="534" y="31723"/>
                    <a:pt x="835" y="33157"/>
                  </a:cubicBezTo>
                  <a:cubicBezTo>
                    <a:pt x="3503" y="34191"/>
                    <a:pt x="11242" y="36160"/>
                    <a:pt x="13977" y="36493"/>
                  </a:cubicBezTo>
                  <a:cubicBezTo>
                    <a:pt x="13877" y="34725"/>
                    <a:pt x="13777" y="32957"/>
                    <a:pt x="13610" y="31223"/>
                  </a:cubicBezTo>
                  <a:cubicBezTo>
                    <a:pt x="13477" y="29488"/>
                    <a:pt x="13243" y="27787"/>
                    <a:pt x="13077" y="26052"/>
                  </a:cubicBezTo>
                  <a:lnTo>
                    <a:pt x="13077" y="26052"/>
                  </a:lnTo>
                  <a:cubicBezTo>
                    <a:pt x="13210" y="26152"/>
                    <a:pt x="13277" y="26252"/>
                    <a:pt x="13310" y="26419"/>
                  </a:cubicBezTo>
                  <a:cubicBezTo>
                    <a:pt x="13944" y="28788"/>
                    <a:pt x="14011" y="31256"/>
                    <a:pt x="14211" y="33691"/>
                  </a:cubicBezTo>
                  <a:cubicBezTo>
                    <a:pt x="14278" y="34892"/>
                    <a:pt x="14311" y="36093"/>
                    <a:pt x="14411" y="37327"/>
                  </a:cubicBezTo>
                  <a:cubicBezTo>
                    <a:pt x="14444" y="37494"/>
                    <a:pt x="14544" y="37627"/>
                    <a:pt x="14711" y="37694"/>
                  </a:cubicBezTo>
                  <a:cubicBezTo>
                    <a:pt x="15745" y="37894"/>
                    <a:pt x="16779" y="38061"/>
                    <a:pt x="17880" y="38261"/>
                  </a:cubicBezTo>
                  <a:cubicBezTo>
                    <a:pt x="17880" y="37794"/>
                    <a:pt x="17880" y="37394"/>
                    <a:pt x="17880" y="36994"/>
                  </a:cubicBezTo>
                  <a:cubicBezTo>
                    <a:pt x="17713" y="32790"/>
                    <a:pt x="17280" y="28587"/>
                    <a:pt x="16512" y="24451"/>
                  </a:cubicBezTo>
                  <a:cubicBezTo>
                    <a:pt x="15612" y="19448"/>
                    <a:pt x="14011" y="14744"/>
                    <a:pt x="11342" y="10408"/>
                  </a:cubicBezTo>
                  <a:cubicBezTo>
                    <a:pt x="10642" y="9274"/>
                    <a:pt x="9741" y="8273"/>
                    <a:pt x="8674" y="7439"/>
                  </a:cubicBezTo>
                  <a:cubicBezTo>
                    <a:pt x="8173" y="7039"/>
                    <a:pt x="7673" y="6605"/>
                    <a:pt x="7206" y="6138"/>
                  </a:cubicBezTo>
                  <a:cubicBezTo>
                    <a:pt x="5571" y="4604"/>
                    <a:pt x="3970" y="3003"/>
                    <a:pt x="2302" y="1501"/>
                  </a:cubicBezTo>
                  <a:cubicBezTo>
                    <a:pt x="1568" y="934"/>
                    <a:pt x="801" y="434"/>
                    <a:pt x="1"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4"/>
            <p:cNvSpPr/>
            <p:nvPr/>
          </p:nvSpPr>
          <p:spPr>
            <a:xfrm>
              <a:off x="2960079" y="2676035"/>
              <a:ext cx="370099" cy="899561"/>
            </a:xfrm>
            <a:custGeom>
              <a:rect b="b" l="l" r="r" t="t"/>
              <a:pathLst>
                <a:path extrusionOk="0" h="43865" w="18047">
                  <a:moveTo>
                    <a:pt x="11809" y="0"/>
                  </a:moveTo>
                  <a:cubicBezTo>
                    <a:pt x="11642" y="0"/>
                    <a:pt x="11509" y="100"/>
                    <a:pt x="11442" y="234"/>
                  </a:cubicBezTo>
                  <a:cubicBezTo>
                    <a:pt x="11275" y="734"/>
                    <a:pt x="11175" y="1234"/>
                    <a:pt x="11075" y="1768"/>
                  </a:cubicBezTo>
                  <a:cubicBezTo>
                    <a:pt x="10475" y="4803"/>
                    <a:pt x="9908" y="7806"/>
                    <a:pt x="9274" y="10841"/>
                  </a:cubicBezTo>
                  <a:cubicBezTo>
                    <a:pt x="8907" y="12642"/>
                    <a:pt x="8507" y="14444"/>
                    <a:pt x="8073" y="16212"/>
                  </a:cubicBezTo>
                  <a:cubicBezTo>
                    <a:pt x="7639" y="17946"/>
                    <a:pt x="7106" y="19748"/>
                    <a:pt x="6639" y="21449"/>
                  </a:cubicBezTo>
                  <a:cubicBezTo>
                    <a:pt x="6138" y="23117"/>
                    <a:pt x="5671" y="24818"/>
                    <a:pt x="5037" y="26452"/>
                  </a:cubicBezTo>
                  <a:cubicBezTo>
                    <a:pt x="3736" y="29755"/>
                    <a:pt x="2302" y="32990"/>
                    <a:pt x="968" y="36259"/>
                  </a:cubicBezTo>
                  <a:cubicBezTo>
                    <a:pt x="0" y="38594"/>
                    <a:pt x="0" y="41063"/>
                    <a:pt x="0" y="43498"/>
                  </a:cubicBezTo>
                  <a:cubicBezTo>
                    <a:pt x="34" y="43631"/>
                    <a:pt x="67" y="43731"/>
                    <a:pt x="101" y="43865"/>
                  </a:cubicBezTo>
                  <a:cubicBezTo>
                    <a:pt x="301" y="43531"/>
                    <a:pt x="434" y="43298"/>
                    <a:pt x="534" y="43064"/>
                  </a:cubicBezTo>
                  <a:cubicBezTo>
                    <a:pt x="1235" y="41997"/>
                    <a:pt x="1835" y="40863"/>
                    <a:pt x="2636" y="39829"/>
                  </a:cubicBezTo>
                  <a:cubicBezTo>
                    <a:pt x="5871" y="35592"/>
                    <a:pt x="9474" y="31656"/>
                    <a:pt x="12376" y="27153"/>
                  </a:cubicBezTo>
                  <a:cubicBezTo>
                    <a:pt x="13310" y="25618"/>
                    <a:pt x="14144" y="24084"/>
                    <a:pt x="14911" y="22483"/>
                  </a:cubicBezTo>
                  <a:cubicBezTo>
                    <a:pt x="15211" y="21849"/>
                    <a:pt x="15145" y="21115"/>
                    <a:pt x="14711" y="20548"/>
                  </a:cubicBezTo>
                  <a:cubicBezTo>
                    <a:pt x="14177" y="19681"/>
                    <a:pt x="13710" y="18780"/>
                    <a:pt x="12843" y="18113"/>
                  </a:cubicBezTo>
                  <a:cubicBezTo>
                    <a:pt x="12076" y="17546"/>
                    <a:pt x="12243" y="16845"/>
                    <a:pt x="13143" y="16579"/>
                  </a:cubicBezTo>
                  <a:cubicBezTo>
                    <a:pt x="13543" y="16445"/>
                    <a:pt x="13977" y="16378"/>
                    <a:pt x="14411" y="16345"/>
                  </a:cubicBezTo>
                  <a:cubicBezTo>
                    <a:pt x="15278" y="16212"/>
                    <a:pt x="16245" y="16145"/>
                    <a:pt x="17079" y="15978"/>
                  </a:cubicBezTo>
                  <a:cubicBezTo>
                    <a:pt x="17880" y="15811"/>
                    <a:pt x="18047" y="15511"/>
                    <a:pt x="17847" y="14677"/>
                  </a:cubicBezTo>
                  <a:cubicBezTo>
                    <a:pt x="17013" y="11442"/>
                    <a:pt x="16179" y="8173"/>
                    <a:pt x="15211" y="4937"/>
                  </a:cubicBezTo>
                  <a:cubicBezTo>
                    <a:pt x="14778" y="3636"/>
                    <a:pt x="14211" y="2402"/>
                    <a:pt x="13543" y="1201"/>
                  </a:cubicBezTo>
                  <a:cubicBezTo>
                    <a:pt x="13243" y="500"/>
                    <a:pt x="12576" y="33"/>
                    <a:pt x="11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4"/>
            <p:cNvSpPr/>
            <p:nvPr/>
          </p:nvSpPr>
          <p:spPr>
            <a:xfrm>
              <a:off x="1456490" y="3693248"/>
              <a:ext cx="419358" cy="353672"/>
            </a:xfrm>
            <a:custGeom>
              <a:rect b="b" l="l" r="r" t="t"/>
              <a:pathLst>
                <a:path extrusionOk="0" h="17246" w="20449">
                  <a:moveTo>
                    <a:pt x="2602" y="0"/>
                  </a:moveTo>
                  <a:cubicBezTo>
                    <a:pt x="1735" y="2736"/>
                    <a:pt x="868" y="5371"/>
                    <a:pt x="0" y="8039"/>
                  </a:cubicBezTo>
                  <a:cubicBezTo>
                    <a:pt x="534" y="8306"/>
                    <a:pt x="1101" y="8540"/>
                    <a:pt x="1635" y="8773"/>
                  </a:cubicBezTo>
                  <a:cubicBezTo>
                    <a:pt x="1657" y="8784"/>
                    <a:pt x="1687" y="8788"/>
                    <a:pt x="1720" y="8788"/>
                  </a:cubicBezTo>
                  <a:cubicBezTo>
                    <a:pt x="1787" y="8788"/>
                    <a:pt x="1868" y="8773"/>
                    <a:pt x="1935" y="8773"/>
                  </a:cubicBezTo>
                  <a:cubicBezTo>
                    <a:pt x="2169" y="8873"/>
                    <a:pt x="2502" y="8873"/>
                    <a:pt x="2636" y="9040"/>
                  </a:cubicBezTo>
                  <a:cubicBezTo>
                    <a:pt x="3003" y="9440"/>
                    <a:pt x="3269" y="9907"/>
                    <a:pt x="3536" y="10374"/>
                  </a:cubicBezTo>
                  <a:cubicBezTo>
                    <a:pt x="4070" y="11442"/>
                    <a:pt x="5137" y="11875"/>
                    <a:pt x="6071" y="12476"/>
                  </a:cubicBezTo>
                  <a:cubicBezTo>
                    <a:pt x="6372" y="11975"/>
                    <a:pt x="6739" y="11542"/>
                    <a:pt x="7172" y="11175"/>
                  </a:cubicBezTo>
                  <a:cubicBezTo>
                    <a:pt x="7573" y="10875"/>
                    <a:pt x="8040" y="10641"/>
                    <a:pt x="8507" y="10508"/>
                  </a:cubicBezTo>
                  <a:cubicBezTo>
                    <a:pt x="8709" y="10435"/>
                    <a:pt x="8900" y="10401"/>
                    <a:pt x="9073" y="10401"/>
                  </a:cubicBezTo>
                  <a:cubicBezTo>
                    <a:pt x="9699" y="10401"/>
                    <a:pt x="10108" y="10851"/>
                    <a:pt x="10108" y="11609"/>
                  </a:cubicBezTo>
                  <a:lnTo>
                    <a:pt x="10108" y="12309"/>
                  </a:lnTo>
                  <a:cubicBezTo>
                    <a:pt x="10405" y="12179"/>
                    <a:pt x="10692" y="12059"/>
                    <a:pt x="10968" y="12059"/>
                  </a:cubicBezTo>
                  <a:cubicBezTo>
                    <a:pt x="11188" y="12059"/>
                    <a:pt x="11402" y="12135"/>
                    <a:pt x="11609" y="12342"/>
                  </a:cubicBezTo>
                  <a:cubicBezTo>
                    <a:pt x="12109" y="12809"/>
                    <a:pt x="12042" y="13376"/>
                    <a:pt x="11876" y="13977"/>
                  </a:cubicBezTo>
                  <a:cubicBezTo>
                    <a:pt x="11809" y="14210"/>
                    <a:pt x="11742" y="14411"/>
                    <a:pt x="11675" y="14677"/>
                  </a:cubicBezTo>
                  <a:cubicBezTo>
                    <a:pt x="11699" y="14676"/>
                    <a:pt x="11722" y="14675"/>
                    <a:pt x="11745" y="14675"/>
                  </a:cubicBezTo>
                  <a:cubicBezTo>
                    <a:pt x="12314" y="14675"/>
                    <a:pt x="12781" y="15068"/>
                    <a:pt x="12910" y="15645"/>
                  </a:cubicBezTo>
                  <a:cubicBezTo>
                    <a:pt x="12943" y="16012"/>
                    <a:pt x="12976" y="16412"/>
                    <a:pt x="12910" y="16812"/>
                  </a:cubicBezTo>
                  <a:lnTo>
                    <a:pt x="12910" y="17246"/>
                  </a:lnTo>
                  <a:cubicBezTo>
                    <a:pt x="13577" y="17112"/>
                    <a:pt x="13910" y="16612"/>
                    <a:pt x="14411" y="16078"/>
                  </a:cubicBezTo>
                  <a:cubicBezTo>
                    <a:pt x="14944" y="15578"/>
                    <a:pt x="14911" y="15511"/>
                    <a:pt x="14344" y="15078"/>
                  </a:cubicBezTo>
                  <a:cubicBezTo>
                    <a:pt x="14177" y="14978"/>
                    <a:pt x="14044" y="14844"/>
                    <a:pt x="13877" y="14711"/>
                  </a:cubicBezTo>
                  <a:lnTo>
                    <a:pt x="13510" y="14444"/>
                  </a:lnTo>
                  <a:lnTo>
                    <a:pt x="13644" y="14277"/>
                  </a:lnTo>
                  <a:cubicBezTo>
                    <a:pt x="13777" y="14310"/>
                    <a:pt x="13944" y="14377"/>
                    <a:pt x="14111" y="14444"/>
                  </a:cubicBezTo>
                  <a:cubicBezTo>
                    <a:pt x="14244" y="14544"/>
                    <a:pt x="14377" y="14677"/>
                    <a:pt x="14511" y="14777"/>
                  </a:cubicBezTo>
                  <a:cubicBezTo>
                    <a:pt x="14778" y="14978"/>
                    <a:pt x="15045" y="15178"/>
                    <a:pt x="15345" y="15311"/>
                  </a:cubicBezTo>
                  <a:cubicBezTo>
                    <a:pt x="15559" y="15439"/>
                    <a:pt x="15786" y="15499"/>
                    <a:pt x="16010" y="15499"/>
                  </a:cubicBezTo>
                  <a:cubicBezTo>
                    <a:pt x="16135" y="15499"/>
                    <a:pt x="16259" y="15481"/>
                    <a:pt x="16379" y="15445"/>
                  </a:cubicBezTo>
                  <a:cubicBezTo>
                    <a:pt x="16979" y="15144"/>
                    <a:pt x="17513" y="14777"/>
                    <a:pt x="18047" y="14344"/>
                  </a:cubicBezTo>
                  <a:cubicBezTo>
                    <a:pt x="18314" y="14177"/>
                    <a:pt x="18280" y="13944"/>
                    <a:pt x="18013" y="13710"/>
                  </a:cubicBezTo>
                  <a:cubicBezTo>
                    <a:pt x="17847" y="13577"/>
                    <a:pt x="17713" y="13477"/>
                    <a:pt x="17580" y="13343"/>
                  </a:cubicBezTo>
                  <a:cubicBezTo>
                    <a:pt x="17380" y="13143"/>
                    <a:pt x="17179" y="12943"/>
                    <a:pt x="16979" y="12709"/>
                  </a:cubicBezTo>
                  <a:cubicBezTo>
                    <a:pt x="16846" y="12576"/>
                    <a:pt x="16746" y="12442"/>
                    <a:pt x="16679" y="12309"/>
                  </a:cubicBezTo>
                  <a:cubicBezTo>
                    <a:pt x="16712" y="12276"/>
                    <a:pt x="16779" y="12242"/>
                    <a:pt x="16812" y="12176"/>
                  </a:cubicBezTo>
                  <a:cubicBezTo>
                    <a:pt x="16979" y="12276"/>
                    <a:pt x="17146" y="12409"/>
                    <a:pt x="17313" y="12543"/>
                  </a:cubicBezTo>
                  <a:cubicBezTo>
                    <a:pt x="17580" y="12743"/>
                    <a:pt x="17780" y="12976"/>
                    <a:pt x="18047" y="13176"/>
                  </a:cubicBezTo>
                  <a:cubicBezTo>
                    <a:pt x="18180" y="13343"/>
                    <a:pt x="18347" y="13477"/>
                    <a:pt x="18514" y="13577"/>
                  </a:cubicBezTo>
                  <a:cubicBezTo>
                    <a:pt x="18710" y="13721"/>
                    <a:pt x="18922" y="13787"/>
                    <a:pt x="19135" y="13787"/>
                  </a:cubicBezTo>
                  <a:cubicBezTo>
                    <a:pt x="19465" y="13787"/>
                    <a:pt x="19798" y="13627"/>
                    <a:pt x="20081" y="13343"/>
                  </a:cubicBezTo>
                  <a:cubicBezTo>
                    <a:pt x="20348" y="13043"/>
                    <a:pt x="20448" y="12843"/>
                    <a:pt x="20415" y="12576"/>
                  </a:cubicBezTo>
                  <a:cubicBezTo>
                    <a:pt x="20348" y="12376"/>
                    <a:pt x="20282" y="12209"/>
                    <a:pt x="20148" y="12042"/>
                  </a:cubicBezTo>
                  <a:cubicBezTo>
                    <a:pt x="19548" y="11008"/>
                    <a:pt x="18947" y="9974"/>
                    <a:pt x="18314" y="8940"/>
                  </a:cubicBezTo>
                  <a:cubicBezTo>
                    <a:pt x="18147" y="8540"/>
                    <a:pt x="17780" y="8306"/>
                    <a:pt x="17346" y="8273"/>
                  </a:cubicBezTo>
                  <a:cubicBezTo>
                    <a:pt x="16946" y="8239"/>
                    <a:pt x="16579" y="8106"/>
                    <a:pt x="16279" y="7873"/>
                  </a:cubicBezTo>
                  <a:cubicBezTo>
                    <a:pt x="15812" y="7472"/>
                    <a:pt x="15378" y="7072"/>
                    <a:pt x="14978" y="6605"/>
                  </a:cubicBezTo>
                  <a:cubicBezTo>
                    <a:pt x="14309" y="5882"/>
                    <a:pt x="13597" y="5331"/>
                    <a:pt x="12652" y="5331"/>
                  </a:cubicBezTo>
                  <a:cubicBezTo>
                    <a:pt x="12419" y="5331"/>
                    <a:pt x="12173" y="5365"/>
                    <a:pt x="11909" y="5437"/>
                  </a:cubicBezTo>
                  <a:cubicBezTo>
                    <a:pt x="11575" y="5538"/>
                    <a:pt x="11208" y="5571"/>
                    <a:pt x="10842" y="5604"/>
                  </a:cubicBezTo>
                  <a:cubicBezTo>
                    <a:pt x="10667" y="5635"/>
                    <a:pt x="10493" y="5649"/>
                    <a:pt x="10323" y="5649"/>
                  </a:cubicBezTo>
                  <a:cubicBezTo>
                    <a:pt x="9745" y="5649"/>
                    <a:pt x="9196" y="5480"/>
                    <a:pt x="8707" y="5171"/>
                  </a:cubicBezTo>
                  <a:cubicBezTo>
                    <a:pt x="7939" y="4737"/>
                    <a:pt x="7873" y="3636"/>
                    <a:pt x="8607" y="3102"/>
                  </a:cubicBezTo>
                  <a:cubicBezTo>
                    <a:pt x="9007" y="2836"/>
                    <a:pt x="9407" y="2569"/>
                    <a:pt x="9874" y="2402"/>
                  </a:cubicBezTo>
                  <a:cubicBezTo>
                    <a:pt x="10441" y="2135"/>
                    <a:pt x="10975" y="1935"/>
                    <a:pt x="11542" y="1735"/>
                  </a:cubicBezTo>
                  <a:cubicBezTo>
                    <a:pt x="11509" y="1668"/>
                    <a:pt x="11509" y="1635"/>
                    <a:pt x="11509" y="1601"/>
                  </a:cubicBezTo>
                  <a:lnTo>
                    <a:pt x="2769" y="34"/>
                  </a:lnTo>
                  <a:lnTo>
                    <a:pt x="2602" y="0"/>
                  </a:ln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4"/>
            <p:cNvSpPr/>
            <p:nvPr/>
          </p:nvSpPr>
          <p:spPr>
            <a:xfrm>
              <a:off x="738891" y="2749903"/>
              <a:ext cx="464515" cy="740874"/>
            </a:xfrm>
            <a:custGeom>
              <a:rect b="b" l="l" r="r" t="t"/>
              <a:pathLst>
                <a:path extrusionOk="0" h="36127" w="22651">
                  <a:moveTo>
                    <a:pt x="2136" y="1"/>
                  </a:moveTo>
                  <a:cubicBezTo>
                    <a:pt x="1669" y="401"/>
                    <a:pt x="1202" y="801"/>
                    <a:pt x="768" y="1235"/>
                  </a:cubicBezTo>
                  <a:cubicBezTo>
                    <a:pt x="234" y="1668"/>
                    <a:pt x="1" y="2369"/>
                    <a:pt x="201" y="3036"/>
                  </a:cubicBezTo>
                  <a:cubicBezTo>
                    <a:pt x="501" y="4237"/>
                    <a:pt x="868" y="5438"/>
                    <a:pt x="1168" y="6639"/>
                  </a:cubicBezTo>
                  <a:cubicBezTo>
                    <a:pt x="2002" y="10074"/>
                    <a:pt x="3036" y="13444"/>
                    <a:pt x="4271" y="16713"/>
                  </a:cubicBezTo>
                  <a:cubicBezTo>
                    <a:pt x="4423" y="17151"/>
                    <a:pt x="4532" y="17360"/>
                    <a:pt x="4721" y="17360"/>
                  </a:cubicBezTo>
                  <a:cubicBezTo>
                    <a:pt x="4864" y="17360"/>
                    <a:pt x="5052" y="17242"/>
                    <a:pt x="5338" y="17013"/>
                  </a:cubicBezTo>
                  <a:cubicBezTo>
                    <a:pt x="6005" y="16446"/>
                    <a:pt x="6606" y="15845"/>
                    <a:pt x="7239" y="15278"/>
                  </a:cubicBezTo>
                  <a:cubicBezTo>
                    <a:pt x="7406" y="15145"/>
                    <a:pt x="7606" y="15078"/>
                    <a:pt x="7806" y="15078"/>
                  </a:cubicBezTo>
                  <a:cubicBezTo>
                    <a:pt x="7906" y="15111"/>
                    <a:pt x="8040" y="15378"/>
                    <a:pt x="8040" y="15545"/>
                  </a:cubicBezTo>
                  <a:cubicBezTo>
                    <a:pt x="8073" y="16079"/>
                    <a:pt x="8073" y="16613"/>
                    <a:pt x="8107" y="17146"/>
                  </a:cubicBezTo>
                  <a:cubicBezTo>
                    <a:pt x="8240" y="19114"/>
                    <a:pt x="8840" y="20882"/>
                    <a:pt x="10375" y="22283"/>
                  </a:cubicBezTo>
                  <a:cubicBezTo>
                    <a:pt x="10909" y="22784"/>
                    <a:pt x="11376" y="23351"/>
                    <a:pt x="11843" y="23951"/>
                  </a:cubicBezTo>
                  <a:cubicBezTo>
                    <a:pt x="14811" y="27454"/>
                    <a:pt x="17747" y="30956"/>
                    <a:pt x="20716" y="34425"/>
                  </a:cubicBezTo>
                  <a:cubicBezTo>
                    <a:pt x="21249" y="35059"/>
                    <a:pt x="21916" y="35559"/>
                    <a:pt x="22484" y="36126"/>
                  </a:cubicBezTo>
                  <a:lnTo>
                    <a:pt x="22650" y="36026"/>
                  </a:lnTo>
                  <a:cubicBezTo>
                    <a:pt x="22517" y="35526"/>
                    <a:pt x="22350" y="35026"/>
                    <a:pt x="22250" y="34525"/>
                  </a:cubicBezTo>
                  <a:cubicBezTo>
                    <a:pt x="22050" y="33758"/>
                    <a:pt x="21883" y="32991"/>
                    <a:pt x="21716" y="32224"/>
                  </a:cubicBezTo>
                  <a:cubicBezTo>
                    <a:pt x="21650" y="31923"/>
                    <a:pt x="21550" y="31590"/>
                    <a:pt x="21383" y="31323"/>
                  </a:cubicBezTo>
                  <a:cubicBezTo>
                    <a:pt x="18881" y="27387"/>
                    <a:pt x="16379" y="23484"/>
                    <a:pt x="13844" y="19581"/>
                  </a:cubicBezTo>
                  <a:cubicBezTo>
                    <a:pt x="11142" y="15378"/>
                    <a:pt x="8407" y="11142"/>
                    <a:pt x="5405" y="7106"/>
                  </a:cubicBezTo>
                  <a:cubicBezTo>
                    <a:pt x="4304" y="5605"/>
                    <a:pt x="3337" y="4003"/>
                    <a:pt x="2336" y="2436"/>
                  </a:cubicBezTo>
                  <a:cubicBezTo>
                    <a:pt x="1969" y="1935"/>
                    <a:pt x="1902" y="1268"/>
                    <a:pt x="2169" y="734"/>
                  </a:cubicBezTo>
                  <a:cubicBezTo>
                    <a:pt x="2236" y="534"/>
                    <a:pt x="2269" y="334"/>
                    <a:pt x="2269" y="134"/>
                  </a:cubicBezTo>
                  <a:lnTo>
                    <a:pt x="21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4"/>
            <p:cNvSpPr/>
            <p:nvPr/>
          </p:nvSpPr>
          <p:spPr>
            <a:xfrm>
              <a:off x="3576432" y="4579807"/>
              <a:ext cx="243547" cy="324224"/>
            </a:xfrm>
            <a:custGeom>
              <a:rect b="b" l="l" r="r" t="t"/>
              <a:pathLst>
                <a:path extrusionOk="0" h="15810" w="11876">
                  <a:moveTo>
                    <a:pt x="11542" y="0"/>
                  </a:moveTo>
                  <a:cubicBezTo>
                    <a:pt x="9475" y="453"/>
                    <a:pt x="7360" y="690"/>
                    <a:pt x="5217" y="690"/>
                  </a:cubicBezTo>
                  <a:cubicBezTo>
                    <a:pt x="4835" y="690"/>
                    <a:pt x="4453" y="682"/>
                    <a:pt x="4070" y="667"/>
                  </a:cubicBezTo>
                  <a:cubicBezTo>
                    <a:pt x="3136" y="634"/>
                    <a:pt x="2202" y="501"/>
                    <a:pt x="1301" y="334"/>
                  </a:cubicBezTo>
                  <a:cubicBezTo>
                    <a:pt x="1134" y="1101"/>
                    <a:pt x="968" y="1768"/>
                    <a:pt x="801" y="2402"/>
                  </a:cubicBezTo>
                  <a:cubicBezTo>
                    <a:pt x="234" y="4403"/>
                    <a:pt x="0" y="6471"/>
                    <a:pt x="34" y="8506"/>
                  </a:cubicBezTo>
                  <a:lnTo>
                    <a:pt x="34" y="8840"/>
                  </a:lnTo>
                  <a:cubicBezTo>
                    <a:pt x="200" y="10875"/>
                    <a:pt x="401" y="12943"/>
                    <a:pt x="601" y="14978"/>
                  </a:cubicBezTo>
                  <a:cubicBezTo>
                    <a:pt x="601" y="15178"/>
                    <a:pt x="701" y="15378"/>
                    <a:pt x="834" y="15511"/>
                  </a:cubicBezTo>
                  <a:cubicBezTo>
                    <a:pt x="1184" y="15706"/>
                    <a:pt x="1579" y="15809"/>
                    <a:pt x="1973" y="15809"/>
                  </a:cubicBezTo>
                  <a:cubicBezTo>
                    <a:pt x="2256" y="15809"/>
                    <a:pt x="2538" y="15756"/>
                    <a:pt x="2802" y="15645"/>
                  </a:cubicBezTo>
                  <a:cubicBezTo>
                    <a:pt x="3069" y="15578"/>
                    <a:pt x="3269" y="15044"/>
                    <a:pt x="3303" y="14711"/>
                  </a:cubicBezTo>
                  <a:cubicBezTo>
                    <a:pt x="3503" y="13143"/>
                    <a:pt x="3636" y="11608"/>
                    <a:pt x="3770" y="10041"/>
                  </a:cubicBezTo>
                  <a:lnTo>
                    <a:pt x="3870" y="9073"/>
                  </a:lnTo>
                  <a:lnTo>
                    <a:pt x="4036" y="9073"/>
                  </a:lnTo>
                  <a:cubicBezTo>
                    <a:pt x="4070" y="9173"/>
                    <a:pt x="4070" y="9273"/>
                    <a:pt x="4103" y="9407"/>
                  </a:cubicBezTo>
                  <a:cubicBezTo>
                    <a:pt x="4036" y="10674"/>
                    <a:pt x="3970" y="11942"/>
                    <a:pt x="3936" y="13210"/>
                  </a:cubicBezTo>
                  <a:cubicBezTo>
                    <a:pt x="3936" y="13376"/>
                    <a:pt x="4070" y="13677"/>
                    <a:pt x="4203" y="13710"/>
                  </a:cubicBezTo>
                  <a:cubicBezTo>
                    <a:pt x="4360" y="13746"/>
                    <a:pt x="4517" y="13763"/>
                    <a:pt x="4671" y="13763"/>
                  </a:cubicBezTo>
                  <a:cubicBezTo>
                    <a:pt x="5659" y="13763"/>
                    <a:pt x="6532" y="13052"/>
                    <a:pt x="6705" y="12042"/>
                  </a:cubicBezTo>
                  <a:cubicBezTo>
                    <a:pt x="6838" y="11242"/>
                    <a:pt x="6872" y="10441"/>
                    <a:pt x="7005" y="9607"/>
                  </a:cubicBezTo>
                  <a:cubicBezTo>
                    <a:pt x="7039" y="9407"/>
                    <a:pt x="7105" y="9207"/>
                    <a:pt x="7172" y="9007"/>
                  </a:cubicBezTo>
                  <a:lnTo>
                    <a:pt x="7406" y="9040"/>
                  </a:lnTo>
                  <a:lnTo>
                    <a:pt x="7172" y="11575"/>
                  </a:lnTo>
                  <a:cubicBezTo>
                    <a:pt x="7228" y="11577"/>
                    <a:pt x="7283" y="11577"/>
                    <a:pt x="7336" y="11577"/>
                  </a:cubicBezTo>
                  <a:cubicBezTo>
                    <a:pt x="8484" y="11577"/>
                    <a:pt x="8955" y="11225"/>
                    <a:pt x="9274" y="10141"/>
                  </a:cubicBezTo>
                  <a:cubicBezTo>
                    <a:pt x="9407" y="9574"/>
                    <a:pt x="9741" y="9040"/>
                    <a:pt x="10208" y="8706"/>
                  </a:cubicBezTo>
                  <a:cubicBezTo>
                    <a:pt x="10941" y="8173"/>
                    <a:pt x="11442" y="7372"/>
                    <a:pt x="11575" y="6471"/>
                  </a:cubicBezTo>
                  <a:cubicBezTo>
                    <a:pt x="11742" y="5204"/>
                    <a:pt x="11842" y="3936"/>
                    <a:pt x="11875" y="2669"/>
                  </a:cubicBezTo>
                  <a:cubicBezTo>
                    <a:pt x="11809" y="1768"/>
                    <a:pt x="11709" y="867"/>
                    <a:pt x="11542"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2758490" y="2783432"/>
              <a:ext cx="146875" cy="783961"/>
            </a:xfrm>
            <a:custGeom>
              <a:rect b="b" l="l" r="r" t="t"/>
              <a:pathLst>
                <a:path extrusionOk="0" h="38228" w="7162">
                  <a:moveTo>
                    <a:pt x="7095" y="0"/>
                  </a:moveTo>
                  <a:cubicBezTo>
                    <a:pt x="6328" y="500"/>
                    <a:pt x="5527" y="934"/>
                    <a:pt x="5094" y="1768"/>
                  </a:cubicBezTo>
                  <a:cubicBezTo>
                    <a:pt x="4560" y="2769"/>
                    <a:pt x="4026" y="3803"/>
                    <a:pt x="3593" y="4837"/>
                  </a:cubicBezTo>
                  <a:cubicBezTo>
                    <a:pt x="2492" y="7505"/>
                    <a:pt x="1424" y="10174"/>
                    <a:pt x="390" y="12843"/>
                  </a:cubicBezTo>
                  <a:cubicBezTo>
                    <a:pt x="1" y="13801"/>
                    <a:pt x="123" y="14087"/>
                    <a:pt x="973" y="14087"/>
                  </a:cubicBezTo>
                  <a:cubicBezTo>
                    <a:pt x="1070" y="14087"/>
                    <a:pt x="1176" y="14084"/>
                    <a:pt x="1291" y="14077"/>
                  </a:cubicBezTo>
                  <a:cubicBezTo>
                    <a:pt x="1491" y="14044"/>
                    <a:pt x="1700" y="14027"/>
                    <a:pt x="1908" y="14027"/>
                  </a:cubicBezTo>
                  <a:cubicBezTo>
                    <a:pt x="2117" y="14027"/>
                    <a:pt x="2325" y="14044"/>
                    <a:pt x="2525" y="14077"/>
                  </a:cubicBezTo>
                  <a:cubicBezTo>
                    <a:pt x="3059" y="14144"/>
                    <a:pt x="3292" y="14477"/>
                    <a:pt x="3159" y="14911"/>
                  </a:cubicBezTo>
                  <a:cubicBezTo>
                    <a:pt x="2725" y="16145"/>
                    <a:pt x="2325" y="17346"/>
                    <a:pt x="1891" y="18613"/>
                  </a:cubicBezTo>
                  <a:cubicBezTo>
                    <a:pt x="1191" y="20782"/>
                    <a:pt x="591" y="22950"/>
                    <a:pt x="724" y="25285"/>
                  </a:cubicBezTo>
                  <a:cubicBezTo>
                    <a:pt x="857" y="27653"/>
                    <a:pt x="891" y="30055"/>
                    <a:pt x="1058" y="32457"/>
                  </a:cubicBezTo>
                  <a:cubicBezTo>
                    <a:pt x="1191" y="33958"/>
                    <a:pt x="1458" y="35492"/>
                    <a:pt x="1691" y="36993"/>
                  </a:cubicBezTo>
                  <a:cubicBezTo>
                    <a:pt x="1791" y="37394"/>
                    <a:pt x="1925" y="37827"/>
                    <a:pt x="2092" y="38227"/>
                  </a:cubicBezTo>
                  <a:lnTo>
                    <a:pt x="2358" y="38227"/>
                  </a:lnTo>
                  <a:cubicBezTo>
                    <a:pt x="2459" y="37961"/>
                    <a:pt x="2559" y="37727"/>
                    <a:pt x="2625" y="37460"/>
                  </a:cubicBezTo>
                  <a:cubicBezTo>
                    <a:pt x="2692" y="37027"/>
                    <a:pt x="2725" y="36560"/>
                    <a:pt x="2792" y="36159"/>
                  </a:cubicBezTo>
                  <a:cubicBezTo>
                    <a:pt x="3259" y="32990"/>
                    <a:pt x="3826" y="29888"/>
                    <a:pt x="4193" y="26753"/>
                  </a:cubicBezTo>
                  <a:cubicBezTo>
                    <a:pt x="4894" y="20748"/>
                    <a:pt x="5494" y="14777"/>
                    <a:pt x="6128" y="8806"/>
                  </a:cubicBezTo>
                  <a:cubicBezTo>
                    <a:pt x="6228" y="8106"/>
                    <a:pt x="6261" y="7372"/>
                    <a:pt x="6395" y="6672"/>
                  </a:cubicBezTo>
                  <a:cubicBezTo>
                    <a:pt x="6461" y="6338"/>
                    <a:pt x="6795" y="6004"/>
                    <a:pt x="6828" y="5671"/>
                  </a:cubicBezTo>
                  <a:cubicBezTo>
                    <a:pt x="6962" y="3903"/>
                    <a:pt x="7062" y="2135"/>
                    <a:pt x="7162" y="367"/>
                  </a:cubicBezTo>
                  <a:cubicBezTo>
                    <a:pt x="7162" y="234"/>
                    <a:pt x="7129" y="134"/>
                    <a:pt x="7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4"/>
            <p:cNvSpPr/>
            <p:nvPr/>
          </p:nvSpPr>
          <p:spPr>
            <a:xfrm>
              <a:off x="1512578" y="3934724"/>
              <a:ext cx="80738" cy="689565"/>
            </a:xfrm>
            <a:custGeom>
              <a:rect b="b" l="l" r="r" t="t"/>
              <a:pathLst>
                <a:path extrusionOk="0" h="33625" w="3937">
                  <a:moveTo>
                    <a:pt x="1468" y="0"/>
                  </a:moveTo>
                  <a:cubicBezTo>
                    <a:pt x="1268" y="334"/>
                    <a:pt x="1102" y="768"/>
                    <a:pt x="835" y="901"/>
                  </a:cubicBezTo>
                  <a:cubicBezTo>
                    <a:pt x="368" y="1101"/>
                    <a:pt x="434" y="1401"/>
                    <a:pt x="434" y="1768"/>
                  </a:cubicBezTo>
                  <a:cubicBezTo>
                    <a:pt x="501" y="6071"/>
                    <a:pt x="601" y="10408"/>
                    <a:pt x="635" y="14711"/>
                  </a:cubicBezTo>
                  <a:cubicBezTo>
                    <a:pt x="635" y="15578"/>
                    <a:pt x="468" y="16445"/>
                    <a:pt x="468" y="17313"/>
                  </a:cubicBezTo>
                  <a:cubicBezTo>
                    <a:pt x="468" y="22216"/>
                    <a:pt x="501" y="27086"/>
                    <a:pt x="34" y="31957"/>
                  </a:cubicBezTo>
                  <a:cubicBezTo>
                    <a:pt x="1" y="32457"/>
                    <a:pt x="34" y="32991"/>
                    <a:pt x="34" y="33624"/>
                  </a:cubicBezTo>
                  <a:cubicBezTo>
                    <a:pt x="868" y="33424"/>
                    <a:pt x="1602" y="33224"/>
                    <a:pt x="2369" y="33057"/>
                  </a:cubicBezTo>
                  <a:lnTo>
                    <a:pt x="2869" y="32957"/>
                  </a:lnTo>
                  <a:cubicBezTo>
                    <a:pt x="3437" y="32891"/>
                    <a:pt x="3837" y="32390"/>
                    <a:pt x="3803" y="31856"/>
                  </a:cubicBezTo>
                  <a:cubicBezTo>
                    <a:pt x="3803" y="29888"/>
                    <a:pt x="3904" y="27954"/>
                    <a:pt x="3870" y="26019"/>
                  </a:cubicBezTo>
                  <a:cubicBezTo>
                    <a:pt x="3803" y="23784"/>
                    <a:pt x="3503" y="21616"/>
                    <a:pt x="3670" y="19381"/>
                  </a:cubicBezTo>
                  <a:cubicBezTo>
                    <a:pt x="3937" y="14711"/>
                    <a:pt x="3870" y="10041"/>
                    <a:pt x="3503" y="5371"/>
                  </a:cubicBezTo>
                  <a:cubicBezTo>
                    <a:pt x="3403" y="4337"/>
                    <a:pt x="3470" y="3303"/>
                    <a:pt x="3403" y="2269"/>
                  </a:cubicBezTo>
                  <a:cubicBezTo>
                    <a:pt x="3403" y="1835"/>
                    <a:pt x="3270" y="1401"/>
                    <a:pt x="3003" y="1034"/>
                  </a:cubicBezTo>
                  <a:cubicBezTo>
                    <a:pt x="2569" y="667"/>
                    <a:pt x="2069" y="334"/>
                    <a:pt x="1569" y="67"/>
                  </a:cubicBezTo>
                  <a:lnTo>
                    <a:pt x="14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4"/>
            <p:cNvSpPr/>
            <p:nvPr/>
          </p:nvSpPr>
          <p:spPr>
            <a:xfrm>
              <a:off x="3248066" y="3968233"/>
              <a:ext cx="302383" cy="151858"/>
            </a:xfrm>
            <a:custGeom>
              <a:rect b="b" l="l" r="r" t="t"/>
              <a:pathLst>
                <a:path extrusionOk="0" h="7405" w="14745">
                  <a:moveTo>
                    <a:pt x="12910" y="1"/>
                  </a:moveTo>
                  <a:lnTo>
                    <a:pt x="12910" y="1"/>
                  </a:lnTo>
                  <a:cubicBezTo>
                    <a:pt x="10942" y="134"/>
                    <a:pt x="9074" y="334"/>
                    <a:pt x="7173" y="401"/>
                  </a:cubicBezTo>
                  <a:cubicBezTo>
                    <a:pt x="6697" y="418"/>
                    <a:pt x="6222" y="424"/>
                    <a:pt x="5747" y="424"/>
                  </a:cubicBezTo>
                  <a:cubicBezTo>
                    <a:pt x="4321" y="424"/>
                    <a:pt x="2895" y="368"/>
                    <a:pt x="1469" y="368"/>
                  </a:cubicBezTo>
                  <a:cubicBezTo>
                    <a:pt x="1268" y="368"/>
                    <a:pt x="1068" y="368"/>
                    <a:pt x="868" y="401"/>
                  </a:cubicBezTo>
                  <a:cubicBezTo>
                    <a:pt x="234" y="501"/>
                    <a:pt x="1" y="701"/>
                    <a:pt x="34" y="1335"/>
                  </a:cubicBezTo>
                  <a:cubicBezTo>
                    <a:pt x="101" y="2436"/>
                    <a:pt x="268" y="3537"/>
                    <a:pt x="368" y="4637"/>
                  </a:cubicBezTo>
                  <a:cubicBezTo>
                    <a:pt x="401" y="5038"/>
                    <a:pt x="668" y="5405"/>
                    <a:pt x="1068" y="5538"/>
                  </a:cubicBezTo>
                  <a:cubicBezTo>
                    <a:pt x="2002" y="5972"/>
                    <a:pt x="2970" y="6339"/>
                    <a:pt x="3970" y="6672"/>
                  </a:cubicBezTo>
                  <a:cubicBezTo>
                    <a:pt x="5309" y="7058"/>
                    <a:pt x="6688" y="7405"/>
                    <a:pt x="8090" y="7405"/>
                  </a:cubicBezTo>
                  <a:cubicBezTo>
                    <a:pt x="8505" y="7405"/>
                    <a:pt x="8922" y="7375"/>
                    <a:pt x="9341" y="7306"/>
                  </a:cubicBezTo>
                  <a:cubicBezTo>
                    <a:pt x="11209" y="7006"/>
                    <a:pt x="13043" y="6405"/>
                    <a:pt x="14745" y="5538"/>
                  </a:cubicBezTo>
                  <a:cubicBezTo>
                    <a:pt x="14478" y="4871"/>
                    <a:pt x="14244" y="4204"/>
                    <a:pt x="13911" y="3570"/>
                  </a:cubicBezTo>
                  <a:cubicBezTo>
                    <a:pt x="13344" y="2436"/>
                    <a:pt x="12643" y="1335"/>
                    <a:pt x="12910"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1172604" y="2864150"/>
              <a:ext cx="95832" cy="618424"/>
            </a:xfrm>
            <a:custGeom>
              <a:rect b="b" l="l" r="r" t="t"/>
              <a:pathLst>
                <a:path extrusionOk="0" h="30156" w="4673">
                  <a:moveTo>
                    <a:pt x="567" y="0"/>
                  </a:moveTo>
                  <a:cubicBezTo>
                    <a:pt x="367" y="401"/>
                    <a:pt x="0" y="767"/>
                    <a:pt x="0" y="1101"/>
                  </a:cubicBezTo>
                  <a:cubicBezTo>
                    <a:pt x="367" y="9174"/>
                    <a:pt x="100" y="17246"/>
                    <a:pt x="868" y="25285"/>
                  </a:cubicBezTo>
                  <a:cubicBezTo>
                    <a:pt x="934" y="26119"/>
                    <a:pt x="901" y="26953"/>
                    <a:pt x="1068" y="27753"/>
                  </a:cubicBezTo>
                  <a:cubicBezTo>
                    <a:pt x="1268" y="28554"/>
                    <a:pt x="1535" y="29388"/>
                    <a:pt x="1835" y="30155"/>
                  </a:cubicBezTo>
                  <a:cubicBezTo>
                    <a:pt x="1868" y="30055"/>
                    <a:pt x="1902" y="29955"/>
                    <a:pt x="1902" y="29822"/>
                  </a:cubicBezTo>
                  <a:cubicBezTo>
                    <a:pt x="2002" y="29054"/>
                    <a:pt x="2102" y="28287"/>
                    <a:pt x="2168" y="27520"/>
                  </a:cubicBezTo>
                  <a:cubicBezTo>
                    <a:pt x="2569" y="23751"/>
                    <a:pt x="2936" y="19981"/>
                    <a:pt x="3369" y="16245"/>
                  </a:cubicBezTo>
                  <a:cubicBezTo>
                    <a:pt x="3536" y="15078"/>
                    <a:pt x="3336" y="13910"/>
                    <a:pt x="2769" y="12910"/>
                  </a:cubicBezTo>
                  <a:cubicBezTo>
                    <a:pt x="2502" y="12409"/>
                    <a:pt x="2269" y="11909"/>
                    <a:pt x="2035" y="11375"/>
                  </a:cubicBezTo>
                  <a:cubicBezTo>
                    <a:pt x="1838" y="10924"/>
                    <a:pt x="1902" y="10759"/>
                    <a:pt x="2270" y="10759"/>
                  </a:cubicBezTo>
                  <a:cubicBezTo>
                    <a:pt x="2337" y="10759"/>
                    <a:pt x="2414" y="10764"/>
                    <a:pt x="2502" y="10775"/>
                  </a:cubicBezTo>
                  <a:cubicBezTo>
                    <a:pt x="2902" y="10808"/>
                    <a:pt x="3336" y="10875"/>
                    <a:pt x="3736" y="10875"/>
                  </a:cubicBezTo>
                  <a:cubicBezTo>
                    <a:pt x="3866" y="10879"/>
                    <a:pt x="3978" y="10883"/>
                    <a:pt x="4075" y="10883"/>
                  </a:cubicBezTo>
                  <a:cubicBezTo>
                    <a:pt x="4672" y="10883"/>
                    <a:pt x="4657" y="10754"/>
                    <a:pt x="4370" y="10007"/>
                  </a:cubicBezTo>
                  <a:lnTo>
                    <a:pt x="5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3135193" y="2164926"/>
              <a:ext cx="145050" cy="272381"/>
            </a:xfrm>
            <a:custGeom>
              <a:rect b="b" l="l" r="r" t="t"/>
              <a:pathLst>
                <a:path extrusionOk="0" h="13282" w="7073">
                  <a:moveTo>
                    <a:pt x="2883" y="0"/>
                  </a:moveTo>
                  <a:cubicBezTo>
                    <a:pt x="2412" y="0"/>
                    <a:pt x="1949" y="200"/>
                    <a:pt x="1635" y="572"/>
                  </a:cubicBezTo>
                  <a:cubicBezTo>
                    <a:pt x="701" y="2007"/>
                    <a:pt x="368" y="3608"/>
                    <a:pt x="201" y="5276"/>
                  </a:cubicBezTo>
                  <a:lnTo>
                    <a:pt x="201" y="5376"/>
                  </a:lnTo>
                  <a:cubicBezTo>
                    <a:pt x="1" y="7411"/>
                    <a:pt x="568" y="9412"/>
                    <a:pt x="1802" y="11046"/>
                  </a:cubicBezTo>
                  <a:cubicBezTo>
                    <a:pt x="2336" y="11780"/>
                    <a:pt x="2803" y="12548"/>
                    <a:pt x="3303" y="13281"/>
                  </a:cubicBezTo>
                  <a:cubicBezTo>
                    <a:pt x="3670" y="12648"/>
                    <a:pt x="4037" y="11814"/>
                    <a:pt x="5171" y="11747"/>
                  </a:cubicBezTo>
                  <a:cubicBezTo>
                    <a:pt x="5004" y="11313"/>
                    <a:pt x="4871" y="10946"/>
                    <a:pt x="4704" y="10579"/>
                  </a:cubicBezTo>
                  <a:cubicBezTo>
                    <a:pt x="4171" y="9178"/>
                    <a:pt x="3570" y="7811"/>
                    <a:pt x="3136" y="6376"/>
                  </a:cubicBezTo>
                  <a:cubicBezTo>
                    <a:pt x="3136" y="6276"/>
                    <a:pt x="3103" y="6176"/>
                    <a:pt x="3070" y="6076"/>
                  </a:cubicBezTo>
                  <a:cubicBezTo>
                    <a:pt x="2703" y="4508"/>
                    <a:pt x="2803" y="2841"/>
                    <a:pt x="3403" y="1306"/>
                  </a:cubicBezTo>
                  <a:cubicBezTo>
                    <a:pt x="3537" y="1039"/>
                    <a:pt x="3704" y="772"/>
                    <a:pt x="3870" y="539"/>
                  </a:cubicBezTo>
                  <a:lnTo>
                    <a:pt x="4037" y="672"/>
                  </a:lnTo>
                  <a:cubicBezTo>
                    <a:pt x="3036" y="2374"/>
                    <a:pt x="3070" y="4208"/>
                    <a:pt x="3403" y="6043"/>
                  </a:cubicBezTo>
                  <a:cubicBezTo>
                    <a:pt x="3437" y="6110"/>
                    <a:pt x="3437" y="6176"/>
                    <a:pt x="3437" y="6243"/>
                  </a:cubicBezTo>
                  <a:cubicBezTo>
                    <a:pt x="3804" y="7711"/>
                    <a:pt x="4337" y="9112"/>
                    <a:pt x="5038" y="10413"/>
                  </a:cubicBezTo>
                  <a:cubicBezTo>
                    <a:pt x="5205" y="10713"/>
                    <a:pt x="5338" y="11046"/>
                    <a:pt x="5405" y="11413"/>
                  </a:cubicBezTo>
                  <a:cubicBezTo>
                    <a:pt x="5438" y="11747"/>
                    <a:pt x="5705" y="12014"/>
                    <a:pt x="6072" y="12047"/>
                  </a:cubicBezTo>
                  <a:lnTo>
                    <a:pt x="6105" y="11947"/>
                  </a:lnTo>
                  <a:cubicBezTo>
                    <a:pt x="6639" y="10513"/>
                    <a:pt x="6939" y="8978"/>
                    <a:pt x="7039" y="7411"/>
                  </a:cubicBezTo>
                  <a:cubicBezTo>
                    <a:pt x="7073" y="6810"/>
                    <a:pt x="7073" y="6210"/>
                    <a:pt x="7039" y="5609"/>
                  </a:cubicBezTo>
                  <a:cubicBezTo>
                    <a:pt x="7006" y="3808"/>
                    <a:pt x="6105" y="2107"/>
                    <a:pt x="4671" y="1039"/>
                  </a:cubicBezTo>
                  <a:cubicBezTo>
                    <a:pt x="4371" y="806"/>
                    <a:pt x="4104" y="539"/>
                    <a:pt x="3837" y="305"/>
                  </a:cubicBezTo>
                  <a:cubicBezTo>
                    <a:pt x="3548" y="99"/>
                    <a:pt x="3213" y="0"/>
                    <a:pt x="2883"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788827" y="2784109"/>
              <a:ext cx="311283" cy="392678"/>
            </a:xfrm>
            <a:custGeom>
              <a:rect b="b" l="l" r="r" t="t"/>
              <a:pathLst>
                <a:path extrusionOk="0" h="19148" w="15179">
                  <a:moveTo>
                    <a:pt x="1" y="0"/>
                  </a:moveTo>
                  <a:cubicBezTo>
                    <a:pt x="201" y="701"/>
                    <a:pt x="12143" y="18447"/>
                    <a:pt x="12877" y="19148"/>
                  </a:cubicBezTo>
                  <a:cubicBezTo>
                    <a:pt x="13044" y="18647"/>
                    <a:pt x="13210" y="18147"/>
                    <a:pt x="13377" y="17646"/>
                  </a:cubicBezTo>
                  <a:cubicBezTo>
                    <a:pt x="13978" y="15912"/>
                    <a:pt x="14578" y="14211"/>
                    <a:pt x="15145" y="12509"/>
                  </a:cubicBezTo>
                  <a:cubicBezTo>
                    <a:pt x="15178" y="12309"/>
                    <a:pt x="15145" y="12109"/>
                    <a:pt x="15012" y="11942"/>
                  </a:cubicBezTo>
                  <a:cubicBezTo>
                    <a:pt x="14545" y="11509"/>
                    <a:pt x="14011" y="11108"/>
                    <a:pt x="13477" y="10775"/>
                  </a:cubicBezTo>
                  <a:cubicBezTo>
                    <a:pt x="11376" y="9374"/>
                    <a:pt x="9207" y="8073"/>
                    <a:pt x="7139" y="6672"/>
                  </a:cubicBezTo>
                  <a:cubicBezTo>
                    <a:pt x="5772" y="5771"/>
                    <a:pt x="4504" y="4804"/>
                    <a:pt x="3303" y="3736"/>
                  </a:cubicBezTo>
                  <a:cubicBezTo>
                    <a:pt x="2369" y="2836"/>
                    <a:pt x="1502" y="1868"/>
                    <a:pt x="768" y="801"/>
                  </a:cubicBezTo>
                  <a:cubicBezTo>
                    <a:pt x="535" y="534"/>
                    <a:pt x="268" y="267"/>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4"/>
            <p:cNvSpPr/>
            <p:nvPr/>
          </p:nvSpPr>
          <p:spPr>
            <a:xfrm>
              <a:off x="1627502" y="3723066"/>
              <a:ext cx="279128" cy="241783"/>
            </a:xfrm>
            <a:custGeom>
              <a:rect b="b" l="l" r="r" t="t"/>
              <a:pathLst>
                <a:path extrusionOk="0" h="11790" w="13611">
                  <a:moveTo>
                    <a:pt x="5795" y="1"/>
                  </a:moveTo>
                  <a:cubicBezTo>
                    <a:pt x="5582" y="1"/>
                    <a:pt x="5371" y="27"/>
                    <a:pt x="5171" y="81"/>
                  </a:cubicBezTo>
                  <a:cubicBezTo>
                    <a:pt x="3770" y="481"/>
                    <a:pt x="2436" y="1015"/>
                    <a:pt x="1102" y="1548"/>
                  </a:cubicBezTo>
                  <a:cubicBezTo>
                    <a:pt x="868" y="1648"/>
                    <a:pt x="668" y="1782"/>
                    <a:pt x="501" y="1949"/>
                  </a:cubicBezTo>
                  <a:cubicBezTo>
                    <a:pt x="1" y="2416"/>
                    <a:pt x="34" y="3116"/>
                    <a:pt x="635" y="3416"/>
                  </a:cubicBezTo>
                  <a:cubicBezTo>
                    <a:pt x="1135" y="3617"/>
                    <a:pt x="1702" y="3750"/>
                    <a:pt x="2236" y="3783"/>
                  </a:cubicBezTo>
                  <a:cubicBezTo>
                    <a:pt x="2803" y="3750"/>
                    <a:pt x="3370" y="3683"/>
                    <a:pt x="3904" y="3516"/>
                  </a:cubicBezTo>
                  <a:cubicBezTo>
                    <a:pt x="4065" y="3487"/>
                    <a:pt x="4229" y="3472"/>
                    <a:pt x="4393" y="3472"/>
                  </a:cubicBezTo>
                  <a:cubicBezTo>
                    <a:pt x="4978" y="3472"/>
                    <a:pt x="5562" y="3660"/>
                    <a:pt x="6005" y="4050"/>
                  </a:cubicBezTo>
                  <a:cubicBezTo>
                    <a:pt x="6439" y="4417"/>
                    <a:pt x="6872" y="4817"/>
                    <a:pt x="7239" y="5251"/>
                  </a:cubicBezTo>
                  <a:cubicBezTo>
                    <a:pt x="7818" y="6023"/>
                    <a:pt x="8676" y="6454"/>
                    <a:pt x="9634" y="6454"/>
                  </a:cubicBezTo>
                  <a:cubicBezTo>
                    <a:pt x="9669" y="6454"/>
                    <a:pt x="9705" y="6453"/>
                    <a:pt x="9741" y="6452"/>
                  </a:cubicBezTo>
                  <a:cubicBezTo>
                    <a:pt x="9941" y="6452"/>
                    <a:pt x="10175" y="6485"/>
                    <a:pt x="10408" y="6552"/>
                  </a:cubicBezTo>
                  <a:cubicBezTo>
                    <a:pt x="10408" y="6552"/>
                    <a:pt x="10442" y="6652"/>
                    <a:pt x="10475" y="6719"/>
                  </a:cubicBezTo>
                  <a:lnTo>
                    <a:pt x="10108" y="6952"/>
                  </a:lnTo>
                  <a:cubicBezTo>
                    <a:pt x="11042" y="8553"/>
                    <a:pt x="12176" y="10021"/>
                    <a:pt x="12743" y="11789"/>
                  </a:cubicBezTo>
                  <a:lnTo>
                    <a:pt x="12943" y="11722"/>
                  </a:lnTo>
                  <a:cubicBezTo>
                    <a:pt x="13077" y="10988"/>
                    <a:pt x="13177" y="10221"/>
                    <a:pt x="13344" y="9454"/>
                  </a:cubicBezTo>
                  <a:cubicBezTo>
                    <a:pt x="13610" y="8453"/>
                    <a:pt x="13577" y="7419"/>
                    <a:pt x="13277" y="6452"/>
                  </a:cubicBezTo>
                  <a:cubicBezTo>
                    <a:pt x="13010" y="5751"/>
                    <a:pt x="12576" y="5118"/>
                    <a:pt x="12009" y="4617"/>
                  </a:cubicBezTo>
                  <a:cubicBezTo>
                    <a:pt x="11909" y="4517"/>
                    <a:pt x="11809" y="4384"/>
                    <a:pt x="11709" y="4250"/>
                  </a:cubicBezTo>
                  <a:cubicBezTo>
                    <a:pt x="11342" y="3583"/>
                    <a:pt x="11009" y="2916"/>
                    <a:pt x="10642" y="2282"/>
                  </a:cubicBezTo>
                  <a:cubicBezTo>
                    <a:pt x="10608" y="2216"/>
                    <a:pt x="10575" y="2115"/>
                    <a:pt x="10508" y="2082"/>
                  </a:cubicBezTo>
                  <a:cubicBezTo>
                    <a:pt x="9241" y="1415"/>
                    <a:pt x="8040" y="748"/>
                    <a:pt x="6739" y="181"/>
                  </a:cubicBezTo>
                  <a:cubicBezTo>
                    <a:pt x="6439" y="61"/>
                    <a:pt x="6114" y="1"/>
                    <a:pt x="5795"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4"/>
            <p:cNvSpPr/>
            <p:nvPr/>
          </p:nvSpPr>
          <p:spPr>
            <a:xfrm>
              <a:off x="2752113" y="2088946"/>
              <a:ext cx="410478" cy="221112"/>
            </a:xfrm>
            <a:custGeom>
              <a:rect b="b" l="l" r="r" t="t"/>
              <a:pathLst>
                <a:path extrusionOk="0" h="10782" w="20016">
                  <a:moveTo>
                    <a:pt x="10907" y="1"/>
                  </a:moveTo>
                  <a:cubicBezTo>
                    <a:pt x="9186" y="1"/>
                    <a:pt x="7472" y="277"/>
                    <a:pt x="5838" y="808"/>
                  </a:cubicBezTo>
                  <a:cubicBezTo>
                    <a:pt x="4271" y="1275"/>
                    <a:pt x="2870" y="2176"/>
                    <a:pt x="1735" y="3343"/>
                  </a:cubicBezTo>
                  <a:cubicBezTo>
                    <a:pt x="1335" y="3777"/>
                    <a:pt x="968" y="4277"/>
                    <a:pt x="735" y="4844"/>
                  </a:cubicBezTo>
                  <a:cubicBezTo>
                    <a:pt x="134" y="6245"/>
                    <a:pt x="1" y="7813"/>
                    <a:pt x="334" y="9348"/>
                  </a:cubicBezTo>
                  <a:cubicBezTo>
                    <a:pt x="501" y="9848"/>
                    <a:pt x="701" y="10315"/>
                    <a:pt x="968" y="10782"/>
                  </a:cubicBezTo>
                  <a:lnTo>
                    <a:pt x="1135" y="10749"/>
                  </a:lnTo>
                  <a:cubicBezTo>
                    <a:pt x="1168" y="10582"/>
                    <a:pt x="1202" y="10448"/>
                    <a:pt x="1235" y="10282"/>
                  </a:cubicBezTo>
                  <a:cubicBezTo>
                    <a:pt x="1769" y="8347"/>
                    <a:pt x="2669" y="6612"/>
                    <a:pt x="4337" y="5411"/>
                  </a:cubicBezTo>
                  <a:cubicBezTo>
                    <a:pt x="4871" y="5011"/>
                    <a:pt x="5371" y="4577"/>
                    <a:pt x="5838" y="4144"/>
                  </a:cubicBezTo>
                  <a:cubicBezTo>
                    <a:pt x="7173" y="2876"/>
                    <a:pt x="8841" y="2009"/>
                    <a:pt x="10675" y="1675"/>
                  </a:cubicBezTo>
                  <a:lnTo>
                    <a:pt x="10909" y="1642"/>
                  </a:lnTo>
                  <a:cubicBezTo>
                    <a:pt x="11430" y="1574"/>
                    <a:pt x="11943" y="1538"/>
                    <a:pt x="12446" y="1538"/>
                  </a:cubicBezTo>
                  <a:cubicBezTo>
                    <a:pt x="14651" y="1538"/>
                    <a:pt x="16676" y="2227"/>
                    <a:pt x="18414" y="3910"/>
                  </a:cubicBezTo>
                  <a:cubicBezTo>
                    <a:pt x="18481" y="4010"/>
                    <a:pt x="18614" y="4044"/>
                    <a:pt x="18714" y="4044"/>
                  </a:cubicBezTo>
                  <a:cubicBezTo>
                    <a:pt x="19115" y="4010"/>
                    <a:pt x="19515" y="3910"/>
                    <a:pt x="20015" y="3844"/>
                  </a:cubicBezTo>
                  <a:cubicBezTo>
                    <a:pt x="19748" y="3477"/>
                    <a:pt x="19548" y="3176"/>
                    <a:pt x="19348" y="2943"/>
                  </a:cubicBezTo>
                  <a:cubicBezTo>
                    <a:pt x="18547" y="2009"/>
                    <a:pt x="17480" y="1308"/>
                    <a:pt x="16313" y="908"/>
                  </a:cubicBezTo>
                  <a:cubicBezTo>
                    <a:pt x="15712" y="708"/>
                    <a:pt x="15112" y="541"/>
                    <a:pt x="14478" y="408"/>
                  </a:cubicBezTo>
                  <a:cubicBezTo>
                    <a:pt x="13301" y="134"/>
                    <a:pt x="12103" y="1"/>
                    <a:pt x="10907"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4"/>
            <p:cNvSpPr/>
            <p:nvPr/>
          </p:nvSpPr>
          <p:spPr>
            <a:xfrm>
              <a:off x="2725432" y="2045080"/>
              <a:ext cx="475466" cy="271827"/>
            </a:xfrm>
            <a:custGeom>
              <a:rect b="b" l="l" r="r" t="t"/>
              <a:pathLst>
                <a:path extrusionOk="0" h="13255" w="23185">
                  <a:moveTo>
                    <a:pt x="13512" y="0"/>
                  </a:moveTo>
                  <a:cubicBezTo>
                    <a:pt x="12976" y="0"/>
                    <a:pt x="12441" y="26"/>
                    <a:pt x="11909" y="78"/>
                  </a:cubicBezTo>
                  <a:cubicBezTo>
                    <a:pt x="9308" y="312"/>
                    <a:pt x="6806" y="779"/>
                    <a:pt x="4504" y="2046"/>
                  </a:cubicBezTo>
                  <a:cubicBezTo>
                    <a:pt x="3837" y="2380"/>
                    <a:pt x="3237" y="2847"/>
                    <a:pt x="2703" y="3414"/>
                  </a:cubicBezTo>
                  <a:cubicBezTo>
                    <a:pt x="835" y="5482"/>
                    <a:pt x="1" y="8351"/>
                    <a:pt x="501" y="11120"/>
                  </a:cubicBezTo>
                  <a:cubicBezTo>
                    <a:pt x="668" y="11854"/>
                    <a:pt x="902" y="12554"/>
                    <a:pt x="1168" y="13255"/>
                  </a:cubicBezTo>
                  <a:lnTo>
                    <a:pt x="1435" y="13221"/>
                  </a:lnTo>
                  <a:cubicBezTo>
                    <a:pt x="1369" y="12554"/>
                    <a:pt x="1335" y="11887"/>
                    <a:pt x="1269" y="11253"/>
                  </a:cubicBezTo>
                  <a:cubicBezTo>
                    <a:pt x="835" y="8151"/>
                    <a:pt x="1669" y="5582"/>
                    <a:pt x="4437" y="3881"/>
                  </a:cubicBezTo>
                  <a:cubicBezTo>
                    <a:pt x="4804" y="3614"/>
                    <a:pt x="5205" y="3381"/>
                    <a:pt x="5638" y="3214"/>
                  </a:cubicBezTo>
                  <a:cubicBezTo>
                    <a:pt x="7720" y="2261"/>
                    <a:pt x="9961" y="1784"/>
                    <a:pt x="12209" y="1784"/>
                  </a:cubicBezTo>
                  <a:cubicBezTo>
                    <a:pt x="13814" y="1784"/>
                    <a:pt x="15423" y="2027"/>
                    <a:pt x="16980" y="2513"/>
                  </a:cubicBezTo>
                  <a:cubicBezTo>
                    <a:pt x="17347" y="2614"/>
                    <a:pt x="17714" y="2747"/>
                    <a:pt x="18081" y="2880"/>
                  </a:cubicBezTo>
                  <a:cubicBezTo>
                    <a:pt x="19615" y="3414"/>
                    <a:pt x="20883" y="4482"/>
                    <a:pt x="21683" y="5883"/>
                  </a:cubicBezTo>
                  <a:lnTo>
                    <a:pt x="23184" y="5416"/>
                  </a:lnTo>
                  <a:cubicBezTo>
                    <a:pt x="23151" y="5349"/>
                    <a:pt x="23151" y="5315"/>
                    <a:pt x="23117" y="5249"/>
                  </a:cubicBezTo>
                  <a:cubicBezTo>
                    <a:pt x="23117" y="5182"/>
                    <a:pt x="23084" y="5115"/>
                    <a:pt x="23051" y="5082"/>
                  </a:cubicBezTo>
                  <a:cubicBezTo>
                    <a:pt x="23017" y="5049"/>
                    <a:pt x="22984" y="5015"/>
                    <a:pt x="22984" y="5015"/>
                  </a:cubicBezTo>
                  <a:cubicBezTo>
                    <a:pt x="22317" y="4215"/>
                    <a:pt x="21650" y="3414"/>
                    <a:pt x="20949" y="2647"/>
                  </a:cubicBezTo>
                  <a:cubicBezTo>
                    <a:pt x="20782" y="2480"/>
                    <a:pt x="20616" y="2280"/>
                    <a:pt x="20449" y="2113"/>
                  </a:cubicBezTo>
                  <a:cubicBezTo>
                    <a:pt x="19482" y="1246"/>
                    <a:pt x="18314" y="645"/>
                    <a:pt x="17046" y="379"/>
                  </a:cubicBezTo>
                  <a:cubicBezTo>
                    <a:pt x="15877" y="126"/>
                    <a:pt x="14692" y="0"/>
                    <a:pt x="13512"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4"/>
            <p:cNvSpPr/>
            <p:nvPr/>
          </p:nvSpPr>
          <p:spPr>
            <a:xfrm>
              <a:off x="3565481" y="4502494"/>
              <a:ext cx="264075" cy="84245"/>
            </a:xfrm>
            <a:custGeom>
              <a:rect b="b" l="l" r="r" t="t"/>
              <a:pathLst>
                <a:path extrusionOk="0" h="4108" w="12877">
                  <a:moveTo>
                    <a:pt x="12876" y="1"/>
                  </a:moveTo>
                  <a:cubicBezTo>
                    <a:pt x="11067" y="460"/>
                    <a:pt x="9233" y="722"/>
                    <a:pt x="7374" y="722"/>
                  </a:cubicBezTo>
                  <a:cubicBezTo>
                    <a:pt x="7074" y="722"/>
                    <a:pt x="6773" y="715"/>
                    <a:pt x="6472" y="701"/>
                  </a:cubicBezTo>
                  <a:cubicBezTo>
                    <a:pt x="4904" y="635"/>
                    <a:pt x="3303" y="568"/>
                    <a:pt x="1702" y="501"/>
                  </a:cubicBezTo>
                  <a:lnTo>
                    <a:pt x="1" y="434"/>
                  </a:lnTo>
                  <a:lnTo>
                    <a:pt x="1" y="434"/>
                  </a:lnTo>
                  <a:cubicBezTo>
                    <a:pt x="67" y="1168"/>
                    <a:pt x="134" y="1936"/>
                    <a:pt x="167" y="2669"/>
                  </a:cubicBezTo>
                  <a:cubicBezTo>
                    <a:pt x="167" y="3103"/>
                    <a:pt x="468" y="3470"/>
                    <a:pt x="901" y="3503"/>
                  </a:cubicBezTo>
                  <a:cubicBezTo>
                    <a:pt x="2269" y="3870"/>
                    <a:pt x="3703" y="4070"/>
                    <a:pt x="5171" y="4104"/>
                  </a:cubicBezTo>
                  <a:cubicBezTo>
                    <a:pt x="5333" y="4107"/>
                    <a:pt x="5495" y="4108"/>
                    <a:pt x="5657" y="4108"/>
                  </a:cubicBezTo>
                  <a:cubicBezTo>
                    <a:pt x="7396" y="4108"/>
                    <a:pt x="9133" y="3948"/>
                    <a:pt x="10842" y="3703"/>
                  </a:cubicBezTo>
                  <a:cubicBezTo>
                    <a:pt x="11409" y="3670"/>
                    <a:pt x="11942" y="3337"/>
                    <a:pt x="12243" y="2870"/>
                  </a:cubicBezTo>
                  <a:cubicBezTo>
                    <a:pt x="12676" y="1969"/>
                    <a:pt x="12876" y="968"/>
                    <a:pt x="12876"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4"/>
            <p:cNvSpPr/>
            <p:nvPr/>
          </p:nvSpPr>
          <p:spPr>
            <a:xfrm>
              <a:off x="1850521" y="3737031"/>
              <a:ext cx="117672" cy="233273"/>
            </a:xfrm>
            <a:custGeom>
              <a:rect b="b" l="l" r="r" t="t"/>
              <a:pathLst>
                <a:path extrusionOk="0" h="11375" w="5738">
                  <a:moveTo>
                    <a:pt x="3903" y="0"/>
                  </a:moveTo>
                  <a:cubicBezTo>
                    <a:pt x="2836" y="367"/>
                    <a:pt x="1768" y="701"/>
                    <a:pt x="701" y="1101"/>
                  </a:cubicBezTo>
                  <a:cubicBezTo>
                    <a:pt x="100" y="1334"/>
                    <a:pt x="0" y="1568"/>
                    <a:pt x="367" y="2168"/>
                  </a:cubicBezTo>
                  <a:cubicBezTo>
                    <a:pt x="767" y="2835"/>
                    <a:pt x="1268" y="3503"/>
                    <a:pt x="1801" y="4103"/>
                  </a:cubicBezTo>
                  <a:cubicBezTo>
                    <a:pt x="2969" y="5304"/>
                    <a:pt x="3202" y="6705"/>
                    <a:pt x="2969" y="8239"/>
                  </a:cubicBezTo>
                  <a:cubicBezTo>
                    <a:pt x="2936" y="8439"/>
                    <a:pt x="2902" y="8606"/>
                    <a:pt x="2869" y="8806"/>
                  </a:cubicBezTo>
                  <a:cubicBezTo>
                    <a:pt x="2735" y="9607"/>
                    <a:pt x="2602" y="10441"/>
                    <a:pt x="2435" y="11375"/>
                  </a:cubicBezTo>
                  <a:cubicBezTo>
                    <a:pt x="3169" y="11241"/>
                    <a:pt x="3803" y="11141"/>
                    <a:pt x="4537" y="11041"/>
                  </a:cubicBezTo>
                  <a:cubicBezTo>
                    <a:pt x="5271" y="10941"/>
                    <a:pt x="5504" y="10508"/>
                    <a:pt x="5604" y="9807"/>
                  </a:cubicBezTo>
                  <a:cubicBezTo>
                    <a:pt x="5704" y="8773"/>
                    <a:pt x="5738" y="7772"/>
                    <a:pt x="5671" y="6772"/>
                  </a:cubicBezTo>
                  <a:cubicBezTo>
                    <a:pt x="5638" y="6138"/>
                    <a:pt x="5571" y="5471"/>
                    <a:pt x="5471" y="4837"/>
                  </a:cubicBezTo>
                  <a:cubicBezTo>
                    <a:pt x="5237" y="3136"/>
                    <a:pt x="4704" y="1501"/>
                    <a:pt x="39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1480422" y="4613317"/>
              <a:ext cx="110843" cy="207638"/>
            </a:xfrm>
            <a:custGeom>
              <a:rect b="b" l="l" r="r" t="t"/>
              <a:pathLst>
                <a:path extrusionOk="0" h="10125" w="5405">
                  <a:moveTo>
                    <a:pt x="5271" y="1"/>
                  </a:moveTo>
                  <a:cubicBezTo>
                    <a:pt x="4671" y="201"/>
                    <a:pt x="4104" y="368"/>
                    <a:pt x="3503" y="501"/>
                  </a:cubicBezTo>
                  <a:cubicBezTo>
                    <a:pt x="2936" y="634"/>
                    <a:pt x="2336" y="701"/>
                    <a:pt x="1736" y="801"/>
                  </a:cubicBezTo>
                  <a:cubicBezTo>
                    <a:pt x="1635" y="835"/>
                    <a:pt x="1535" y="935"/>
                    <a:pt x="1502" y="1035"/>
                  </a:cubicBezTo>
                  <a:cubicBezTo>
                    <a:pt x="1469" y="1702"/>
                    <a:pt x="1135" y="2369"/>
                    <a:pt x="1369" y="3070"/>
                  </a:cubicBezTo>
                  <a:cubicBezTo>
                    <a:pt x="1702" y="4037"/>
                    <a:pt x="1635" y="5071"/>
                    <a:pt x="1269" y="6005"/>
                  </a:cubicBezTo>
                  <a:cubicBezTo>
                    <a:pt x="1202" y="6205"/>
                    <a:pt x="1202" y="6439"/>
                    <a:pt x="1102" y="6605"/>
                  </a:cubicBezTo>
                  <a:cubicBezTo>
                    <a:pt x="935" y="7106"/>
                    <a:pt x="1135" y="7373"/>
                    <a:pt x="1569" y="7606"/>
                  </a:cubicBezTo>
                  <a:cubicBezTo>
                    <a:pt x="1689" y="7702"/>
                    <a:pt x="1831" y="7746"/>
                    <a:pt x="1973" y="7746"/>
                  </a:cubicBezTo>
                  <a:cubicBezTo>
                    <a:pt x="2224" y="7746"/>
                    <a:pt x="2475" y="7607"/>
                    <a:pt x="2603" y="7373"/>
                  </a:cubicBezTo>
                  <a:cubicBezTo>
                    <a:pt x="3170" y="6372"/>
                    <a:pt x="3670" y="5405"/>
                    <a:pt x="4204" y="4437"/>
                  </a:cubicBezTo>
                  <a:cubicBezTo>
                    <a:pt x="4304" y="4237"/>
                    <a:pt x="4404" y="4037"/>
                    <a:pt x="4538" y="3703"/>
                  </a:cubicBezTo>
                  <a:lnTo>
                    <a:pt x="4538" y="3703"/>
                  </a:lnTo>
                  <a:cubicBezTo>
                    <a:pt x="4838" y="4837"/>
                    <a:pt x="3137" y="7606"/>
                    <a:pt x="1969" y="8106"/>
                  </a:cubicBezTo>
                  <a:lnTo>
                    <a:pt x="2102" y="8940"/>
                  </a:lnTo>
                  <a:lnTo>
                    <a:pt x="1902" y="9007"/>
                  </a:lnTo>
                  <a:cubicBezTo>
                    <a:pt x="1802" y="8740"/>
                    <a:pt x="1702" y="8473"/>
                    <a:pt x="1602" y="8240"/>
                  </a:cubicBezTo>
                  <a:cubicBezTo>
                    <a:pt x="1535" y="8073"/>
                    <a:pt x="1469" y="7940"/>
                    <a:pt x="1369" y="7840"/>
                  </a:cubicBezTo>
                  <a:cubicBezTo>
                    <a:pt x="1135" y="7506"/>
                    <a:pt x="835" y="7206"/>
                    <a:pt x="568" y="6906"/>
                  </a:cubicBezTo>
                  <a:lnTo>
                    <a:pt x="668" y="6772"/>
                  </a:lnTo>
                  <a:lnTo>
                    <a:pt x="668" y="6772"/>
                  </a:lnTo>
                  <a:lnTo>
                    <a:pt x="1" y="6839"/>
                  </a:lnTo>
                  <a:cubicBezTo>
                    <a:pt x="1" y="7740"/>
                    <a:pt x="68" y="8573"/>
                    <a:pt x="1" y="9407"/>
                  </a:cubicBezTo>
                  <a:cubicBezTo>
                    <a:pt x="1" y="9841"/>
                    <a:pt x="201" y="10075"/>
                    <a:pt x="601" y="10075"/>
                  </a:cubicBezTo>
                  <a:cubicBezTo>
                    <a:pt x="918" y="10108"/>
                    <a:pt x="1244" y="10125"/>
                    <a:pt x="1569" y="10125"/>
                  </a:cubicBezTo>
                  <a:cubicBezTo>
                    <a:pt x="1894" y="10125"/>
                    <a:pt x="2219" y="10108"/>
                    <a:pt x="2536" y="10075"/>
                  </a:cubicBezTo>
                  <a:cubicBezTo>
                    <a:pt x="3270" y="10075"/>
                    <a:pt x="3870" y="9507"/>
                    <a:pt x="3970" y="8807"/>
                  </a:cubicBezTo>
                  <a:cubicBezTo>
                    <a:pt x="4204" y="7639"/>
                    <a:pt x="4538" y="6472"/>
                    <a:pt x="4838" y="5338"/>
                  </a:cubicBezTo>
                  <a:cubicBezTo>
                    <a:pt x="5238" y="3570"/>
                    <a:pt x="5405" y="1802"/>
                    <a:pt x="5271"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4"/>
            <p:cNvSpPr/>
            <p:nvPr/>
          </p:nvSpPr>
          <p:spPr>
            <a:xfrm>
              <a:off x="788150" y="2188982"/>
              <a:ext cx="199087" cy="114247"/>
            </a:xfrm>
            <a:custGeom>
              <a:rect b="b" l="l" r="r" t="t"/>
              <a:pathLst>
                <a:path extrusionOk="0" h="5571" w="9708">
                  <a:moveTo>
                    <a:pt x="6850" y="1"/>
                  </a:moveTo>
                  <a:cubicBezTo>
                    <a:pt x="6642" y="1"/>
                    <a:pt x="6435" y="34"/>
                    <a:pt x="6238" y="100"/>
                  </a:cubicBezTo>
                  <a:cubicBezTo>
                    <a:pt x="4337" y="734"/>
                    <a:pt x="2602" y="1768"/>
                    <a:pt x="1201" y="3202"/>
                  </a:cubicBezTo>
                  <a:cubicBezTo>
                    <a:pt x="768" y="3669"/>
                    <a:pt x="367" y="4169"/>
                    <a:pt x="1" y="4670"/>
                  </a:cubicBezTo>
                  <a:cubicBezTo>
                    <a:pt x="485" y="4589"/>
                    <a:pt x="970" y="4545"/>
                    <a:pt x="1455" y="4545"/>
                  </a:cubicBezTo>
                  <a:cubicBezTo>
                    <a:pt x="1771" y="4545"/>
                    <a:pt x="2086" y="4564"/>
                    <a:pt x="2402" y="4603"/>
                  </a:cubicBezTo>
                  <a:cubicBezTo>
                    <a:pt x="3169" y="4736"/>
                    <a:pt x="3870" y="5070"/>
                    <a:pt x="4437" y="5570"/>
                  </a:cubicBezTo>
                  <a:cubicBezTo>
                    <a:pt x="5971" y="3869"/>
                    <a:pt x="6005" y="3869"/>
                    <a:pt x="9707" y="2034"/>
                  </a:cubicBezTo>
                  <a:cubicBezTo>
                    <a:pt x="9474" y="1768"/>
                    <a:pt x="9240" y="1534"/>
                    <a:pt x="8974" y="1301"/>
                  </a:cubicBezTo>
                  <a:cubicBezTo>
                    <a:pt x="8673" y="1000"/>
                    <a:pt x="8373" y="700"/>
                    <a:pt x="8040" y="433"/>
                  </a:cubicBezTo>
                  <a:cubicBezTo>
                    <a:pt x="7703" y="142"/>
                    <a:pt x="7276" y="1"/>
                    <a:pt x="6850"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4"/>
            <p:cNvSpPr/>
            <p:nvPr/>
          </p:nvSpPr>
          <p:spPr>
            <a:xfrm>
              <a:off x="746418" y="2338748"/>
              <a:ext cx="110166" cy="123189"/>
            </a:xfrm>
            <a:custGeom>
              <a:rect b="b" l="l" r="r" t="t"/>
              <a:pathLst>
                <a:path extrusionOk="0" h="6007" w="5372">
                  <a:moveTo>
                    <a:pt x="1482" y="0"/>
                  </a:moveTo>
                  <a:cubicBezTo>
                    <a:pt x="1444" y="0"/>
                    <a:pt x="1406" y="1"/>
                    <a:pt x="1368" y="2"/>
                  </a:cubicBezTo>
                  <a:cubicBezTo>
                    <a:pt x="901" y="35"/>
                    <a:pt x="601" y="169"/>
                    <a:pt x="534" y="636"/>
                  </a:cubicBezTo>
                  <a:cubicBezTo>
                    <a:pt x="368" y="1870"/>
                    <a:pt x="168" y="3104"/>
                    <a:pt x="34" y="4338"/>
                  </a:cubicBezTo>
                  <a:cubicBezTo>
                    <a:pt x="1" y="4672"/>
                    <a:pt x="1" y="5039"/>
                    <a:pt x="34" y="5372"/>
                  </a:cubicBezTo>
                  <a:cubicBezTo>
                    <a:pt x="1045" y="5081"/>
                    <a:pt x="1713" y="4922"/>
                    <a:pt x="2318" y="4922"/>
                  </a:cubicBezTo>
                  <a:cubicBezTo>
                    <a:pt x="2890" y="4922"/>
                    <a:pt x="3406" y="5064"/>
                    <a:pt x="4104" y="5372"/>
                  </a:cubicBezTo>
                  <a:cubicBezTo>
                    <a:pt x="4471" y="5539"/>
                    <a:pt x="4871" y="5739"/>
                    <a:pt x="5371" y="6006"/>
                  </a:cubicBezTo>
                  <a:cubicBezTo>
                    <a:pt x="5271" y="5072"/>
                    <a:pt x="5204" y="4105"/>
                    <a:pt x="5204" y="3171"/>
                  </a:cubicBezTo>
                  <a:cubicBezTo>
                    <a:pt x="5271" y="2570"/>
                    <a:pt x="5071" y="1937"/>
                    <a:pt x="4637" y="1503"/>
                  </a:cubicBezTo>
                  <a:cubicBezTo>
                    <a:pt x="4571" y="1403"/>
                    <a:pt x="4471" y="1336"/>
                    <a:pt x="4404" y="1270"/>
                  </a:cubicBezTo>
                  <a:cubicBezTo>
                    <a:pt x="3630" y="464"/>
                    <a:pt x="2576" y="0"/>
                    <a:pt x="1482"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4"/>
            <p:cNvSpPr/>
            <p:nvPr/>
          </p:nvSpPr>
          <p:spPr>
            <a:xfrm>
              <a:off x="1054112" y="3072096"/>
              <a:ext cx="113714" cy="139943"/>
            </a:xfrm>
            <a:custGeom>
              <a:rect b="b" l="l" r="r" t="t"/>
              <a:pathLst>
                <a:path extrusionOk="0" h="6824" w="5545">
                  <a:moveTo>
                    <a:pt x="3777" y="1"/>
                  </a:moveTo>
                  <a:lnTo>
                    <a:pt x="3176" y="668"/>
                  </a:lnTo>
                  <a:cubicBezTo>
                    <a:pt x="3010" y="868"/>
                    <a:pt x="2843" y="1035"/>
                    <a:pt x="2676" y="1202"/>
                  </a:cubicBezTo>
                  <a:cubicBezTo>
                    <a:pt x="2309" y="1602"/>
                    <a:pt x="1909" y="1936"/>
                    <a:pt x="1542" y="2303"/>
                  </a:cubicBezTo>
                  <a:cubicBezTo>
                    <a:pt x="1375" y="2436"/>
                    <a:pt x="1242" y="2636"/>
                    <a:pt x="1142" y="2836"/>
                  </a:cubicBezTo>
                  <a:cubicBezTo>
                    <a:pt x="875" y="3537"/>
                    <a:pt x="608" y="4271"/>
                    <a:pt x="341" y="4971"/>
                  </a:cubicBezTo>
                  <a:cubicBezTo>
                    <a:pt x="1" y="5869"/>
                    <a:pt x="694" y="6824"/>
                    <a:pt x="1648" y="6824"/>
                  </a:cubicBezTo>
                  <a:cubicBezTo>
                    <a:pt x="1723" y="6824"/>
                    <a:pt x="1798" y="6818"/>
                    <a:pt x="1875" y="6806"/>
                  </a:cubicBezTo>
                  <a:cubicBezTo>
                    <a:pt x="2576" y="6706"/>
                    <a:pt x="3276" y="6539"/>
                    <a:pt x="3977" y="6405"/>
                  </a:cubicBezTo>
                  <a:cubicBezTo>
                    <a:pt x="4577" y="6339"/>
                    <a:pt x="5011" y="5872"/>
                    <a:pt x="5078" y="5271"/>
                  </a:cubicBezTo>
                  <a:cubicBezTo>
                    <a:pt x="5144" y="4938"/>
                    <a:pt x="5178" y="4604"/>
                    <a:pt x="5245" y="4237"/>
                  </a:cubicBezTo>
                  <a:cubicBezTo>
                    <a:pt x="5311" y="3804"/>
                    <a:pt x="5411" y="3370"/>
                    <a:pt x="5478" y="2936"/>
                  </a:cubicBezTo>
                  <a:cubicBezTo>
                    <a:pt x="5545" y="2503"/>
                    <a:pt x="5378" y="2102"/>
                    <a:pt x="5011" y="1869"/>
                  </a:cubicBezTo>
                  <a:cubicBezTo>
                    <a:pt x="4844" y="2136"/>
                    <a:pt x="4711" y="2403"/>
                    <a:pt x="4544" y="2636"/>
                  </a:cubicBezTo>
                  <a:lnTo>
                    <a:pt x="4511" y="2669"/>
                  </a:lnTo>
                  <a:cubicBezTo>
                    <a:pt x="3577" y="3904"/>
                    <a:pt x="2643" y="5138"/>
                    <a:pt x="1675" y="6372"/>
                  </a:cubicBezTo>
                  <a:cubicBezTo>
                    <a:pt x="1542" y="6506"/>
                    <a:pt x="1375" y="6639"/>
                    <a:pt x="1175" y="6739"/>
                  </a:cubicBezTo>
                  <a:lnTo>
                    <a:pt x="1075" y="6606"/>
                  </a:lnTo>
                  <a:cubicBezTo>
                    <a:pt x="1108" y="6506"/>
                    <a:pt x="1175" y="6439"/>
                    <a:pt x="1208" y="6372"/>
                  </a:cubicBezTo>
                  <a:cubicBezTo>
                    <a:pt x="2409" y="5171"/>
                    <a:pt x="3443" y="3804"/>
                    <a:pt x="4311" y="2369"/>
                  </a:cubicBezTo>
                  <a:cubicBezTo>
                    <a:pt x="4411" y="2202"/>
                    <a:pt x="4544" y="2002"/>
                    <a:pt x="4644" y="1836"/>
                  </a:cubicBezTo>
                  <a:cubicBezTo>
                    <a:pt x="4711" y="1702"/>
                    <a:pt x="4744" y="1535"/>
                    <a:pt x="4711" y="1369"/>
                  </a:cubicBezTo>
                  <a:cubicBezTo>
                    <a:pt x="4444" y="902"/>
                    <a:pt x="4077" y="468"/>
                    <a:pt x="37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3096885" y="2180081"/>
              <a:ext cx="102640" cy="314011"/>
            </a:xfrm>
            <a:custGeom>
              <a:rect b="b" l="l" r="r" t="t"/>
              <a:pathLst>
                <a:path extrusionOk="0" h="15312" w="5005">
                  <a:moveTo>
                    <a:pt x="3003" y="0"/>
                  </a:moveTo>
                  <a:cubicBezTo>
                    <a:pt x="2536" y="234"/>
                    <a:pt x="2102" y="534"/>
                    <a:pt x="1735" y="901"/>
                  </a:cubicBezTo>
                  <a:cubicBezTo>
                    <a:pt x="1702" y="967"/>
                    <a:pt x="1669" y="1034"/>
                    <a:pt x="1602" y="1067"/>
                  </a:cubicBezTo>
                  <a:cubicBezTo>
                    <a:pt x="1335" y="1401"/>
                    <a:pt x="1102" y="1768"/>
                    <a:pt x="1002" y="2202"/>
                  </a:cubicBezTo>
                  <a:lnTo>
                    <a:pt x="968" y="2302"/>
                  </a:lnTo>
                  <a:cubicBezTo>
                    <a:pt x="635" y="3703"/>
                    <a:pt x="401" y="5170"/>
                    <a:pt x="101" y="6571"/>
                  </a:cubicBezTo>
                  <a:cubicBezTo>
                    <a:pt x="34" y="6872"/>
                    <a:pt x="1" y="7172"/>
                    <a:pt x="1" y="7505"/>
                  </a:cubicBezTo>
                  <a:cubicBezTo>
                    <a:pt x="1" y="7939"/>
                    <a:pt x="134" y="8406"/>
                    <a:pt x="301" y="8806"/>
                  </a:cubicBezTo>
                  <a:cubicBezTo>
                    <a:pt x="501" y="9207"/>
                    <a:pt x="768" y="9574"/>
                    <a:pt x="1102" y="9907"/>
                  </a:cubicBezTo>
                  <a:cubicBezTo>
                    <a:pt x="1469" y="10307"/>
                    <a:pt x="1802" y="10708"/>
                    <a:pt x="2169" y="11075"/>
                  </a:cubicBezTo>
                  <a:cubicBezTo>
                    <a:pt x="2403" y="11308"/>
                    <a:pt x="2636" y="11542"/>
                    <a:pt x="2836" y="11809"/>
                  </a:cubicBezTo>
                  <a:cubicBezTo>
                    <a:pt x="2903" y="11875"/>
                    <a:pt x="2970" y="11975"/>
                    <a:pt x="3036" y="12042"/>
                  </a:cubicBezTo>
                  <a:cubicBezTo>
                    <a:pt x="3070" y="12109"/>
                    <a:pt x="3136" y="12175"/>
                    <a:pt x="3170" y="12276"/>
                  </a:cubicBezTo>
                  <a:lnTo>
                    <a:pt x="3303" y="12476"/>
                  </a:lnTo>
                  <a:cubicBezTo>
                    <a:pt x="3370" y="12542"/>
                    <a:pt x="3437" y="12642"/>
                    <a:pt x="3437" y="12709"/>
                  </a:cubicBezTo>
                  <a:cubicBezTo>
                    <a:pt x="3470" y="12743"/>
                    <a:pt x="3470" y="12776"/>
                    <a:pt x="3537" y="12843"/>
                  </a:cubicBezTo>
                  <a:cubicBezTo>
                    <a:pt x="3570" y="12909"/>
                    <a:pt x="3603" y="12943"/>
                    <a:pt x="3637" y="13009"/>
                  </a:cubicBezTo>
                  <a:cubicBezTo>
                    <a:pt x="3970" y="13710"/>
                    <a:pt x="4171" y="14510"/>
                    <a:pt x="4137" y="15311"/>
                  </a:cubicBezTo>
                  <a:cubicBezTo>
                    <a:pt x="4871" y="14144"/>
                    <a:pt x="5004" y="12976"/>
                    <a:pt x="4271" y="11775"/>
                  </a:cubicBezTo>
                  <a:cubicBezTo>
                    <a:pt x="4004" y="11375"/>
                    <a:pt x="3704" y="11041"/>
                    <a:pt x="3470" y="10641"/>
                  </a:cubicBezTo>
                  <a:cubicBezTo>
                    <a:pt x="2936" y="9807"/>
                    <a:pt x="2469" y="8940"/>
                    <a:pt x="2102" y="8006"/>
                  </a:cubicBezTo>
                  <a:cubicBezTo>
                    <a:pt x="1769" y="7072"/>
                    <a:pt x="1635" y="6071"/>
                    <a:pt x="1669" y="5104"/>
                  </a:cubicBezTo>
                  <a:cubicBezTo>
                    <a:pt x="1669" y="4770"/>
                    <a:pt x="1702" y="4470"/>
                    <a:pt x="1735" y="4170"/>
                  </a:cubicBezTo>
                  <a:lnTo>
                    <a:pt x="1735" y="4103"/>
                  </a:lnTo>
                  <a:cubicBezTo>
                    <a:pt x="1769" y="3936"/>
                    <a:pt x="1802" y="3803"/>
                    <a:pt x="1836" y="3669"/>
                  </a:cubicBezTo>
                  <a:cubicBezTo>
                    <a:pt x="2036" y="2602"/>
                    <a:pt x="2369" y="1534"/>
                    <a:pt x="2803" y="500"/>
                  </a:cubicBezTo>
                  <a:lnTo>
                    <a:pt x="3003" y="0"/>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4"/>
            <p:cNvSpPr/>
            <p:nvPr/>
          </p:nvSpPr>
          <p:spPr>
            <a:xfrm>
              <a:off x="1425031" y="4141993"/>
              <a:ext cx="91669" cy="91689"/>
            </a:xfrm>
            <a:custGeom>
              <a:rect b="b" l="l" r="r" t="t"/>
              <a:pathLst>
                <a:path extrusionOk="0" h="4471" w="4470">
                  <a:moveTo>
                    <a:pt x="4470" y="1"/>
                  </a:moveTo>
                  <a:lnTo>
                    <a:pt x="667" y="634"/>
                  </a:lnTo>
                  <a:cubicBezTo>
                    <a:pt x="334" y="668"/>
                    <a:pt x="67" y="968"/>
                    <a:pt x="67" y="1335"/>
                  </a:cubicBezTo>
                  <a:cubicBezTo>
                    <a:pt x="33" y="1902"/>
                    <a:pt x="0" y="2469"/>
                    <a:pt x="33" y="3069"/>
                  </a:cubicBezTo>
                  <a:cubicBezTo>
                    <a:pt x="100" y="3870"/>
                    <a:pt x="300" y="4170"/>
                    <a:pt x="1134" y="4270"/>
                  </a:cubicBezTo>
                  <a:cubicBezTo>
                    <a:pt x="2202" y="4404"/>
                    <a:pt x="3302" y="4404"/>
                    <a:pt x="4470" y="4470"/>
                  </a:cubicBezTo>
                  <a:lnTo>
                    <a:pt x="44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4"/>
            <p:cNvSpPr/>
            <p:nvPr/>
          </p:nvSpPr>
          <p:spPr>
            <a:xfrm>
              <a:off x="944807" y="2172965"/>
              <a:ext cx="180610" cy="56375"/>
            </a:xfrm>
            <a:custGeom>
              <a:rect b="b" l="l" r="r" t="t"/>
              <a:pathLst>
                <a:path extrusionOk="0" h="2749" w="8807">
                  <a:moveTo>
                    <a:pt x="4795" y="1"/>
                  </a:moveTo>
                  <a:cubicBezTo>
                    <a:pt x="3783" y="1"/>
                    <a:pt x="2776" y="94"/>
                    <a:pt x="1768" y="214"/>
                  </a:cubicBezTo>
                  <a:cubicBezTo>
                    <a:pt x="1134" y="280"/>
                    <a:pt x="534" y="447"/>
                    <a:pt x="0" y="547"/>
                  </a:cubicBezTo>
                  <a:cubicBezTo>
                    <a:pt x="567" y="1048"/>
                    <a:pt x="1101" y="1581"/>
                    <a:pt x="1668" y="2082"/>
                  </a:cubicBezTo>
                  <a:lnTo>
                    <a:pt x="2068" y="2449"/>
                  </a:lnTo>
                  <a:cubicBezTo>
                    <a:pt x="2192" y="2572"/>
                    <a:pt x="2371" y="2641"/>
                    <a:pt x="2550" y="2641"/>
                  </a:cubicBezTo>
                  <a:cubicBezTo>
                    <a:pt x="2613" y="2641"/>
                    <a:pt x="2675" y="2633"/>
                    <a:pt x="2736" y="2615"/>
                  </a:cubicBezTo>
                  <a:cubicBezTo>
                    <a:pt x="3653" y="2332"/>
                    <a:pt x="4595" y="2190"/>
                    <a:pt x="5538" y="2190"/>
                  </a:cubicBezTo>
                  <a:cubicBezTo>
                    <a:pt x="6480" y="2190"/>
                    <a:pt x="7422" y="2332"/>
                    <a:pt x="8340" y="2615"/>
                  </a:cubicBezTo>
                  <a:cubicBezTo>
                    <a:pt x="8506" y="2682"/>
                    <a:pt x="8640" y="2715"/>
                    <a:pt x="8807" y="2749"/>
                  </a:cubicBezTo>
                  <a:cubicBezTo>
                    <a:pt x="8773" y="2282"/>
                    <a:pt x="8773" y="1848"/>
                    <a:pt x="8707" y="1448"/>
                  </a:cubicBezTo>
                  <a:cubicBezTo>
                    <a:pt x="8707" y="1314"/>
                    <a:pt x="8673" y="1214"/>
                    <a:pt x="8606" y="1114"/>
                  </a:cubicBezTo>
                  <a:cubicBezTo>
                    <a:pt x="8473" y="681"/>
                    <a:pt x="8106" y="414"/>
                    <a:pt x="7706" y="314"/>
                  </a:cubicBezTo>
                  <a:cubicBezTo>
                    <a:pt x="6729" y="86"/>
                    <a:pt x="5760" y="1"/>
                    <a:pt x="4795"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2611370" y="3976456"/>
              <a:ext cx="79897" cy="118472"/>
            </a:xfrm>
            <a:custGeom>
              <a:rect b="b" l="l" r="r" t="t"/>
              <a:pathLst>
                <a:path extrusionOk="0" h="5777" w="3896">
                  <a:moveTo>
                    <a:pt x="659" y="0"/>
                  </a:moveTo>
                  <a:cubicBezTo>
                    <a:pt x="526" y="367"/>
                    <a:pt x="459" y="734"/>
                    <a:pt x="393" y="1101"/>
                  </a:cubicBezTo>
                  <a:cubicBezTo>
                    <a:pt x="259" y="2502"/>
                    <a:pt x="159" y="3936"/>
                    <a:pt x="59" y="5337"/>
                  </a:cubicBezTo>
                  <a:cubicBezTo>
                    <a:pt x="0" y="5661"/>
                    <a:pt x="201" y="5777"/>
                    <a:pt x="409" y="5777"/>
                  </a:cubicBezTo>
                  <a:cubicBezTo>
                    <a:pt x="437" y="5777"/>
                    <a:pt x="465" y="5775"/>
                    <a:pt x="493" y="5771"/>
                  </a:cubicBezTo>
                  <a:cubicBezTo>
                    <a:pt x="993" y="5738"/>
                    <a:pt x="1493" y="5637"/>
                    <a:pt x="1994" y="5471"/>
                  </a:cubicBezTo>
                  <a:cubicBezTo>
                    <a:pt x="2361" y="5337"/>
                    <a:pt x="2828" y="5037"/>
                    <a:pt x="2928" y="4737"/>
                  </a:cubicBezTo>
                  <a:cubicBezTo>
                    <a:pt x="3295" y="3469"/>
                    <a:pt x="3562" y="2168"/>
                    <a:pt x="3828" y="867"/>
                  </a:cubicBezTo>
                  <a:cubicBezTo>
                    <a:pt x="3895" y="534"/>
                    <a:pt x="3728" y="334"/>
                    <a:pt x="3395" y="300"/>
                  </a:cubicBezTo>
                  <a:lnTo>
                    <a:pt x="659"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1114445" y="2886031"/>
              <a:ext cx="56806" cy="226444"/>
            </a:xfrm>
            <a:custGeom>
              <a:rect b="b" l="l" r="r" t="t"/>
              <a:pathLst>
                <a:path extrusionOk="0" h="11042" w="2770">
                  <a:moveTo>
                    <a:pt x="2436" y="1"/>
                  </a:moveTo>
                  <a:cubicBezTo>
                    <a:pt x="2369" y="201"/>
                    <a:pt x="2269" y="368"/>
                    <a:pt x="2202" y="568"/>
                  </a:cubicBezTo>
                  <a:cubicBezTo>
                    <a:pt x="1469" y="2669"/>
                    <a:pt x="768" y="4804"/>
                    <a:pt x="68" y="6939"/>
                  </a:cubicBezTo>
                  <a:cubicBezTo>
                    <a:pt x="1" y="7106"/>
                    <a:pt x="34" y="7306"/>
                    <a:pt x="134" y="7473"/>
                  </a:cubicBezTo>
                  <a:cubicBezTo>
                    <a:pt x="801" y="8473"/>
                    <a:pt x="1502" y="9441"/>
                    <a:pt x="2202" y="10442"/>
                  </a:cubicBezTo>
                  <a:lnTo>
                    <a:pt x="2336" y="10608"/>
                  </a:lnTo>
                  <a:cubicBezTo>
                    <a:pt x="2436" y="10742"/>
                    <a:pt x="2569" y="10875"/>
                    <a:pt x="2669" y="11042"/>
                  </a:cubicBezTo>
                  <a:lnTo>
                    <a:pt x="2770" y="10975"/>
                  </a:lnTo>
                  <a:cubicBezTo>
                    <a:pt x="2703" y="7339"/>
                    <a:pt x="2669" y="3670"/>
                    <a:pt x="26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2845832" y="2124301"/>
              <a:ext cx="277077" cy="132417"/>
            </a:xfrm>
            <a:custGeom>
              <a:rect b="b" l="l" r="r" t="t"/>
              <a:pathLst>
                <a:path extrusionOk="0" h="6457" w="13511">
                  <a:moveTo>
                    <a:pt x="7731" y="1"/>
                  </a:moveTo>
                  <a:cubicBezTo>
                    <a:pt x="6124" y="1"/>
                    <a:pt x="4512" y="456"/>
                    <a:pt x="3103" y="1386"/>
                  </a:cubicBezTo>
                  <a:cubicBezTo>
                    <a:pt x="2269" y="1886"/>
                    <a:pt x="1502" y="2520"/>
                    <a:pt x="868" y="3254"/>
                  </a:cubicBezTo>
                  <a:cubicBezTo>
                    <a:pt x="68" y="4154"/>
                    <a:pt x="1" y="5255"/>
                    <a:pt x="168" y="6456"/>
                  </a:cubicBezTo>
                  <a:cubicBezTo>
                    <a:pt x="268" y="6389"/>
                    <a:pt x="301" y="6356"/>
                    <a:pt x="301" y="6356"/>
                  </a:cubicBezTo>
                  <a:cubicBezTo>
                    <a:pt x="334" y="6223"/>
                    <a:pt x="401" y="6123"/>
                    <a:pt x="434" y="5989"/>
                  </a:cubicBezTo>
                  <a:cubicBezTo>
                    <a:pt x="535" y="5756"/>
                    <a:pt x="635" y="5522"/>
                    <a:pt x="735" y="5322"/>
                  </a:cubicBezTo>
                  <a:lnTo>
                    <a:pt x="735" y="5289"/>
                  </a:lnTo>
                  <a:cubicBezTo>
                    <a:pt x="1535" y="3687"/>
                    <a:pt x="2870" y="2453"/>
                    <a:pt x="4537" y="1819"/>
                  </a:cubicBezTo>
                  <a:cubicBezTo>
                    <a:pt x="5748" y="1325"/>
                    <a:pt x="6941" y="1031"/>
                    <a:pt x="8130" y="1031"/>
                  </a:cubicBezTo>
                  <a:cubicBezTo>
                    <a:pt x="9267" y="1031"/>
                    <a:pt x="10401" y="1300"/>
                    <a:pt x="11542" y="1919"/>
                  </a:cubicBezTo>
                  <a:cubicBezTo>
                    <a:pt x="11809" y="2053"/>
                    <a:pt x="12109" y="2186"/>
                    <a:pt x="12410" y="2286"/>
                  </a:cubicBezTo>
                  <a:cubicBezTo>
                    <a:pt x="12743" y="2353"/>
                    <a:pt x="13077" y="2420"/>
                    <a:pt x="13410" y="2453"/>
                  </a:cubicBezTo>
                  <a:cubicBezTo>
                    <a:pt x="13444" y="2386"/>
                    <a:pt x="13477" y="2320"/>
                    <a:pt x="13510" y="2253"/>
                  </a:cubicBezTo>
                  <a:cubicBezTo>
                    <a:pt x="11891" y="766"/>
                    <a:pt x="9815" y="1"/>
                    <a:pt x="7731"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4"/>
            <p:cNvSpPr/>
            <p:nvPr/>
          </p:nvSpPr>
          <p:spPr>
            <a:xfrm>
              <a:off x="746418" y="2445900"/>
              <a:ext cx="114945" cy="84429"/>
            </a:xfrm>
            <a:custGeom>
              <a:rect b="b" l="l" r="r" t="t"/>
              <a:pathLst>
                <a:path extrusionOk="0" h="4117" w="5605">
                  <a:moveTo>
                    <a:pt x="2089" y="0"/>
                  </a:moveTo>
                  <a:cubicBezTo>
                    <a:pt x="1521" y="0"/>
                    <a:pt x="950" y="93"/>
                    <a:pt x="401" y="281"/>
                  </a:cubicBezTo>
                  <a:cubicBezTo>
                    <a:pt x="234" y="348"/>
                    <a:pt x="1" y="548"/>
                    <a:pt x="1" y="681"/>
                  </a:cubicBezTo>
                  <a:cubicBezTo>
                    <a:pt x="1" y="1282"/>
                    <a:pt x="67" y="1915"/>
                    <a:pt x="134" y="2583"/>
                  </a:cubicBezTo>
                  <a:cubicBezTo>
                    <a:pt x="310" y="2536"/>
                    <a:pt x="489" y="2513"/>
                    <a:pt x="666" y="2513"/>
                  </a:cubicBezTo>
                  <a:cubicBezTo>
                    <a:pt x="1126" y="2513"/>
                    <a:pt x="1574" y="2670"/>
                    <a:pt x="1935" y="2983"/>
                  </a:cubicBezTo>
                  <a:cubicBezTo>
                    <a:pt x="2269" y="3316"/>
                    <a:pt x="2503" y="3683"/>
                    <a:pt x="2636" y="4117"/>
                  </a:cubicBezTo>
                  <a:cubicBezTo>
                    <a:pt x="3637" y="3183"/>
                    <a:pt x="5038" y="2749"/>
                    <a:pt x="5605" y="1382"/>
                  </a:cubicBezTo>
                  <a:cubicBezTo>
                    <a:pt x="5338" y="1182"/>
                    <a:pt x="5171" y="1081"/>
                    <a:pt x="4971" y="915"/>
                  </a:cubicBezTo>
                  <a:cubicBezTo>
                    <a:pt x="4671" y="681"/>
                    <a:pt x="4337" y="514"/>
                    <a:pt x="3970" y="348"/>
                  </a:cubicBezTo>
                  <a:cubicBezTo>
                    <a:pt x="3369" y="118"/>
                    <a:pt x="2731" y="0"/>
                    <a:pt x="2089"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4"/>
            <p:cNvSpPr/>
            <p:nvPr/>
          </p:nvSpPr>
          <p:spPr>
            <a:xfrm>
              <a:off x="761470" y="2288443"/>
              <a:ext cx="114268" cy="86603"/>
            </a:xfrm>
            <a:custGeom>
              <a:rect b="b" l="l" r="r" t="t"/>
              <a:pathLst>
                <a:path extrusionOk="0" h="4223" w="5572">
                  <a:moveTo>
                    <a:pt x="2767" y="0"/>
                  </a:moveTo>
                  <a:cubicBezTo>
                    <a:pt x="2258" y="0"/>
                    <a:pt x="1749" y="67"/>
                    <a:pt x="1268" y="220"/>
                  </a:cubicBezTo>
                  <a:cubicBezTo>
                    <a:pt x="1135" y="253"/>
                    <a:pt x="1001" y="353"/>
                    <a:pt x="935" y="454"/>
                  </a:cubicBezTo>
                  <a:cubicBezTo>
                    <a:pt x="634" y="987"/>
                    <a:pt x="368" y="1588"/>
                    <a:pt x="1" y="2255"/>
                  </a:cubicBezTo>
                  <a:cubicBezTo>
                    <a:pt x="270" y="2206"/>
                    <a:pt x="540" y="2182"/>
                    <a:pt x="806" y="2182"/>
                  </a:cubicBezTo>
                  <a:cubicBezTo>
                    <a:pt x="1828" y="2182"/>
                    <a:pt x="2810" y="2535"/>
                    <a:pt x="3603" y="3222"/>
                  </a:cubicBezTo>
                  <a:cubicBezTo>
                    <a:pt x="3970" y="3522"/>
                    <a:pt x="4270" y="3856"/>
                    <a:pt x="4571" y="4223"/>
                  </a:cubicBezTo>
                  <a:cubicBezTo>
                    <a:pt x="4637" y="3923"/>
                    <a:pt x="4637" y="3723"/>
                    <a:pt x="4704" y="3522"/>
                  </a:cubicBezTo>
                  <a:cubicBezTo>
                    <a:pt x="4871" y="2889"/>
                    <a:pt x="5038" y="2255"/>
                    <a:pt x="5271" y="1621"/>
                  </a:cubicBezTo>
                  <a:cubicBezTo>
                    <a:pt x="5571" y="887"/>
                    <a:pt x="5538" y="620"/>
                    <a:pt x="4737" y="353"/>
                  </a:cubicBezTo>
                  <a:cubicBezTo>
                    <a:pt x="4370" y="220"/>
                    <a:pt x="3970" y="120"/>
                    <a:pt x="3570" y="53"/>
                  </a:cubicBezTo>
                  <a:cubicBezTo>
                    <a:pt x="3305" y="19"/>
                    <a:pt x="3036" y="0"/>
                    <a:pt x="2767"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1126770" y="2186910"/>
              <a:ext cx="110843" cy="106742"/>
            </a:xfrm>
            <a:custGeom>
              <a:rect b="b" l="l" r="r" t="t"/>
              <a:pathLst>
                <a:path extrusionOk="0" h="5205" w="5405">
                  <a:moveTo>
                    <a:pt x="0" y="1"/>
                  </a:moveTo>
                  <a:lnTo>
                    <a:pt x="34" y="234"/>
                  </a:lnTo>
                  <a:cubicBezTo>
                    <a:pt x="100" y="801"/>
                    <a:pt x="167" y="1302"/>
                    <a:pt x="234" y="1835"/>
                  </a:cubicBezTo>
                  <a:cubicBezTo>
                    <a:pt x="267" y="2002"/>
                    <a:pt x="367" y="2236"/>
                    <a:pt x="501" y="2269"/>
                  </a:cubicBezTo>
                  <a:cubicBezTo>
                    <a:pt x="2235" y="2936"/>
                    <a:pt x="3836" y="3937"/>
                    <a:pt x="5171" y="5204"/>
                  </a:cubicBezTo>
                  <a:lnTo>
                    <a:pt x="5404" y="5138"/>
                  </a:lnTo>
                  <a:cubicBezTo>
                    <a:pt x="5371" y="4771"/>
                    <a:pt x="5337" y="4437"/>
                    <a:pt x="5271" y="4070"/>
                  </a:cubicBezTo>
                  <a:cubicBezTo>
                    <a:pt x="5271" y="4037"/>
                    <a:pt x="5237" y="3970"/>
                    <a:pt x="5204" y="3903"/>
                  </a:cubicBezTo>
                  <a:cubicBezTo>
                    <a:pt x="3970" y="2269"/>
                    <a:pt x="2335" y="1001"/>
                    <a:pt x="467" y="167"/>
                  </a:cubicBezTo>
                  <a:cubicBezTo>
                    <a:pt x="301" y="101"/>
                    <a:pt x="167" y="67"/>
                    <a:pt x="0"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1099413" y="3205743"/>
              <a:ext cx="64988" cy="94868"/>
            </a:xfrm>
            <a:custGeom>
              <a:rect b="b" l="l" r="r" t="t"/>
              <a:pathLst>
                <a:path extrusionOk="0" h="4626" w="3169">
                  <a:moveTo>
                    <a:pt x="2505" y="1"/>
                  </a:moveTo>
                  <a:cubicBezTo>
                    <a:pt x="2225" y="1"/>
                    <a:pt x="1153" y="444"/>
                    <a:pt x="1034" y="622"/>
                  </a:cubicBezTo>
                  <a:cubicBezTo>
                    <a:pt x="734" y="1056"/>
                    <a:pt x="434" y="1456"/>
                    <a:pt x="133" y="1923"/>
                  </a:cubicBezTo>
                  <a:cubicBezTo>
                    <a:pt x="33" y="2023"/>
                    <a:pt x="0" y="2190"/>
                    <a:pt x="67" y="2357"/>
                  </a:cubicBezTo>
                  <a:cubicBezTo>
                    <a:pt x="500" y="3124"/>
                    <a:pt x="1001" y="3858"/>
                    <a:pt x="1468" y="4625"/>
                  </a:cubicBezTo>
                  <a:lnTo>
                    <a:pt x="1668" y="4625"/>
                  </a:lnTo>
                  <a:cubicBezTo>
                    <a:pt x="2135" y="3458"/>
                    <a:pt x="2669" y="2290"/>
                    <a:pt x="3069" y="1056"/>
                  </a:cubicBezTo>
                  <a:cubicBezTo>
                    <a:pt x="3169" y="789"/>
                    <a:pt x="2802" y="322"/>
                    <a:pt x="2569" y="22"/>
                  </a:cubicBezTo>
                  <a:cubicBezTo>
                    <a:pt x="2561" y="7"/>
                    <a:pt x="2539" y="1"/>
                    <a:pt x="25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1238270" y="2279256"/>
              <a:ext cx="64332" cy="158051"/>
            </a:xfrm>
            <a:custGeom>
              <a:rect b="b" l="l" r="r" t="t"/>
              <a:pathLst>
                <a:path extrusionOk="0" h="7707" w="3137">
                  <a:moveTo>
                    <a:pt x="167" y="1"/>
                  </a:moveTo>
                  <a:cubicBezTo>
                    <a:pt x="167" y="468"/>
                    <a:pt x="1" y="968"/>
                    <a:pt x="201" y="1268"/>
                  </a:cubicBezTo>
                  <a:cubicBezTo>
                    <a:pt x="1268" y="2903"/>
                    <a:pt x="1568" y="4704"/>
                    <a:pt x="1402" y="6606"/>
                  </a:cubicBezTo>
                  <a:cubicBezTo>
                    <a:pt x="1402" y="6973"/>
                    <a:pt x="1368" y="7339"/>
                    <a:pt x="1335" y="7706"/>
                  </a:cubicBezTo>
                  <a:cubicBezTo>
                    <a:pt x="1902" y="7106"/>
                    <a:pt x="2402" y="6472"/>
                    <a:pt x="2836" y="5772"/>
                  </a:cubicBezTo>
                  <a:cubicBezTo>
                    <a:pt x="3103" y="5405"/>
                    <a:pt x="3136" y="4904"/>
                    <a:pt x="2903" y="4504"/>
                  </a:cubicBezTo>
                  <a:cubicBezTo>
                    <a:pt x="2069" y="3036"/>
                    <a:pt x="1235" y="1602"/>
                    <a:pt x="401" y="134"/>
                  </a:cubicBezTo>
                  <a:cubicBezTo>
                    <a:pt x="367" y="101"/>
                    <a:pt x="334" y="68"/>
                    <a:pt x="234" y="34"/>
                  </a:cubicBezTo>
                  <a:lnTo>
                    <a:pt x="167"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4"/>
            <p:cNvSpPr/>
            <p:nvPr/>
          </p:nvSpPr>
          <p:spPr>
            <a:xfrm>
              <a:off x="1628199" y="3948443"/>
              <a:ext cx="67060" cy="81374"/>
            </a:xfrm>
            <a:custGeom>
              <a:rect b="b" l="l" r="r" t="t"/>
              <a:pathLst>
                <a:path extrusionOk="0" h="3968" w="3270">
                  <a:moveTo>
                    <a:pt x="2586" y="0"/>
                  </a:moveTo>
                  <a:cubicBezTo>
                    <a:pt x="2503" y="0"/>
                    <a:pt x="2418" y="21"/>
                    <a:pt x="2335" y="65"/>
                  </a:cubicBezTo>
                  <a:cubicBezTo>
                    <a:pt x="1735" y="399"/>
                    <a:pt x="1168" y="799"/>
                    <a:pt x="601" y="1233"/>
                  </a:cubicBezTo>
                  <a:cubicBezTo>
                    <a:pt x="467" y="1299"/>
                    <a:pt x="367" y="1399"/>
                    <a:pt x="234" y="1533"/>
                  </a:cubicBezTo>
                  <a:cubicBezTo>
                    <a:pt x="33" y="1766"/>
                    <a:pt x="0" y="2067"/>
                    <a:pt x="67" y="2367"/>
                  </a:cubicBezTo>
                  <a:cubicBezTo>
                    <a:pt x="400" y="2901"/>
                    <a:pt x="734" y="3434"/>
                    <a:pt x="1134" y="3968"/>
                  </a:cubicBezTo>
                  <a:cubicBezTo>
                    <a:pt x="1434" y="3668"/>
                    <a:pt x="1701" y="3434"/>
                    <a:pt x="1935" y="3234"/>
                  </a:cubicBezTo>
                  <a:cubicBezTo>
                    <a:pt x="2068" y="3101"/>
                    <a:pt x="2202" y="2967"/>
                    <a:pt x="2335" y="2867"/>
                  </a:cubicBezTo>
                  <a:cubicBezTo>
                    <a:pt x="2936" y="2333"/>
                    <a:pt x="3269" y="1600"/>
                    <a:pt x="3269" y="799"/>
                  </a:cubicBezTo>
                  <a:cubicBezTo>
                    <a:pt x="3269" y="367"/>
                    <a:pt x="2941" y="0"/>
                    <a:pt x="2586"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4"/>
            <p:cNvSpPr/>
            <p:nvPr/>
          </p:nvSpPr>
          <p:spPr>
            <a:xfrm>
              <a:off x="1585092" y="3914401"/>
              <a:ext cx="71161" cy="73007"/>
            </a:xfrm>
            <a:custGeom>
              <a:rect b="b" l="l" r="r" t="t"/>
              <a:pathLst>
                <a:path extrusionOk="0" h="3560" w="3470">
                  <a:moveTo>
                    <a:pt x="2864" y="0"/>
                  </a:moveTo>
                  <a:cubicBezTo>
                    <a:pt x="2813" y="0"/>
                    <a:pt x="2759" y="8"/>
                    <a:pt x="2703" y="24"/>
                  </a:cubicBezTo>
                  <a:cubicBezTo>
                    <a:pt x="1935" y="157"/>
                    <a:pt x="1235" y="558"/>
                    <a:pt x="668" y="1125"/>
                  </a:cubicBezTo>
                  <a:cubicBezTo>
                    <a:pt x="468" y="1325"/>
                    <a:pt x="334" y="1592"/>
                    <a:pt x="201" y="1859"/>
                  </a:cubicBezTo>
                  <a:cubicBezTo>
                    <a:pt x="1" y="2492"/>
                    <a:pt x="334" y="3193"/>
                    <a:pt x="968" y="3460"/>
                  </a:cubicBezTo>
                  <a:lnTo>
                    <a:pt x="1135" y="3526"/>
                  </a:lnTo>
                  <a:cubicBezTo>
                    <a:pt x="1235" y="3560"/>
                    <a:pt x="1335" y="3560"/>
                    <a:pt x="1435" y="3560"/>
                  </a:cubicBezTo>
                  <a:cubicBezTo>
                    <a:pt x="1568" y="3526"/>
                    <a:pt x="1702" y="3426"/>
                    <a:pt x="1769" y="3326"/>
                  </a:cubicBezTo>
                  <a:cubicBezTo>
                    <a:pt x="2069" y="3026"/>
                    <a:pt x="2302" y="2659"/>
                    <a:pt x="2569" y="2392"/>
                  </a:cubicBezTo>
                  <a:cubicBezTo>
                    <a:pt x="2636" y="2326"/>
                    <a:pt x="2736" y="2259"/>
                    <a:pt x="2803" y="2226"/>
                  </a:cubicBezTo>
                  <a:cubicBezTo>
                    <a:pt x="3203" y="1992"/>
                    <a:pt x="3470" y="1558"/>
                    <a:pt x="3470" y="1091"/>
                  </a:cubicBezTo>
                  <a:cubicBezTo>
                    <a:pt x="3470" y="417"/>
                    <a:pt x="3238" y="0"/>
                    <a:pt x="2864"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1267001" y="2396928"/>
              <a:ext cx="52007" cy="112197"/>
            </a:xfrm>
            <a:custGeom>
              <a:rect b="b" l="l" r="r" t="t"/>
              <a:pathLst>
                <a:path extrusionOk="0" h="5471" w="2536">
                  <a:moveTo>
                    <a:pt x="1835" y="0"/>
                  </a:moveTo>
                  <a:lnTo>
                    <a:pt x="1568" y="367"/>
                  </a:lnTo>
                  <a:cubicBezTo>
                    <a:pt x="1201" y="834"/>
                    <a:pt x="868" y="1301"/>
                    <a:pt x="568" y="1802"/>
                  </a:cubicBezTo>
                  <a:cubicBezTo>
                    <a:pt x="234" y="2235"/>
                    <a:pt x="67" y="2736"/>
                    <a:pt x="1" y="3269"/>
                  </a:cubicBezTo>
                  <a:cubicBezTo>
                    <a:pt x="134" y="4037"/>
                    <a:pt x="334" y="4770"/>
                    <a:pt x="601" y="5471"/>
                  </a:cubicBezTo>
                  <a:cubicBezTo>
                    <a:pt x="768" y="5104"/>
                    <a:pt x="968" y="4770"/>
                    <a:pt x="1168" y="4403"/>
                  </a:cubicBezTo>
                  <a:cubicBezTo>
                    <a:pt x="1902" y="3036"/>
                    <a:pt x="2536" y="1668"/>
                    <a:pt x="183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4"/>
            <p:cNvSpPr/>
            <p:nvPr/>
          </p:nvSpPr>
          <p:spPr>
            <a:xfrm>
              <a:off x="1136347" y="3231501"/>
              <a:ext cx="41056" cy="116995"/>
            </a:xfrm>
            <a:custGeom>
              <a:rect b="b" l="l" r="r" t="t"/>
              <a:pathLst>
                <a:path extrusionOk="0" h="5705" w="2002">
                  <a:moveTo>
                    <a:pt x="1668" y="0"/>
                  </a:moveTo>
                  <a:cubicBezTo>
                    <a:pt x="1068" y="1268"/>
                    <a:pt x="567" y="2435"/>
                    <a:pt x="34" y="3569"/>
                  </a:cubicBezTo>
                  <a:cubicBezTo>
                    <a:pt x="0" y="3669"/>
                    <a:pt x="0" y="3803"/>
                    <a:pt x="34" y="3903"/>
                  </a:cubicBezTo>
                  <a:cubicBezTo>
                    <a:pt x="401" y="4470"/>
                    <a:pt x="734" y="5070"/>
                    <a:pt x="1168" y="5704"/>
                  </a:cubicBezTo>
                  <a:cubicBezTo>
                    <a:pt x="1568" y="5104"/>
                    <a:pt x="2002" y="4570"/>
                    <a:pt x="2002" y="3870"/>
                  </a:cubicBezTo>
                  <a:cubicBezTo>
                    <a:pt x="1935" y="2869"/>
                    <a:pt x="1902" y="1868"/>
                    <a:pt x="1835" y="867"/>
                  </a:cubicBezTo>
                  <a:cubicBezTo>
                    <a:pt x="1802" y="567"/>
                    <a:pt x="1735" y="300"/>
                    <a:pt x="16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4"/>
            <p:cNvSpPr/>
            <p:nvPr/>
          </p:nvSpPr>
          <p:spPr>
            <a:xfrm>
              <a:off x="1479745" y="3881178"/>
              <a:ext cx="52704" cy="67736"/>
            </a:xfrm>
            <a:custGeom>
              <a:rect b="b" l="l" r="r" t="t"/>
              <a:pathLst>
                <a:path extrusionOk="0" h="3303" w="2570">
                  <a:moveTo>
                    <a:pt x="841" y="1"/>
                  </a:moveTo>
                  <a:cubicBezTo>
                    <a:pt x="816" y="1"/>
                    <a:pt x="791" y="4"/>
                    <a:pt x="768" y="9"/>
                  </a:cubicBezTo>
                  <a:lnTo>
                    <a:pt x="634" y="76"/>
                  </a:lnTo>
                  <a:cubicBezTo>
                    <a:pt x="301" y="243"/>
                    <a:pt x="67" y="577"/>
                    <a:pt x="1" y="977"/>
                  </a:cubicBezTo>
                  <a:cubicBezTo>
                    <a:pt x="1" y="1844"/>
                    <a:pt x="1035" y="3112"/>
                    <a:pt x="1735" y="3278"/>
                  </a:cubicBezTo>
                  <a:cubicBezTo>
                    <a:pt x="1800" y="3295"/>
                    <a:pt x="1865" y="3303"/>
                    <a:pt x="1928" y="3303"/>
                  </a:cubicBezTo>
                  <a:cubicBezTo>
                    <a:pt x="2126" y="3303"/>
                    <a:pt x="2309" y="3222"/>
                    <a:pt x="2436" y="3045"/>
                  </a:cubicBezTo>
                  <a:cubicBezTo>
                    <a:pt x="2569" y="2878"/>
                    <a:pt x="2569" y="2645"/>
                    <a:pt x="2469" y="2478"/>
                  </a:cubicBezTo>
                  <a:cubicBezTo>
                    <a:pt x="2069" y="1677"/>
                    <a:pt x="1668" y="877"/>
                    <a:pt x="1168" y="143"/>
                  </a:cubicBezTo>
                  <a:cubicBezTo>
                    <a:pt x="1086" y="61"/>
                    <a:pt x="958" y="1"/>
                    <a:pt x="841"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4"/>
            <p:cNvSpPr/>
            <p:nvPr/>
          </p:nvSpPr>
          <p:spPr>
            <a:xfrm>
              <a:off x="1658981" y="4004552"/>
              <a:ext cx="58836" cy="55391"/>
            </a:xfrm>
            <a:custGeom>
              <a:rect b="b" l="l" r="r" t="t"/>
              <a:pathLst>
                <a:path extrusionOk="0" h="2701" w="2869">
                  <a:moveTo>
                    <a:pt x="2016" y="1"/>
                  </a:moveTo>
                  <a:cubicBezTo>
                    <a:pt x="1794" y="1"/>
                    <a:pt x="1479" y="133"/>
                    <a:pt x="1268" y="265"/>
                  </a:cubicBezTo>
                  <a:cubicBezTo>
                    <a:pt x="1034" y="398"/>
                    <a:pt x="801" y="598"/>
                    <a:pt x="634" y="798"/>
                  </a:cubicBezTo>
                  <a:lnTo>
                    <a:pt x="501" y="898"/>
                  </a:lnTo>
                  <a:cubicBezTo>
                    <a:pt x="34" y="1399"/>
                    <a:pt x="0" y="1866"/>
                    <a:pt x="467" y="2266"/>
                  </a:cubicBezTo>
                  <a:cubicBezTo>
                    <a:pt x="766" y="2546"/>
                    <a:pt x="1159" y="2701"/>
                    <a:pt x="1505" y="2701"/>
                  </a:cubicBezTo>
                  <a:cubicBezTo>
                    <a:pt x="1778" y="2701"/>
                    <a:pt x="2022" y="2605"/>
                    <a:pt x="2168" y="2399"/>
                  </a:cubicBezTo>
                  <a:cubicBezTo>
                    <a:pt x="2202" y="2333"/>
                    <a:pt x="2235" y="2266"/>
                    <a:pt x="2302" y="2199"/>
                  </a:cubicBezTo>
                  <a:cubicBezTo>
                    <a:pt x="2502" y="1832"/>
                    <a:pt x="2635" y="1432"/>
                    <a:pt x="2869" y="932"/>
                  </a:cubicBezTo>
                  <a:cubicBezTo>
                    <a:pt x="2602" y="632"/>
                    <a:pt x="2435" y="198"/>
                    <a:pt x="2168" y="31"/>
                  </a:cubicBezTo>
                  <a:cubicBezTo>
                    <a:pt x="2126" y="10"/>
                    <a:pt x="2074" y="1"/>
                    <a:pt x="2016"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4"/>
            <p:cNvSpPr/>
            <p:nvPr/>
          </p:nvSpPr>
          <p:spPr>
            <a:xfrm>
              <a:off x="1085037" y="3037910"/>
              <a:ext cx="41753" cy="71838"/>
            </a:xfrm>
            <a:custGeom>
              <a:rect b="b" l="l" r="r" t="t"/>
              <a:pathLst>
                <a:path extrusionOk="0" h="3503" w="2036">
                  <a:moveTo>
                    <a:pt x="1135" y="0"/>
                  </a:moveTo>
                  <a:cubicBezTo>
                    <a:pt x="1001" y="400"/>
                    <a:pt x="868" y="801"/>
                    <a:pt x="734" y="1201"/>
                  </a:cubicBezTo>
                  <a:cubicBezTo>
                    <a:pt x="468" y="1968"/>
                    <a:pt x="234" y="2669"/>
                    <a:pt x="1" y="3402"/>
                  </a:cubicBezTo>
                  <a:lnTo>
                    <a:pt x="167" y="3503"/>
                  </a:lnTo>
                  <a:cubicBezTo>
                    <a:pt x="601" y="3036"/>
                    <a:pt x="1068" y="2569"/>
                    <a:pt x="1502" y="2102"/>
                  </a:cubicBezTo>
                  <a:cubicBezTo>
                    <a:pt x="1668" y="1935"/>
                    <a:pt x="1802" y="1768"/>
                    <a:pt x="1935" y="1601"/>
                  </a:cubicBezTo>
                  <a:cubicBezTo>
                    <a:pt x="2035" y="1468"/>
                    <a:pt x="2035" y="1334"/>
                    <a:pt x="1969" y="1168"/>
                  </a:cubicBezTo>
                  <a:cubicBezTo>
                    <a:pt x="1735" y="834"/>
                    <a:pt x="1468" y="434"/>
                    <a:pt x="11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4"/>
            <p:cNvSpPr/>
            <p:nvPr/>
          </p:nvSpPr>
          <p:spPr>
            <a:xfrm>
              <a:off x="1478371" y="4678982"/>
              <a:ext cx="34227" cy="69808"/>
            </a:xfrm>
            <a:custGeom>
              <a:rect b="b" l="l" r="r" t="t"/>
              <a:pathLst>
                <a:path extrusionOk="0" h="3404" w="1669">
                  <a:moveTo>
                    <a:pt x="1168" y="1"/>
                  </a:moveTo>
                  <a:cubicBezTo>
                    <a:pt x="1" y="868"/>
                    <a:pt x="234" y="2102"/>
                    <a:pt x="201" y="3403"/>
                  </a:cubicBezTo>
                  <a:cubicBezTo>
                    <a:pt x="501" y="3303"/>
                    <a:pt x="902" y="3270"/>
                    <a:pt x="935" y="3103"/>
                  </a:cubicBezTo>
                  <a:cubicBezTo>
                    <a:pt x="1302" y="2102"/>
                    <a:pt x="1669" y="1068"/>
                    <a:pt x="1168"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3554530" y="4726867"/>
              <a:ext cx="13699" cy="75283"/>
            </a:xfrm>
            <a:custGeom>
              <a:rect b="b" l="l" r="r" t="t"/>
              <a:pathLst>
                <a:path extrusionOk="0" h="3671" w="668">
                  <a:moveTo>
                    <a:pt x="668" y="1"/>
                  </a:moveTo>
                  <a:cubicBezTo>
                    <a:pt x="1" y="1469"/>
                    <a:pt x="68" y="2636"/>
                    <a:pt x="668" y="3670"/>
                  </a:cubicBezTo>
                  <a:lnTo>
                    <a:pt x="668" y="1"/>
                  </a:ln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a:off x="1078885" y="3215074"/>
              <a:ext cx="36955" cy="29428"/>
            </a:xfrm>
            <a:custGeom>
              <a:rect b="b" l="l" r="r" t="t"/>
              <a:pathLst>
                <a:path extrusionOk="0" h="1435" w="1802">
                  <a:moveTo>
                    <a:pt x="1802" y="1"/>
                  </a:moveTo>
                  <a:lnTo>
                    <a:pt x="0" y="234"/>
                  </a:lnTo>
                  <a:lnTo>
                    <a:pt x="768" y="1435"/>
                  </a:lnTo>
                  <a:lnTo>
                    <a:pt x="18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4"/>
            <p:cNvSpPr/>
            <p:nvPr/>
          </p:nvSpPr>
          <p:spPr>
            <a:xfrm>
              <a:off x="1163027" y="3332049"/>
              <a:ext cx="20528" cy="48582"/>
            </a:xfrm>
            <a:custGeom>
              <a:rect b="b" l="l" r="r" t="t"/>
              <a:pathLst>
                <a:path extrusionOk="0" h="2369" w="1001">
                  <a:moveTo>
                    <a:pt x="801" y="1"/>
                  </a:moveTo>
                  <a:lnTo>
                    <a:pt x="801" y="1"/>
                  </a:lnTo>
                  <a:cubicBezTo>
                    <a:pt x="0" y="901"/>
                    <a:pt x="67" y="1535"/>
                    <a:pt x="1001" y="2369"/>
                  </a:cubicBezTo>
                  <a:lnTo>
                    <a:pt x="8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4"/>
            <p:cNvSpPr/>
            <p:nvPr/>
          </p:nvSpPr>
          <p:spPr>
            <a:xfrm>
              <a:off x="1156178" y="3158986"/>
              <a:ext cx="15750" cy="60907"/>
            </a:xfrm>
            <a:custGeom>
              <a:rect b="b" l="l" r="r" t="t"/>
              <a:pathLst>
                <a:path extrusionOk="0" h="2970" w="768">
                  <a:moveTo>
                    <a:pt x="768" y="0"/>
                  </a:moveTo>
                  <a:cubicBezTo>
                    <a:pt x="668" y="467"/>
                    <a:pt x="501" y="934"/>
                    <a:pt x="368" y="1401"/>
                  </a:cubicBezTo>
                  <a:cubicBezTo>
                    <a:pt x="1" y="2035"/>
                    <a:pt x="334" y="2435"/>
                    <a:pt x="768" y="2969"/>
                  </a:cubicBezTo>
                  <a:lnTo>
                    <a:pt x="7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4"/>
            <p:cNvSpPr/>
            <p:nvPr/>
          </p:nvSpPr>
          <p:spPr>
            <a:xfrm>
              <a:off x="624665" y="4146853"/>
              <a:ext cx="337943" cy="121712"/>
            </a:xfrm>
            <a:custGeom>
              <a:rect b="b" l="l" r="r" t="t"/>
              <a:pathLst>
                <a:path extrusionOk="0" h="5935" w="16479">
                  <a:moveTo>
                    <a:pt x="1003" y="1"/>
                  </a:moveTo>
                  <a:cubicBezTo>
                    <a:pt x="548" y="1"/>
                    <a:pt x="369" y="196"/>
                    <a:pt x="234" y="764"/>
                  </a:cubicBezTo>
                  <a:cubicBezTo>
                    <a:pt x="0" y="1798"/>
                    <a:pt x="0" y="2899"/>
                    <a:pt x="234" y="3933"/>
                  </a:cubicBezTo>
                  <a:cubicBezTo>
                    <a:pt x="267" y="4467"/>
                    <a:pt x="667" y="4901"/>
                    <a:pt x="1234" y="5001"/>
                  </a:cubicBezTo>
                  <a:cubicBezTo>
                    <a:pt x="1401" y="5034"/>
                    <a:pt x="1601" y="5101"/>
                    <a:pt x="1801" y="5101"/>
                  </a:cubicBezTo>
                  <a:lnTo>
                    <a:pt x="9807" y="5935"/>
                  </a:lnTo>
                  <a:cubicBezTo>
                    <a:pt x="12009" y="5801"/>
                    <a:pt x="13677" y="5734"/>
                    <a:pt x="15344" y="5601"/>
                  </a:cubicBezTo>
                  <a:cubicBezTo>
                    <a:pt x="15678" y="5568"/>
                    <a:pt x="16212" y="5267"/>
                    <a:pt x="16245" y="5034"/>
                  </a:cubicBezTo>
                  <a:cubicBezTo>
                    <a:pt x="16379" y="3866"/>
                    <a:pt x="16445" y="2666"/>
                    <a:pt x="16479" y="1465"/>
                  </a:cubicBezTo>
                  <a:cubicBezTo>
                    <a:pt x="16479" y="1098"/>
                    <a:pt x="16145" y="898"/>
                    <a:pt x="15778" y="898"/>
                  </a:cubicBezTo>
                  <a:cubicBezTo>
                    <a:pt x="15178" y="898"/>
                    <a:pt x="14611" y="931"/>
                    <a:pt x="14010" y="931"/>
                  </a:cubicBezTo>
                  <a:lnTo>
                    <a:pt x="8373" y="931"/>
                  </a:lnTo>
                  <a:cubicBezTo>
                    <a:pt x="6004" y="931"/>
                    <a:pt x="3669" y="397"/>
                    <a:pt x="1368" y="30"/>
                  </a:cubicBezTo>
                  <a:cubicBezTo>
                    <a:pt x="1229" y="12"/>
                    <a:pt x="1109" y="1"/>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4"/>
            <p:cNvSpPr/>
            <p:nvPr/>
          </p:nvSpPr>
          <p:spPr>
            <a:xfrm>
              <a:off x="1041951" y="2700644"/>
              <a:ext cx="81415" cy="63163"/>
            </a:xfrm>
            <a:custGeom>
              <a:rect b="b" l="l" r="r" t="t"/>
              <a:pathLst>
                <a:path extrusionOk="0" h="3080" w="3970">
                  <a:moveTo>
                    <a:pt x="3970" y="1"/>
                  </a:moveTo>
                  <a:lnTo>
                    <a:pt x="3970" y="1"/>
                  </a:lnTo>
                  <a:cubicBezTo>
                    <a:pt x="3603" y="34"/>
                    <a:pt x="3202" y="101"/>
                    <a:pt x="2835" y="201"/>
                  </a:cubicBezTo>
                  <a:cubicBezTo>
                    <a:pt x="1534" y="735"/>
                    <a:pt x="967" y="2036"/>
                    <a:pt x="0" y="2936"/>
                  </a:cubicBezTo>
                  <a:cubicBezTo>
                    <a:pt x="567" y="3036"/>
                    <a:pt x="1101" y="3036"/>
                    <a:pt x="1635" y="3070"/>
                  </a:cubicBezTo>
                  <a:cubicBezTo>
                    <a:pt x="1683" y="3077"/>
                    <a:pt x="1731" y="3080"/>
                    <a:pt x="1778" y="3080"/>
                  </a:cubicBezTo>
                  <a:cubicBezTo>
                    <a:pt x="2189" y="3080"/>
                    <a:pt x="2556" y="2828"/>
                    <a:pt x="2735" y="2469"/>
                  </a:cubicBezTo>
                  <a:cubicBezTo>
                    <a:pt x="3136" y="1669"/>
                    <a:pt x="3536" y="935"/>
                    <a:pt x="3970"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4"/>
            <p:cNvSpPr/>
            <p:nvPr/>
          </p:nvSpPr>
          <p:spPr>
            <a:xfrm>
              <a:off x="1141823" y="2699782"/>
              <a:ext cx="62958" cy="68987"/>
            </a:xfrm>
            <a:custGeom>
              <a:rect b="b" l="l" r="r" t="t"/>
              <a:pathLst>
                <a:path extrusionOk="0" h="3364" w="3070">
                  <a:moveTo>
                    <a:pt x="612" y="1"/>
                  </a:moveTo>
                  <a:cubicBezTo>
                    <a:pt x="396" y="1"/>
                    <a:pt x="181" y="68"/>
                    <a:pt x="0" y="210"/>
                  </a:cubicBezTo>
                  <a:cubicBezTo>
                    <a:pt x="134" y="610"/>
                    <a:pt x="300" y="977"/>
                    <a:pt x="434" y="1344"/>
                  </a:cubicBezTo>
                  <a:cubicBezTo>
                    <a:pt x="601" y="1811"/>
                    <a:pt x="801" y="2244"/>
                    <a:pt x="1034" y="2678"/>
                  </a:cubicBezTo>
                  <a:cubicBezTo>
                    <a:pt x="1302" y="3092"/>
                    <a:pt x="1765" y="3364"/>
                    <a:pt x="2359" y="3364"/>
                  </a:cubicBezTo>
                  <a:cubicBezTo>
                    <a:pt x="2579" y="3364"/>
                    <a:pt x="2817" y="3326"/>
                    <a:pt x="3069" y="3245"/>
                  </a:cubicBezTo>
                  <a:cubicBezTo>
                    <a:pt x="2535" y="2278"/>
                    <a:pt x="2068" y="1344"/>
                    <a:pt x="1501" y="477"/>
                  </a:cubicBezTo>
                  <a:cubicBezTo>
                    <a:pt x="1297" y="170"/>
                    <a:pt x="954" y="1"/>
                    <a:pt x="612"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4"/>
            <p:cNvSpPr/>
            <p:nvPr/>
          </p:nvSpPr>
          <p:spPr>
            <a:xfrm>
              <a:off x="1007745" y="2695086"/>
              <a:ext cx="90315" cy="64332"/>
            </a:xfrm>
            <a:custGeom>
              <a:rect b="b" l="l" r="r" t="t"/>
              <a:pathLst>
                <a:path extrusionOk="0" h="3137" w="4404">
                  <a:moveTo>
                    <a:pt x="3833" y="0"/>
                  </a:moveTo>
                  <a:cubicBezTo>
                    <a:pt x="3330" y="0"/>
                    <a:pt x="2866" y="248"/>
                    <a:pt x="2402" y="639"/>
                  </a:cubicBezTo>
                  <a:cubicBezTo>
                    <a:pt x="1735" y="1206"/>
                    <a:pt x="1134" y="1773"/>
                    <a:pt x="501" y="2307"/>
                  </a:cubicBezTo>
                  <a:cubicBezTo>
                    <a:pt x="334" y="2440"/>
                    <a:pt x="167" y="2540"/>
                    <a:pt x="0" y="2607"/>
                  </a:cubicBezTo>
                  <a:cubicBezTo>
                    <a:pt x="383" y="2970"/>
                    <a:pt x="645" y="3136"/>
                    <a:pt x="893" y="3136"/>
                  </a:cubicBezTo>
                  <a:cubicBezTo>
                    <a:pt x="1077" y="3136"/>
                    <a:pt x="1254" y="3045"/>
                    <a:pt x="1468" y="2874"/>
                  </a:cubicBezTo>
                  <a:cubicBezTo>
                    <a:pt x="1735" y="2640"/>
                    <a:pt x="2002" y="2407"/>
                    <a:pt x="2268" y="2173"/>
                  </a:cubicBezTo>
                  <a:lnTo>
                    <a:pt x="4403" y="105"/>
                  </a:lnTo>
                  <a:cubicBezTo>
                    <a:pt x="4207" y="34"/>
                    <a:pt x="4017" y="0"/>
                    <a:pt x="3833"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4"/>
            <p:cNvSpPr/>
            <p:nvPr/>
          </p:nvSpPr>
          <p:spPr>
            <a:xfrm>
              <a:off x="1100767" y="2704930"/>
              <a:ext cx="58180" cy="58672"/>
            </a:xfrm>
            <a:custGeom>
              <a:rect b="b" l="l" r="r" t="t"/>
              <a:pathLst>
                <a:path extrusionOk="0" h="2861" w="2837">
                  <a:moveTo>
                    <a:pt x="1485" y="0"/>
                  </a:moveTo>
                  <a:cubicBezTo>
                    <a:pt x="1368" y="0"/>
                    <a:pt x="1252" y="109"/>
                    <a:pt x="1135" y="326"/>
                  </a:cubicBezTo>
                  <a:cubicBezTo>
                    <a:pt x="735" y="1059"/>
                    <a:pt x="401" y="1827"/>
                    <a:pt x="1" y="2727"/>
                  </a:cubicBezTo>
                  <a:cubicBezTo>
                    <a:pt x="337" y="2544"/>
                    <a:pt x="652" y="2479"/>
                    <a:pt x="951" y="2479"/>
                  </a:cubicBezTo>
                  <a:cubicBezTo>
                    <a:pt x="1632" y="2479"/>
                    <a:pt x="2234" y="2814"/>
                    <a:pt x="2836" y="2861"/>
                  </a:cubicBezTo>
                  <a:cubicBezTo>
                    <a:pt x="2636" y="2327"/>
                    <a:pt x="2402" y="1793"/>
                    <a:pt x="2202" y="1260"/>
                  </a:cubicBezTo>
                  <a:cubicBezTo>
                    <a:pt x="2069" y="959"/>
                    <a:pt x="1969" y="626"/>
                    <a:pt x="1835" y="326"/>
                  </a:cubicBezTo>
                  <a:cubicBezTo>
                    <a:pt x="1719" y="109"/>
                    <a:pt x="1602" y="0"/>
                    <a:pt x="148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4"/>
            <p:cNvSpPr/>
            <p:nvPr/>
          </p:nvSpPr>
          <p:spPr>
            <a:xfrm>
              <a:off x="1059731" y="2762904"/>
              <a:ext cx="103317" cy="18559"/>
            </a:xfrm>
            <a:custGeom>
              <a:rect b="b" l="l" r="r" t="t"/>
              <a:pathLst>
                <a:path extrusionOk="0" h="905" w="5038">
                  <a:moveTo>
                    <a:pt x="2636" y="0"/>
                  </a:moveTo>
                  <a:cubicBezTo>
                    <a:pt x="1768" y="134"/>
                    <a:pt x="901" y="334"/>
                    <a:pt x="0" y="501"/>
                  </a:cubicBezTo>
                  <a:cubicBezTo>
                    <a:pt x="379" y="702"/>
                    <a:pt x="795" y="904"/>
                    <a:pt x="1235" y="904"/>
                  </a:cubicBezTo>
                  <a:cubicBezTo>
                    <a:pt x="1377" y="904"/>
                    <a:pt x="1522" y="883"/>
                    <a:pt x="1668" y="834"/>
                  </a:cubicBezTo>
                  <a:cubicBezTo>
                    <a:pt x="2002" y="734"/>
                    <a:pt x="2344" y="684"/>
                    <a:pt x="2686" y="684"/>
                  </a:cubicBezTo>
                  <a:cubicBezTo>
                    <a:pt x="3027" y="684"/>
                    <a:pt x="3369" y="734"/>
                    <a:pt x="3703" y="834"/>
                  </a:cubicBezTo>
                  <a:cubicBezTo>
                    <a:pt x="3805" y="856"/>
                    <a:pt x="3908" y="867"/>
                    <a:pt x="4011" y="867"/>
                  </a:cubicBezTo>
                  <a:cubicBezTo>
                    <a:pt x="4381" y="867"/>
                    <a:pt x="4750" y="728"/>
                    <a:pt x="5037" y="467"/>
                  </a:cubicBezTo>
                  <a:cubicBezTo>
                    <a:pt x="4604" y="334"/>
                    <a:pt x="4270" y="234"/>
                    <a:pt x="3903" y="167"/>
                  </a:cubicBezTo>
                  <a:cubicBezTo>
                    <a:pt x="3503" y="34"/>
                    <a:pt x="3069" y="0"/>
                    <a:pt x="2636" y="0"/>
                  </a:cubicBezTo>
                  <a:close/>
                </a:path>
              </a:pathLst>
            </a:custGeom>
            <a:solidFill>
              <a:srgbClr val="FFC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4"/>
            <p:cNvSpPr/>
            <p:nvPr/>
          </p:nvSpPr>
          <p:spPr>
            <a:xfrm>
              <a:off x="943433" y="2488801"/>
              <a:ext cx="106742" cy="24445"/>
            </a:xfrm>
            <a:custGeom>
              <a:rect b="b" l="l" r="r" t="t"/>
              <a:pathLst>
                <a:path extrusionOk="0" h="1192" w="5205">
                  <a:moveTo>
                    <a:pt x="2235" y="0"/>
                  </a:moveTo>
                  <a:cubicBezTo>
                    <a:pt x="1304" y="0"/>
                    <a:pt x="498" y="297"/>
                    <a:pt x="1" y="891"/>
                  </a:cubicBezTo>
                  <a:lnTo>
                    <a:pt x="5071" y="1191"/>
                  </a:lnTo>
                  <a:cubicBezTo>
                    <a:pt x="5204" y="691"/>
                    <a:pt x="4771" y="624"/>
                    <a:pt x="4437" y="491"/>
                  </a:cubicBezTo>
                  <a:cubicBezTo>
                    <a:pt x="3684" y="164"/>
                    <a:pt x="2925" y="0"/>
                    <a:pt x="223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4"/>
            <p:cNvSpPr/>
            <p:nvPr/>
          </p:nvSpPr>
          <p:spPr>
            <a:xfrm>
              <a:off x="1172604" y="2495774"/>
              <a:ext cx="69110" cy="18149"/>
            </a:xfrm>
            <a:custGeom>
              <a:rect b="b" l="l" r="r" t="t"/>
              <a:pathLst>
                <a:path extrusionOk="0" h="885" w="3370">
                  <a:moveTo>
                    <a:pt x="1786" y="0"/>
                  </a:moveTo>
                  <a:cubicBezTo>
                    <a:pt x="1051" y="0"/>
                    <a:pt x="305" y="293"/>
                    <a:pt x="0" y="884"/>
                  </a:cubicBezTo>
                  <a:lnTo>
                    <a:pt x="3369" y="651"/>
                  </a:lnTo>
                  <a:cubicBezTo>
                    <a:pt x="3045" y="218"/>
                    <a:pt x="2420" y="0"/>
                    <a:pt x="1786"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a:off x="2880038" y="2628826"/>
              <a:ext cx="102640" cy="23912"/>
            </a:xfrm>
            <a:custGeom>
              <a:rect b="b" l="l" r="r" t="t"/>
              <a:pathLst>
                <a:path extrusionOk="0" h="1166" w="5005">
                  <a:moveTo>
                    <a:pt x="5004" y="0"/>
                  </a:moveTo>
                  <a:lnTo>
                    <a:pt x="5004" y="0"/>
                  </a:lnTo>
                  <a:cubicBezTo>
                    <a:pt x="3876" y="377"/>
                    <a:pt x="2681" y="570"/>
                    <a:pt x="1491" y="570"/>
                  </a:cubicBezTo>
                  <a:cubicBezTo>
                    <a:pt x="992" y="570"/>
                    <a:pt x="493" y="536"/>
                    <a:pt x="1" y="467"/>
                  </a:cubicBezTo>
                  <a:lnTo>
                    <a:pt x="1" y="467"/>
                  </a:lnTo>
                  <a:cubicBezTo>
                    <a:pt x="401" y="939"/>
                    <a:pt x="1132" y="1166"/>
                    <a:pt x="1942" y="1166"/>
                  </a:cubicBezTo>
                  <a:cubicBezTo>
                    <a:pt x="3022" y="1166"/>
                    <a:pt x="4242" y="763"/>
                    <a:pt x="5004" y="0"/>
                  </a:cubicBezTo>
                  <a:close/>
                </a:path>
              </a:pathLst>
            </a:custGeom>
            <a:solidFill>
              <a:srgbClr val="FFC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2878664" y="2620357"/>
              <a:ext cx="96488" cy="12858"/>
            </a:xfrm>
            <a:custGeom>
              <a:rect b="b" l="l" r="r" t="t"/>
              <a:pathLst>
                <a:path extrusionOk="0" h="627" w="4705">
                  <a:moveTo>
                    <a:pt x="3326" y="0"/>
                  </a:moveTo>
                  <a:cubicBezTo>
                    <a:pt x="3161" y="0"/>
                    <a:pt x="2997" y="4"/>
                    <a:pt x="2836" y="13"/>
                  </a:cubicBezTo>
                  <a:cubicBezTo>
                    <a:pt x="2603" y="13"/>
                    <a:pt x="2403" y="80"/>
                    <a:pt x="2169" y="113"/>
                  </a:cubicBezTo>
                  <a:cubicBezTo>
                    <a:pt x="1802" y="147"/>
                    <a:pt x="1402" y="180"/>
                    <a:pt x="1068" y="180"/>
                  </a:cubicBezTo>
                  <a:cubicBezTo>
                    <a:pt x="701" y="213"/>
                    <a:pt x="335" y="213"/>
                    <a:pt x="1" y="213"/>
                  </a:cubicBezTo>
                  <a:lnTo>
                    <a:pt x="34" y="447"/>
                  </a:lnTo>
                  <a:cubicBezTo>
                    <a:pt x="590" y="567"/>
                    <a:pt x="1158" y="627"/>
                    <a:pt x="1728" y="627"/>
                  </a:cubicBezTo>
                  <a:cubicBezTo>
                    <a:pt x="2734" y="627"/>
                    <a:pt x="3746" y="442"/>
                    <a:pt x="4704" y="80"/>
                  </a:cubicBezTo>
                  <a:cubicBezTo>
                    <a:pt x="4240" y="31"/>
                    <a:pt x="3776" y="0"/>
                    <a:pt x="3326" y="0"/>
                  </a:cubicBezTo>
                  <a:close/>
                </a:path>
              </a:pathLst>
            </a:custGeom>
            <a:solidFill>
              <a:srgbClr val="FFC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4"/>
            <p:cNvSpPr/>
            <p:nvPr/>
          </p:nvSpPr>
          <p:spPr>
            <a:xfrm>
              <a:off x="2960756" y="2347443"/>
              <a:ext cx="98539" cy="34453"/>
            </a:xfrm>
            <a:custGeom>
              <a:rect b="b" l="l" r="r" t="t"/>
              <a:pathLst>
                <a:path extrusionOk="0" h="1680" w="4805">
                  <a:moveTo>
                    <a:pt x="2308" y="0"/>
                  </a:moveTo>
                  <a:cubicBezTo>
                    <a:pt x="1645" y="0"/>
                    <a:pt x="990" y="208"/>
                    <a:pt x="334" y="545"/>
                  </a:cubicBezTo>
                  <a:cubicBezTo>
                    <a:pt x="168" y="612"/>
                    <a:pt x="101" y="879"/>
                    <a:pt x="1" y="1079"/>
                  </a:cubicBezTo>
                  <a:cubicBezTo>
                    <a:pt x="168" y="1146"/>
                    <a:pt x="368" y="1146"/>
                    <a:pt x="568" y="1146"/>
                  </a:cubicBezTo>
                  <a:cubicBezTo>
                    <a:pt x="1071" y="1042"/>
                    <a:pt x="1568" y="971"/>
                    <a:pt x="2061" y="971"/>
                  </a:cubicBezTo>
                  <a:cubicBezTo>
                    <a:pt x="2679" y="971"/>
                    <a:pt x="3291" y="1082"/>
                    <a:pt x="3904" y="1379"/>
                  </a:cubicBezTo>
                  <a:cubicBezTo>
                    <a:pt x="4204" y="1513"/>
                    <a:pt x="4504" y="1579"/>
                    <a:pt x="4804" y="1679"/>
                  </a:cubicBezTo>
                  <a:cubicBezTo>
                    <a:pt x="4671" y="1046"/>
                    <a:pt x="4271" y="545"/>
                    <a:pt x="3670" y="312"/>
                  </a:cubicBezTo>
                  <a:cubicBezTo>
                    <a:pt x="3211" y="96"/>
                    <a:pt x="2758" y="0"/>
                    <a:pt x="2308"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4"/>
            <p:cNvSpPr/>
            <p:nvPr/>
          </p:nvSpPr>
          <p:spPr>
            <a:xfrm>
              <a:off x="2787016" y="2355154"/>
              <a:ext cx="66362" cy="22353"/>
            </a:xfrm>
            <a:custGeom>
              <a:rect b="b" l="l" r="r" t="t"/>
              <a:pathLst>
                <a:path extrusionOk="0" h="1090" w="3236">
                  <a:moveTo>
                    <a:pt x="1547" y="0"/>
                  </a:moveTo>
                  <a:cubicBezTo>
                    <a:pt x="882" y="0"/>
                    <a:pt x="288" y="363"/>
                    <a:pt x="0" y="970"/>
                  </a:cubicBezTo>
                  <a:cubicBezTo>
                    <a:pt x="239" y="897"/>
                    <a:pt x="472" y="871"/>
                    <a:pt x="702" y="871"/>
                  </a:cubicBezTo>
                  <a:cubicBezTo>
                    <a:pt x="1358" y="871"/>
                    <a:pt x="1991" y="1090"/>
                    <a:pt x="2681" y="1090"/>
                  </a:cubicBezTo>
                  <a:cubicBezTo>
                    <a:pt x="2861" y="1090"/>
                    <a:pt x="3046" y="1075"/>
                    <a:pt x="3236" y="1037"/>
                  </a:cubicBezTo>
                  <a:cubicBezTo>
                    <a:pt x="2979" y="395"/>
                    <a:pt x="2384" y="1"/>
                    <a:pt x="1716" y="1"/>
                  </a:cubicBezTo>
                  <a:cubicBezTo>
                    <a:pt x="1689" y="1"/>
                    <a:pt x="1662" y="1"/>
                    <a:pt x="1635" y="3"/>
                  </a:cubicBezTo>
                  <a:cubicBezTo>
                    <a:pt x="1605" y="1"/>
                    <a:pt x="1576" y="0"/>
                    <a:pt x="1547"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p:nvPr/>
          </p:nvSpPr>
          <p:spPr>
            <a:xfrm>
              <a:off x="3116736" y="2201963"/>
              <a:ext cx="13022" cy="25327"/>
            </a:xfrm>
            <a:custGeom>
              <a:rect b="b" l="l" r="r" t="t"/>
              <a:pathLst>
                <a:path extrusionOk="0" h="1235" w="635">
                  <a:moveTo>
                    <a:pt x="634" y="0"/>
                  </a:moveTo>
                  <a:cubicBezTo>
                    <a:pt x="334" y="334"/>
                    <a:pt x="134" y="701"/>
                    <a:pt x="34" y="1135"/>
                  </a:cubicBezTo>
                  <a:lnTo>
                    <a:pt x="0" y="1235"/>
                  </a:lnTo>
                  <a:cubicBezTo>
                    <a:pt x="167" y="801"/>
                    <a:pt x="401" y="401"/>
                    <a:pt x="634" y="0"/>
                  </a:cubicBez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4"/>
            <p:cNvSpPr/>
            <p:nvPr/>
          </p:nvSpPr>
          <p:spPr>
            <a:xfrm>
              <a:off x="2965555" y="2495425"/>
              <a:ext cx="253801" cy="516830"/>
            </a:xfrm>
            <a:custGeom>
              <a:rect b="b" l="l" r="r" t="t"/>
              <a:pathLst>
                <a:path extrusionOk="0" h="25202" w="12376">
                  <a:moveTo>
                    <a:pt x="12342" y="1"/>
                  </a:moveTo>
                  <a:lnTo>
                    <a:pt x="12242" y="101"/>
                  </a:lnTo>
                  <a:cubicBezTo>
                    <a:pt x="11042" y="1869"/>
                    <a:pt x="10975" y="4270"/>
                    <a:pt x="10675" y="6372"/>
                  </a:cubicBezTo>
                  <a:cubicBezTo>
                    <a:pt x="10308" y="9007"/>
                    <a:pt x="10007" y="11676"/>
                    <a:pt x="9240" y="14244"/>
                  </a:cubicBezTo>
                  <a:cubicBezTo>
                    <a:pt x="8606" y="16713"/>
                    <a:pt x="7439" y="19048"/>
                    <a:pt x="5804" y="21016"/>
                  </a:cubicBezTo>
                  <a:cubicBezTo>
                    <a:pt x="4403" y="22684"/>
                    <a:pt x="2402" y="24318"/>
                    <a:pt x="301" y="25052"/>
                  </a:cubicBezTo>
                  <a:cubicBezTo>
                    <a:pt x="234" y="25052"/>
                    <a:pt x="134" y="25085"/>
                    <a:pt x="34" y="25085"/>
                  </a:cubicBezTo>
                  <a:lnTo>
                    <a:pt x="0" y="25119"/>
                  </a:lnTo>
                  <a:cubicBezTo>
                    <a:pt x="251" y="25174"/>
                    <a:pt x="507" y="25201"/>
                    <a:pt x="765" y="25201"/>
                  </a:cubicBezTo>
                  <a:cubicBezTo>
                    <a:pt x="1124" y="25201"/>
                    <a:pt x="1485" y="25149"/>
                    <a:pt x="1835" y="25052"/>
                  </a:cubicBezTo>
                  <a:cubicBezTo>
                    <a:pt x="4303" y="24452"/>
                    <a:pt x="6105" y="22917"/>
                    <a:pt x="7506" y="20849"/>
                  </a:cubicBezTo>
                  <a:cubicBezTo>
                    <a:pt x="8106" y="20048"/>
                    <a:pt x="8740" y="19248"/>
                    <a:pt x="8940" y="18247"/>
                  </a:cubicBezTo>
                  <a:cubicBezTo>
                    <a:pt x="9540" y="15312"/>
                    <a:pt x="10141" y="12310"/>
                    <a:pt x="10708" y="9441"/>
                  </a:cubicBezTo>
                  <a:cubicBezTo>
                    <a:pt x="11242" y="6539"/>
                    <a:pt x="11675" y="3637"/>
                    <a:pt x="12209" y="735"/>
                  </a:cubicBezTo>
                  <a:cubicBezTo>
                    <a:pt x="12209" y="468"/>
                    <a:pt x="12276" y="234"/>
                    <a:pt x="12376"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4"/>
            <p:cNvSpPr/>
            <p:nvPr/>
          </p:nvSpPr>
          <p:spPr>
            <a:xfrm>
              <a:off x="2877311" y="2905883"/>
              <a:ext cx="263378" cy="483649"/>
            </a:xfrm>
            <a:custGeom>
              <a:rect b="b" l="l" r="r" t="t"/>
              <a:pathLst>
                <a:path extrusionOk="0" h="23584" w="12843">
                  <a:moveTo>
                    <a:pt x="12843" y="0"/>
                  </a:moveTo>
                  <a:cubicBezTo>
                    <a:pt x="12809" y="300"/>
                    <a:pt x="12776" y="467"/>
                    <a:pt x="12743" y="634"/>
                  </a:cubicBezTo>
                  <a:cubicBezTo>
                    <a:pt x="12686" y="944"/>
                    <a:pt x="12624" y="1255"/>
                    <a:pt x="12559" y="1565"/>
                  </a:cubicBezTo>
                  <a:lnTo>
                    <a:pt x="12559" y="1565"/>
                  </a:lnTo>
                  <a:cubicBezTo>
                    <a:pt x="12706" y="1091"/>
                    <a:pt x="12802" y="591"/>
                    <a:pt x="12843" y="67"/>
                  </a:cubicBezTo>
                  <a:cubicBezTo>
                    <a:pt x="12843" y="33"/>
                    <a:pt x="12843" y="33"/>
                    <a:pt x="12843" y="0"/>
                  </a:cubicBezTo>
                  <a:close/>
                  <a:moveTo>
                    <a:pt x="12559" y="1565"/>
                  </a:moveTo>
                  <a:cubicBezTo>
                    <a:pt x="11591" y="4697"/>
                    <a:pt x="8457" y="6664"/>
                    <a:pt x="5184" y="6664"/>
                  </a:cubicBezTo>
                  <a:cubicBezTo>
                    <a:pt x="4858" y="6664"/>
                    <a:pt x="4530" y="6645"/>
                    <a:pt x="4203" y="6605"/>
                  </a:cubicBezTo>
                  <a:lnTo>
                    <a:pt x="4203" y="6638"/>
                  </a:lnTo>
                  <a:cubicBezTo>
                    <a:pt x="4962" y="6918"/>
                    <a:pt x="5753" y="7055"/>
                    <a:pt x="6541" y="7055"/>
                  </a:cubicBezTo>
                  <a:cubicBezTo>
                    <a:pt x="8006" y="7055"/>
                    <a:pt x="9460" y="6582"/>
                    <a:pt x="10675" y="5671"/>
                  </a:cubicBezTo>
                  <a:cubicBezTo>
                    <a:pt x="10808" y="5571"/>
                    <a:pt x="10908" y="5471"/>
                    <a:pt x="11041" y="5371"/>
                  </a:cubicBezTo>
                  <a:lnTo>
                    <a:pt x="11041" y="5371"/>
                  </a:lnTo>
                  <a:cubicBezTo>
                    <a:pt x="9741" y="8473"/>
                    <a:pt x="8473" y="11608"/>
                    <a:pt x="7172" y="14711"/>
                  </a:cubicBezTo>
                  <a:cubicBezTo>
                    <a:pt x="5704" y="18246"/>
                    <a:pt x="3670" y="21882"/>
                    <a:pt x="0" y="23517"/>
                  </a:cubicBezTo>
                  <a:lnTo>
                    <a:pt x="0" y="23550"/>
                  </a:lnTo>
                  <a:cubicBezTo>
                    <a:pt x="129" y="23499"/>
                    <a:pt x="258" y="23467"/>
                    <a:pt x="371" y="23425"/>
                  </a:cubicBezTo>
                  <a:lnTo>
                    <a:pt x="371" y="23425"/>
                  </a:lnTo>
                  <a:cubicBezTo>
                    <a:pt x="303" y="23460"/>
                    <a:pt x="235" y="23505"/>
                    <a:pt x="167" y="23550"/>
                  </a:cubicBezTo>
                  <a:cubicBezTo>
                    <a:pt x="134" y="23550"/>
                    <a:pt x="167" y="23584"/>
                    <a:pt x="167" y="23584"/>
                  </a:cubicBezTo>
                  <a:cubicBezTo>
                    <a:pt x="3136" y="22550"/>
                    <a:pt x="5704" y="20581"/>
                    <a:pt x="7439" y="17980"/>
                  </a:cubicBezTo>
                  <a:cubicBezTo>
                    <a:pt x="7506" y="17846"/>
                    <a:pt x="7539" y="17713"/>
                    <a:pt x="7606" y="17613"/>
                  </a:cubicBezTo>
                  <a:cubicBezTo>
                    <a:pt x="8506" y="15444"/>
                    <a:pt x="9574" y="13343"/>
                    <a:pt x="10107" y="11008"/>
                  </a:cubicBezTo>
                  <a:cubicBezTo>
                    <a:pt x="10374" y="9774"/>
                    <a:pt x="10608" y="8506"/>
                    <a:pt x="10975" y="7305"/>
                  </a:cubicBezTo>
                  <a:cubicBezTo>
                    <a:pt x="11242" y="6471"/>
                    <a:pt x="11475" y="5671"/>
                    <a:pt x="11709" y="4837"/>
                  </a:cubicBezTo>
                  <a:cubicBezTo>
                    <a:pt x="11742" y="4703"/>
                    <a:pt x="11775" y="4603"/>
                    <a:pt x="11809" y="4470"/>
                  </a:cubicBezTo>
                  <a:lnTo>
                    <a:pt x="11842" y="4437"/>
                  </a:lnTo>
                  <a:cubicBezTo>
                    <a:pt x="12119" y="3479"/>
                    <a:pt x="12358" y="2522"/>
                    <a:pt x="12559" y="1565"/>
                  </a:cubicBezTo>
                  <a:close/>
                </a:path>
              </a:pathLst>
            </a:custGeom>
            <a:solidFill>
              <a:srgbClr val="FFD3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2947775" y="3955252"/>
              <a:ext cx="21" cy="697"/>
            </a:xfrm>
            <a:custGeom>
              <a:rect b="b" l="l" r="r" t="t"/>
              <a:pathLst>
                <a:path extrusionOk="0" h="34" w="1">
                  <a:moveTo>
                    <a:pt x="0" y="33"/>
                  </a:moveTo>
                  <a:lnTo>
                    <a:pt x="0" y="0"/>
                  </a:ln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4"/>
            <p:cNvSpPr/>
            <p:nvPr/>
          </p:nvSpPr>
          <p:spPr>
            <a:xfrm>
              <a:off x="2802746" y="3981235"/>
              <a:ext cx="175134" cy="423439"/>
            </a:xfrm>
            <a:custGeom>
              <a:rect b="b" l="l" r="r" t="t"/>
              <a:pathLst>
                <a:path extrusionOk="0" h="20648" w="8540">
                  <a:moveTo>
                    <a:pt x="7072" y="1"/>
                  </a:moveTo>
                  <a:cubicBezTo>
                    <a:pt x="6672" y="7039"/>
                    <a:pt x="4170" y="13043"/>
                    <a:pt x="100" y="18814"/>
                  </a:cubicBezTo>
                  <a:cubicBezTo>
                    <a:pt x="67" y="19348"/>
                    <a:pt x="34" y="19882"/>
                    <a:pt x="0" y="20449"/>
                  </a:cubicBezTo>
                  <a:cubicBezTo>
                    <a:pt x="1715" y="20548"/>
                    <a:pt x="3417" y="20648"/>
                    <a:pt x="5115" y="20648"/>
                  </a:cubicBezTo>
                  <a:cubicBezTo>
                    <a:pt x="6258" y="20648"/>
                    <a:pt x="7399" y="20603"/>
                    <a:pt x="8540" y="20482"/>
                  </a:cubicBezTo>
                  <a:cubicBezTo>
                    <a:pt x="8540" y="20349"/>
                    <a:pt x="8540" y="20282"/>
                    <a:pt x="8540" y="20248"/>
                  </a:cubicBezTo>
                  <a:cubicBezTo>
                    <a:pt x="8306" y="17346"/>
                    <a:pt x="8073" y="14478"/>
                    <a:pt x="7806" y="11609"/>
                  </a:cubicBezTo>
                  <a:cubicBezTo>
                    <a:pt x="7472" y="7739"/>
                    <a:pt x="7205" y="3870"/>
                    <a:pt x="7072"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4"/>
            <p:cNvSpPr/>
            <p:nvPr/>
          </p:nvSpPr>
          <p:spPr>
            <a:xfrm>
              <a:off x="2624207" y="3189768"/>
              <a:ext cx="21" cy="9598"/>
            </a:xfrm>
            <a:custGeom>
              <a:rect b="b" l="l" r="r" t="t"/>
              <a:pathLst>
                <a:path extrusionOk="0" h="468" w="1">
                  <a:moveTo>
                    <a:pt x="0" y="467"/>
                  </a:moveTo>
                  <a:lnTo>
                    <a:pt x="0" y="0"/>
                  </a:lnTo>
                  <a:close/>
                </a:path>
              </a:pathLst>
            </a:custGeom>
            <a:solidFill>
              <a:srgbClr val="2A2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4"/>
            <p:cNvSpPr/>
            <p:nvPr/>
          </p:nvSpPr>
          <p:spPr>
            <a:xfrm>
              <a:off x="1900457" y="3875887"/>
              <a:ext cx="67736" cy="94417"/>
            </a:xfrm>
            <a:custGeom>
              <a:rect b="b" l="l" r="r" t="t"/>
              <a:pathLst>
                <a:path extrusionOk="0" h="4604" w="3303">
                  <a:moveTo>
                    <a:pt x="3236" y="1"/>
                  </a:moveTo>
                  <a:cubicBezTo>
                    <a:pt x="3009" y="1768"/>
                    <a:pt x="1883" y="2102"/>
                    <a:pt x="1074" y="2102"/>
                  </a:cubicBezTo>
                  <a:cubicBezTo>
                    <a:pt x="815" y="2102"/>
                    <a:pt x="588" y="2068"/>
                    <a:pt x="434" y="2035"/>
                  </a:cubicBezTo>
                  <a:cubicBezTo>
                    <a:pt x="300" y="2836"/>
                    <a:pt x="167" y="3670"/>
                    <a:pt x="0" y="4604"/>
                  </a:cubicBezTo>
                  <a:cubicBezTo>
                    <a:pt x="734" y="4470"/>
                    <a:pt x="1368" y="4370"/>
                    <a:pt x="2102" y="4270"/>
                  </a:cubicBezTo>
                  <a:cubicBezTo>
                    <a:pt x="2836" y="4170"/>
                    <a:pt x="3069" y="3703"/>
                    <a:pt x="3169" y="3003"/>
                  </a:cubicBezTo>
                  <a:cubicBezTo>
                    <a:pt x="3269" y="2002"/>
                    <a:pt x="3303" y="1001"/>
                    <a:pt x="3236"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4"/>
            <p:cNvSpPr/>
            <p:nvPr/>
          </p:nvSpPr>
          <p:spPr>
            <a:xfrm>
              <a:off x="1969546" y="3271860"/>
              <a:ext cx="672461" cy="687514"/>
            </a:xfrm>
            <a:custGeom>
              <a:rect b="b" l="l" r="r" t="t"/>
              <a:pathLst>
                <a:path extrusionOk="0" h="33525" w="32791">
                  <a:moveTo>
                    <a:pt x="31823" y="0"/>
                  </a:moveTo>
                  <a:cubicBezTo>
                    <a:pt x="31756" y="2168"/>
                    <a:pt x="31590" y="5571"/>
                    <a:pt x="31356" y="10808"/>
                  </a:cubicBezTo>
                  <a:cubicBezTo>
                    <a:pt x="30846" y="21888"/>
                    <a:pt x="25061" y="23393"/>
                    <a:pt x="21957" y="23393"/>
                  </a:cubicBezTo>
                  <a:cubicBezTo>
                    <a:pt x="20799" y="23393"/>
                    <a:pt x="20015" y="23183"/>
                    <a:pt x="20015" y="23183"/>
                  </a:cubicBezTo>
                  <a:lnTo>
                    <a:pt x="20015" y="23183"/>
                  </a:lnTo>
                  <a:cubicBezTo>
                    <a:pt x="20984" y="26643"/>
                    <a:pt x="19565" y="27014"/>
                    <a:pt x="18913" y="27014"/>
                  </a:cubicBezTo>
                  <a:cubicBezTo>
                    <a:pt x="18735" y="27014"/>
                    <a:pt x="18614" y="26986"/>
                    <a:pt x="18614" y="26986"/>
                  </a:cubicBezTo>
                  <a:cubicBezTo>
                    <a:pt x="16663" y="29479"/>
                    <a:pt x="13001" y="30197"/>
                    <a:pt x="9431" y="30197"/>
                  </a:cubicBezTo>
                  <a:cubicBezTo>
                    <a:pt x="5309" y="30197"/>
                    <a:pt x="1309" y="29240"/>
                    <a:pt x="200" y="28954"/>
                  </a:cubicBezTo>
                  <a:lnTo>
                    <a:pt x="200" y="28954"/>
                  </a:lnTo>
                  <a:cubicBezTo>
                    <a:pt x="334" y="30489"/>
                    <a:pt x="267" y="32023"/>
                    <a:pt x="0" y="33524"/>
                  </a:cubicBezTo>
                  <a:lnTo>
                    <a:pt x="534" y="33524"/>
                  </a:lnTo>
                  <a:cubicBezTo>
                    <a:pt x="2102" y="33357"/>
                    <a:pt x="3670" y="33224"/>
                    <a:pt x="5237" y="33091"/>
                  </a:cubicBezTo>
                  <a:cubicBezTo>
                    <a:pt x="8139" y="32790"/>
                    <a:pt x="11642" y="32423"/>
                    <a:pt x="14577" y="32157"/>
                  </a:cubicBezTo>
                  <a:lnTo>
                    <a:pt x="14778" y="32123"/>
                  </a:lnTo>
                  <a:cubicBezTo>
                    <a:pt x="16946" y="31856"/>
                    <a:pt x="19081" y="31523"/>
                    <a:pt x="21249" y="31156"/>
                  </a:cubicBezTo>
                  <a:cubicBezTo>
                    <a:pt x="22650" y="30922"/>
                    <a:pt x="24084" y="30655"/>
                    <a:pt x="25285" y="29822"/>
                  </a:cubicBezTo>
                  <a:cubicBezTo>
                    <a:pt x="26819" y="28687"/>
                    <a:pt x="28321" y="27520"/>
                    <a:pt x="29855" y="26352"/>
                  </a:cubicBezTo>
                  <a:lnTo>
                    <a:pt x="31189" y="25318"/>
                  </a:lnTo>
                  <a:lnTo>
                    <a:pt x="32190" y="24551"/>
                  </a:lnTo>
                  <a:cubicBezTo>
                    <a:pt x="32290" y="24451"/>
                    <a:pt x="32423" y="24351"/>
                    <a:pt x="32524" y="24284"/>
                  </a:cubicBezTo>
                  <a:cubicBezTo>
                    <a:pt x="32690" y="24117"/>
                    <a:pt x="32790" y="23917"/>
                    <a:pt x="32790" y="23717"/>
                  </a:cubicBezTo>
                  <a:cubicBezTo>
                    <a:pt x="32757" y="22683"/>
                    <a:pt x="32624" y="21682"/>
                    <a:pt x="32590" y="20682"/>
                  </a:cubicBezTo>
                  <a:cubicBezTo>
                    <a:pt x="32457" y="17446"/>
                    <a:pt x="32323" y="14210"/>
                    <a:pt x="32190" y="10975"/>
                  </a:cubicBezTo>
                  <a:cubicBezTo>
                    <a:pt x="32057" y="7305"/>
                    <a:pt x="31923" y="3669"/>
                    <a:pt x="31823"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4"/>
            <p:cNvSpPr/>
            <p:nvPr/>
          </p:nvSpPr>
          <p:spPr>
            <a:xfrm>
              <a:off x="3565481" y="4511394"/>
              <a:ext cx="106044" cy="75263"/>
            </a:xfrm>
            <a:custGeom>
              <a:rect b="b" l="l" r="r" t="t"/>
              <a:pathLst>
                <a:path extrusionOk="0" h="3670" w="5171">
                  <a:moveTo>
                    <a:pt x="1" y="0"/>
                  </a:moveTo>
                  <a:lnTo>
                    <a:pt x="1" y="0"/>
                  </a:lnTo>
                  <a:cubicBezTo>
                    <a:pt x="67" y="734"/>
                    <a:pt x="134" y="1502"/>
                    <a:pt x="201" y="2235"/>
                  </a:cubicBezTo>
                  <a:cubicBezTo>
                    <a:pt x="167" y="2669"/>
                    <a:pt x="468" y="3036"/>
                    <a:pt x="901" y="3069"/>
                  </a:cubicBezTo>
                  <a:cubicBezTo>
                    <a:pt x="2302" y="3436"/>
                    <a:pt x="3737" y="3636"/>
                    <a:pt x="5171" y="3670"/>
                  </a:cubicBezTo>
                  <a:cubicBezTo>
                    <a:pt x="1802" y="3336"/>
                    <a:pt x="1668" y="934"/>
                    <a:pt x="1735" y="67"/>
                  </a:cubicBezTo>
                  <a:lnTo>
                    <a:pt x="1" y="0"/>
                  </a:ln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a:off x="3386246" y="3037910"/>
              <a:ext cx="240143" cy="1468706"/>
            </a:xfrm>
            <a:custGeom>
              <a:rect b="b" l="l" r="r" t="t"/>
              <a:pathLst>
                <a:path extrusionOk="0" h="71618" w="11710">
                  <a:moveTo>
                    <a:pt x="6772" y="0"/>
                  </a:moveTo>
                  <a:lnTo>
                    <a:pt x="6772" y="0"/>
                  </a:lnTo>
                  <a:cubicBezTo>
                    <a:pt x="6772" y="0"/>
                    <a:pt x="6771" y="7"/>
                    <a:pt x="6769" y="21"/>
                  </a:cubicBezTo>
                  <a:lnTo>
                    <a:pt x="6769" y="21"/>
                  </a:lnTo>
                  <a:cubicBezTo>
                    <a:pt x="6771" y="14"/>
                    <a:pt x="6772" y="7"/>
                    <a:pt x="6772" y="0"/>
                  </a:cubicBezTo>
                  <a:close/>
                  <a:moveTo>
                    <a:pt x="6769" y="21"/>
                  </a:moveTo>
                  <a:cubicBezTo>
                    <a:pt x="6760" y="48"/>
                    <a:pt x="6739" y="74"/>
                    <a:pt x="6739" y="100"/>
                  </a:cubicBezTo>
                  <a:cubicBezTo>
                    <a:pt x="6372" y="967"/>
                    <a:pt x="3970" y="6772"/>
                    <a:pt x="1769" y="14010"/>
                  </a:cubicBezTo>
                  <a:cubicBezTo>
                    <a:pt x="1769" y="14043"/>
                    <a:pt x="1769" y="14043"/>
                    <a:pt x="1769" y="14043"/>
                  </a:cubicBezTo>
                  <a:cubicBezTo>
                    <a:pt x="1" y="19881"/>
                    <a:pt x="1469" y="23317"/>
                    <a:pt x="2970" y="26752"/>
                  </a:cubicBezTo>
                  <a:cubicBezTo>
                    <a:pt x="3503" y="27920"/>
                    <a:pt x="3970" y="29121"/>
                    <a:pt x="4371" y="30322"/>
                  </a:cubicBezTo>
                  <a:lnTo>
                    <a:pt x="4371" y="30355"/>
                  </a:lnTo>
                  <a:lnTo>
                    <a:pt x="4404" y="30455"/>
                  </a:lnTo>
                  <a:cubicBezTo>
                    <a:pt x="4638" y="31189"/>
                    <a:pt x="4838" y="31990"/>
                    <a:pt x="5005" y="32824"/>
                  </a:cubicBezTo>
                  <a:lnTo>
                    <a:pt x="5071" y="33057"/>
                  </a:lnTo>
                  <a:cubicBezTo>
                    <a:pt x="5805" y="36760"/>
                    <a:pt x="6372" y="40529"/>
                    <a:pt x="6706" y="44298"/>
                  </a:cubicBezTo>
                  <a:cubicBezTo>
                    <a:pt x="5405" y="47901"/>
                    <a:pt x="7773" y="49269"/>
                    <a:pt x="7773" y="49269"/>
                  </a:cubicBezTo>
                  <a:cubicBezTo>
                    <a:pt x="8007" y="49869"/>
                    <a:pt x="8173" y="50503"/>
                    <a:pt x="8307" y="51170"/>
                  </a:cubicBezTo>
                  <a:cubicBezTo>
                    <a:pt x="8440" y="52938"/>
                    <a:pt x="8507" y="54672"/>
                    <a:pt x="8540" y="56440"/>
                  </a:cubicBezTo>
                  <a:cubicBezTo>
                    <a:pt x="8607" y="60010"/>
                    <a:pt x="8607" y="63579"/>
                    <a:pt x="8640" y="67148"/>
                  </a:cubicBezTo>
                  <a:lnTo>
                    <a:pt x="8640" y="68449"/>
                  </a:lnTo>
                  <a:lnTo>
                    <a:pt x="8640" y="71485"/>
                  </a:lnTo>
                  <a:lnTo>
                    <a:pt x="9408" y="71585"/>
                  </a:lnTo>
                  <a:lnTo>
                    <a:pt x="9675" y="71585"/>
                  </a:lnTo>
                  <a:lnTo>
                    <a:pt x="10508" y="71618"/>
                  </a:lnTo>
                  <a:cubicBezTo>
                    <a:pt x="8540" y="66614"/>
                    <a:pt x="11709" y="47901"/>
                    <a:pt x="11709" y="47901"/>
                  </a:cubicBezTo>
                  <a:cubicBezTo>
                    <a:pt x="11709" y="47901"/>
                    <a:pt x="6873" y="47634"/>
                    <a:pt x="8040" y="45399"/>
                  </a:cubicBezTo>
                  <a:cubicBezTo>
                    <a:pt x="8774" y="43931"/>
                    <a:pt x="9107" y="42297"/>
                    <a:pt x="9007" y="40662"/>
                  </a:cubicBezTo>
                  <a:cubicBezTo>
                    <a:pt x="4471" y="34825"/>
                    <a:pt x="7339" y="24318"/>
                    <a:pt x="7340" y="24317"/>
                  </a:cubicBezTo>
                  <a:lnTo>
                    <a:pt x="7340" y="24317"/>
                  </a:lnTo>
                  <a:cubicBezTo>
                    <a:pt x="7242" y="24336"/>
                    <a:pt x="7147" y="24346"/>
                    <a:pt x="7057" y="24346"/>
                  </a:cubicBezTo>
                  <a:cubicBezTo>
                    <a:pt x="3802" y="24346"/>
                    <a:pt x="4966" y="12376"/>
                    <a:pt x="5972" y="5237"/>
                  </a:cubicBezTo>
                  <a:cubicBezTo>
                    <a:pt x="6005" y="4803"/>
                    <a:pt x="6072" y="4403"/>
                    <a:pt x="6139" y="4036"/>
                  </a:cubicBezTo>
                  <a:cubicBezTo>
                    <a:pt x="6450" y="1794"/>
                    <a:pt x="6733" y="220"/>
                    <a:pt x="6769" y="2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4"/>
            <p:cNvSpPr/>
            <p:nvPr/>
          </p:nvSpPr>
          <p:spPr>
            <a:xfrm>
              <a:off x="3576432" y="4586636"/>
              <a:ext cx="83466" cy="167628"/>
            </a:xfrm>
            <a:custGeom>
              <a:rect b="b" l="l" r="r" t="t"/>
              <a:pathLst>
                <a:path extrusionOk="0" h="8174" w="4070">
                  <a:moveTo>
                    <a:pt x="1268" y="1"/>
                  </a:moveTo>
                  <a:cubicBezTo>
                    <a:pt x="1101" y="735"/>
                    <a:pt x="968" y="1402"/>
                    <a:pt x="801" y="2069"/>
                  </a:cubicBezTo>
                  <a:cubicBezTo>
                    <a:pt x="234" y="4070"/>
                    <a:pt x="0" y="6105"/>
                    <a:pt x="67" y="8173"/>
                  </a:cubicBezTo>
                  <a:lnTo>
                    <a:pt x="67" y="8006"/>
                  </a:lnTo>
                  <a:cubicBezTo>
                    <a:pt x="601" y="3103"/>
                    <a:pt x="2936" y="1068"/>
                    <a:pt x="4070" y="334"/>
                  </a:cubicBezTo>
                  <a:cubicBezTo>
                    <a:pt x="3136" y="301"/>
                    <a:pt x="2202" y="168"/>
                    <a:pt x="1268"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4"/>
            <p:cNvSpPr/>
            <p:nvPr/>
          </p:nvSpPr>
          <p:spPr>
            <a:xfrm>
              <a:off x="3048323" y="4091380"/>
              <a:ext cx="508278" cy="429653"/>
            </a:xfrm>
            <a:custGeom>
              <a:rect b="b" l="l" r="r" t="t"/>
              <a:pathLst>
                <a:path extrusionOk="0" h="20951" w="24785">
                  <a:moveTo>
                    <a:pt x="24385" y="0"/>
                  </a:moveTo>
                  <a:lnTo>
                    <a:pt x="24285" y="67"/>
                  </a:lnTo>
                  <a:lnTo>
                    <a:pt x="24151" y="67"/>
                  </a:lnTo>
                  <a:cubicBezTo>
                    <a:pt x="24051" y="3236"/>
                    <a:pt x="23584" y="8840"/>
                    <a:pt x="21483" y="13043"/>
                  </a:cubicBezTo>
                  <a:cubicBezTo>
                    <a:pt x="18914" y="18113"/>
                    <a:pt x="5037" y="19948"/>
                    <a:pt x="1" y="20448"/>
                  </a:cubicBezTo>
                  <a:cubicBezTo>
                    <a:pt x="1502" y="20648"/>
                    <a:pt x="3003" y="20782"/>
                    <a:pt x="4470" y="20882"/>
                  </a:cubicBezTo>
                  <a:cubicBezTo>
                    <a:pt x="5363" y="20928"/>
                    <a:pt x="6255" y="20951"/>
                    <a:pt x="7144" y="20951"/>
                  </a:cubicBezTo>
                  <a:cubicBezTo>
                    <a:pt x="10109" y="20951"/>
                    <a:pt x="13053" y="20694"/>
                    <a:pt x="15979" y="20181"/>
                  </a:cubicBezTo>
                  <a:cubicBezTo>
                    <a:pt x="18747" y="19648"/>
                    <a:pt x="21382" y="18647"/>
                    <a:pt x="24018" y="17780"/>
                  </a:cubicBezTo>
                  <a:cubicBezTo>
                    <a:pt x="24151" y="17746"/>
                    <a:pt x="24251" y="17713"/>
                    <a:pt x="24351" y="17646"/>
                  </a:cubicBezTo>
                  <a:lnTo>
                    <a:pt x="24551" y="17513"/>
                  </a:lnTo>
                  <a:cubicBezTo>
                    <a:pt x="24685" y="17313"/>
                    <a:pt x="24785" y="17046"/>
                    <a:pt x="24752" y="16779"/>
                  </a:cubicBezTo>
                  <a:cubicBezTo>
                    <a:pt x="24685" y="13343"/>
                    <a:pt x="24618" y="9874"/>
                    <a:pt x="24585" y="6438"/>
                  </a:cubicBezTo>
                  <a:lnTo>
                    <a:pt x="24518" y="1334"/>
                  </a:lnTo>
                  <a:cubicBezTo>
                    <a:pt x="24518" y="901"/>
                    <a:pt x="24451" y="467"/>
                    <a:pt x="24385"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726587" y="2810789"/>
              <a:ext cx="97165" cy="295534"/>
            </a:xfrm>
            <a:custGeom>
              <a:rect b="b" l="l" r="r" t="t"/>
              <a:pathLst>
                <a:path extrusionOk="0" h="14411" w="4738">
                  <a:moveTo>
                    <a:pt x="367" y="0"/>
                  </a:moveTo>
                  <a:cubicBezTo>
                    <a:pt x="234" y="67"/>
                    <a:pt x="100" y="134"/>
                    <a:pt x="0" y="201"/>
                  </a:cubicBezTo>
                  <a:lnTo>
                    <a:pt x="3703" y="14077"/>
                  </a:lnTo>
                  <a:lnTo>
                    <a:pt x="4737" y="14411"/>
                  </a:lnTo>
                  <a:cubicBezTo>
                    <a:pt x="4704" y="14344"/>
                    <a:pt x="4670" y="14244"/>
                    <a:pt x="4637" y="14177"/>
                  </a:cubicBezTo>
                  <a:cubicBezTo>
                    <a:pt x="4404" y="13644"/>
                    <a:pt x="4203" y="13110"/>
                    <a:pt x="4003" y="12543"/>
                  </a:cubicBezTo>
                  <a:cubicBezTo>
                    <a:pt x="2869" y="8740"/>
                    <a:pt x="1735" y="4904"/>
                    <a:pt x="634" y="1101"/>
                  </a:cubicBezTo>
                  <a:cubicBezTo>
                    <a:pt x="534" y="734"/>
                    <a:pt x="467" y="401"/>
                    <a:pt x="367"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4"/>
            <p:cNvSpPr/>
            <p:nvPr/>
          </p:nvSpPr>
          <p:spPr>
            <a:xfrm>
              <a:off x="780624" y="2642505"/>
              <a:ext cx="77313" cy="210715"/>
            </a:xfrm>
            <a:custGeom>
              <a:rect b="b" l="l" r="r" t="t"/>
              <a:pathLst>
                <a:path extrusionOk="0" h="10275" w="3770">
                  <a:moveTo>
                    <a:pt x="1" y="1"/>
                  </a:moveTo>
                  <a:lnTo>
                    <a:pt x="1" y="1"/>
                  </a:lnTo>
                  <a:cubicBezTo>
                    <a:pt x="234" y="1668"/>
                    <a:pt x="468" y="3303"/>
                    <a:pt x="534" y="4971"/>
                  </a:cubicBezTo>
                  <a:cubicBezTo>
                    <a:pt x="534" y="6072"/>
                    <a:pt x="935" y="7139"/>
                    <a:pt x="1668" y="7973"/>
                  </a:cubicBezTo>
                  <a:cubicBezTo>
                    <a:pt x="2336" y="8773"/>
                    <a:pt x="3036" y="9541"/>
                    <a:pt x="3770" y="10275"/>
                  </a:cubicBezTo>
                  <a:cubicBezTo>
                    <a:pt x="1902" y="7506"/>
                    <a:pt x="668" y="2869"/>
                    <a:pt x="1"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4"/>
            <p:cNvSpPr/>
            <p:nvPr/>
          </p:nvSpPr>
          <p:spPr>
            <a:xfrm>
              <a:off x="1035778" y="2889456"/>
              <a:ext cx="118369" cy="54058"/>
            </a:xfrm>
            <a:custGeom>
              <a:rect b="b" l="l" r="r" t="t"/>
              <a:pathLst>
                <a:path extrusionOk="0" h="2636" w="5772">
                  <a:moveTo>
                    <a:pt x="1" y="0"/>
                  </a:moveTo>
                  <a:lnTo>
                    <a:pt x="1" y="0"/>
                  </a:lnTo>
                  <a:cubicBezTo>
                    <a:pt x="1802" y="768"/>
                    <a:pt x="3937" y="1802"/>
                    <a:pt x="5038" y="2636"/>
                  </a:cubicBezTo>
                  <a:cubicBezTo>
                    <a:pt x="5305" y="1835"/>
                    <a:pt x="5571" y="1001"/>
                    <a:pt x="5772" y="167"/>
                  </a:cubicBezTo>
                  <a:lnTo>
                    <a:pt x="5772" y="167"/>
                  </a:lnTo>
                  <a:cubicBezTo>
                    <a:pt x="5047" y="518"/>
                    <a:pt x="4240" y="705"/>
                    <a:pt x="3432" y="705"/>
                  </a:cubicBezTo>
                  <a:cubicBezTo>
                    <a:pt x="3087" y="705"/>
                    <a:pt x="2742" y="671"/>
                    <a:pt x="2403" y="601"/>
                  </a:cubicBezTo>
                  <a:cubicBezTo>
                    <a:pt x="1602" y="434"/>
                    <a:pt x="801" y="234"/>
                    <a:pt x="1"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a:off x="788827" y="2784109"/>
              <a:ext cx="274349" cy="393354"/>
            </a:xfrm>
            <a:custGeom>
              <a:rect b="b" l="l" r="r" t="t"/>
              <a:pathLst>
                <a:path extrusionOk="0" h="19181" w="13378">
                  <a:moveTo>
                    <a:pt x="1" y="0"/>
                  </a:moveTo>
                  <a:cubicBezTo>
                    <a:pt x="201" y="701"/>
                    <a:pt x="12143" y="18447"/>
                    <a:pt x="12877" y="19181"/>
                  </a:cubicBezTo>
                  <a:cubicBezTo>
                    <a:pt x="13044" y="18647"/>
                    <a:pt x="13210" y="18147"/>
                    <a:pt x="13377" y="17646"/>
                  </a:cubicBezTo>
                  <a:lnTo>
                    <a:pt x="3303" y="3736"/>
                  </a:lnTo>
                  <a:cubicBezTo>
                    <a:pt x="2369" y="2836"/>
                    <a:pt x="1502" y="1868"/>
                    <a:pt x="768" y="801"/>
                  </a:cubicBezTo>
                  <a:cubicBezTo>
                    <a:pt x="535" y="534"/>
                    <a:pt x="268" y="267"/>
                    <a:pt x="1"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4"/>
            <p:cNvSpPr/>
            <p:nvPr/>
          </p:nvSpPr>
          <p:spPr>
            <a:xfrm>
              <a:off x="1100090" y="3037910"/>
              <a:ext cx="26701" cy="43107"/>
            </a:xfrm>
            <a:custGeom>
              <a:rect b="b" l="l" r="r" t="t"/>
              <a:pathLst>
                <a:path extrusionOk="0" h="2102" w="1302">
                  <a:moveTo>
                    <a:pt x="401" y="0"/>
                  </a:moveTo>
                  <a:cubicBezTo>
                    <a:pt x="267" y="400"/>
                    <a:pt x="134" y="801"/>
                    <a:pt x="0" y="1201"/>
                  </a:cubicBezTo>
                  <a:cubicBezTo>
                    <a:pt x="134" y="1368"/>
                    <a:pt x="401" y="1701"/>
                    <a:pt x="768" y="2102"/>
                  </a:cubicBezTo>
                  <a:cubicBezTo>
                    <a:pt x="934" y="1935"/>
                    <a:pt x="1068" y="1768"/>
                    <a:pt x="1201" y="1601"/>
                  </a:cubicBezTo>
                  <a:cubicBezTo>
                    <a:pt x="1301" y="1468"/>
                    <a:pt x="1301" y="1334"/>
                    <a:pt x="1235" y="1201"/>
                  </a:cubicBezTo>
                  <a:cubicBezTo>
                    <a:pt x="1001" y="834"/>
                    <a:pt x="734" y="434"/>
                    <a:pt x="401" y="0"/>
                  </a:cubicBezTo>
                  <a:close/>
                </a:path>
              </a:pathLst>
            </a:custGeom>
            <a:solidFill>
              <a:srgbClr val="000000">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4"/>
            <p:cNvSpPr/>
            <p:nvPr/>
          </p:nvSpPr>
          <p:spPr>
            <a:xfrm>
              <a:off x="1119244" y="3072096"/>
              <a:ext cx="32176" cy="47906"/>
            </a:xfrm>
            <a:custGeom>
              <a:rect b="b" l="l" r="r" t="t"/>
              <a:pathLst>
                <a:path extrusionOk="0" h="2336" w="1569">
                  <a:moveTo>
                    <a:pt x="601" y="1"/>
                  </a:moveTo>
                  <a:lnTo>
                    <a:pt x="0" y="668"/>
                  </a:lnTo>
                  <a:cubicBezTo>
                    <a:pt x="434" y="1202"/>
                    <a:pt x="801" y="1769"/>
                    <a:pt x="1135" y="2336"/>
                  </a:cubicBezTo>
                  <a:cubicBezTo>
                    <a:pt x="1235" y="2169"/>
                    <a:pt x="1368" y="2002"/>
                    <a:pt x="1468" y="1836"/>
                  </a:cubicBezTo>
                  <a:cubicBezTo>
                    <a:pt x="1535" y="1702"/>
                    <a:pt x="1568" y="1535"/>
                    <a:pt x="1535" y="1369"/>
                  </a:cubicBezTo>
                  <a:cubicBezTo>
                    <a:pt x="1235" y="902"/>
                    <a:pt x="901" y="435"/>
                    <a:pt x="601" y="1"/>
                  </a:cubicBezTo>
                  <a:close/>
                </a:path>
              </a:pathLst>
            </a:custGeom>
            <a:solidFill>
              <a:srgbClr val="000000">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1145924" y="3110404"/>
              <a:ext cx="21902" cy="48603"/>
            </a:xfrm>
            <a:custGeom>
              <a:rect b="b" l="l" r="r" t="t"/>
              <a:pathLst>
                <a:path extrusionOk="0" h="2370" w="1068">
                  <a:moveTo>
                    <a:pt x="534" y="1"/>
                  </a:moveTo>
                  <a:cubicBezTo>
                    <a:pt x="367" y="268"/>
                    <a:pt x="234" y="501"/>
                    <a:pt x="34" y="735"/>
                  </a:cubicBezTo>
                  <a:lnTo>
                    <a:pt x="0" y="801"/>
                  </a:lnTo>
                  <a:cubicBezTo>
                    <a:pt x="301" y="1302"/>
                    <a:pt x="567" y="1836"/>
                    <a:pt x="768" y="2369"/>
                  </a:cubicBezTo>
                  <a:cubicBezTo>
                    <a:pt x="834" y="1936"/>
                    <a:pt x="934" y="1502"/>
                    <a:pt x="1001" y="1068"/>
                  </a:cubicBezTo>
                  <a:cubicBezTo>
                    <a:pt x="1068" y="635"/>
                    <a:pt x="901" y="201"/>
                    <a:pt x="534" y="1"/>
                  </a:cubicBezTo>
                  <a:close/>
                </a:path>
              </a:pathLst>
            </a:custGeom>
            <a:solidFill>
              <a:srgbClr val="000000">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4"/>
            <p:cNvSpPr/>
            <p:nvPr/>
          </p:nvSpPr>
          <p:spPr>
            <a:xfrm>
              <a:off x="1159603" y="2886031"/>
              <a:ext cx="11648" cy="226444"/>
            </a:xfrm>
            <a:custGeom>
              <a:rect b="b" l="l" r="r" t="t"/>
              <a:pathLst>
                <a:path extrusionOk="0" h="11042" w="568">
                  <a:moveTo>
                    <a:pt x="301" y="1"/>
                  </a:moveTo>
                  <a:lnTo>
                    <a:pt x="0" y="10442"/>
                  </a:lnTo>
                  <a:lnTo>
                    <a:pt x="134" y="10608"/>
                  </a:lnTo>
                  <a:cubicBezTo>
                    <a:pt x="234" y="10742"/>
                    <a:pt x="367" y="10875"/>
                    <a:pt x="467" y="11042"/>
                  </a:cubicBezTo>
                  <a:lnTo>
                    <a:pt x="568" y="10975"/>
                  </a:lnTo>
                  <a:cubicBezTo>
                    <a:pt x="501" y="7339"/>
                    <a:pt x="467" y="3670"/>
                    <a:pt x="401"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4"/>
            <p:cNvSpPr/>
            <p:nvPr/>
          </p:nvSpPr>
          <p:spPr>
            <a:xfrm>
              <a:off x="956435" y="3224651"/>
              <a:ext cx="266126" cy="365997"/>
            </a:xfrm>
            <a:custGeom>
              <a:rect b="b" l="l" r="r" t="t"/>
              <a:pathLst>
                <a:path extrusionOk="0" h="17847" w="12977">
                  <a:moveTo>
                    <a:pt x="0" y="1"/>
                  </a:moveTo>
                  <a:lnTo>
                    <a:pt x="12643" y="17780"/>
                  </a:lnTo>
                  <a:lnTo>
                    <a:pt x="12976" y="17847"/>
                  </a:lnTo>
                  <a:cubicBezTo>
                    <a:pt x="12709" y="16446"/>
                    <a:pt x="12476" y="15078"/>
                    <a:pt x="12209" y="13744"/>
                  </a:cubicBezTo>
                  <a:lnTo>
                    <a:pt x="12176" y="13644"/>
                  </a:lnTo>
                  <a:cubicBezTo>
                    <a:pt x="12176" y="13577"/>
                    <a:pt x="12109" y="13510"/>
                    <a:pt x="12042" y="13443"/>
                  </a:cubicBezTo>
                  <a:cubicBezTo>
                    <a:pt x="10942" y="12743"/>
                    <a:pt x="10008" y="11876"/>
                    <a:pt x="9207" y="10842"/>
                  </a:cubicBezTo>
                  <a:cubicBezTo>
                    <a:pt x="6138" y="7239"/>
                    <a:pt x="3069" y="3603"/>
                    <a:pt x="0" y="1"/>
                  </a:cubicBez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807304" y="3258858"/>
              <a:ext cx="142999" cy="388576"/>
            </a:xfrm>
            <a:custGeom>
              <a:rect b="b" l="l" r="r" t="t"/>
              <a:pathLst>
                <a:path extrusionOk="0" h="18948" w="6973">
                  <a:moveTo>
                    <a:pt x="1935" y="0"/>
                  </a:moveTo>
                  <a:lnTo>
                    <a:pt x="1935" y="0"/>
                  </a:lnTo>
                  <a:cubicBezTo>
                    <a:pt x="4437" y="8807"/>
                    <a:pt x="2602" y="14444"/>
                    <a:pt x="1201" y="17113"/>
                  </a:cubicBezTo>
                  <a:cubicBezTo>
                    <a:pt x="868" y="17746"/>
                    <a:pt x="468" y="18380"/>
                    <a:pt x="1" y="18947"/>
                  </a:cubicBezTo>
                  <a:lnTo>
                    <a:pt x="601" y="18380"/>
                  </a:lnTo>
                  <a:lnTo>
                    <a:pt x="6972" y="12609"/>
                  </a:lnTo>
                  <a:lnTo>
                    <a:pt x="6972" y="12609"/>
                  </a:lnTo>
                  <a:cubicBezTo>
                    <a:pt x="6205" y="13110"/>
                    <a:pt x="5471" y="13610"/>
                    <a:pt x="4737" y="14110"/>
                  </a:cubicBezTo>
                  <a:cubicBezTo>
                    <a:pt x="4570" y="14211"/>
                    <a:pt x="4404" y="14277"/>
                    <a:pt x="4204" y="14344"/>
                  </a:cubicBezTo>
                  <a:lnTo>
                    <a:pt x="4103" y="14211"/>
                  </a:lnTo>
                  <a:cubicBezTo>
                    <a:pt x="4237" y="14044"/>
                    <a:pt x="4404" y="13910"/>
                    <a:pt x="4570" y="13777"/>
                  </a:cubicBezTo>
                  <a:cubicBezTo>
                    <a:pt x="5238" y="13277"/>
                    <a:pt x="5905" y="12810"/>
                    <a:pt x="6605" y="12376"/>
                  </a:cubicBezTo>
                  <a:cubicBezTo>
                    <a:pt x="6872" y="12242"/>
                    <a:pt x="6972" y="11942"/>
                    <a:pt x="6839" y="11709"/>
                  </a:cubicBezTo>
                  <a:cubicBezTo>
                    <a:pt x="6639" y="11175"/>
                    <a:pt x="6438" y="10608"/>
                    <a:pt x="6205" y="10074"/>
                  </a:cubicBezTo>
                  <a:cubicBezTo>
                    <a:pt x="4804" y="6705"/>
                    <a:pt x="3370" y="3369"/>
                    <a:pt x="1935" y="0"/>
                  </a:cubicBez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4"/>
            <p:cNvSpPr/>
            <p:nvPr/>
          </p:nvSpPr>
          <p:spPr>
            <a:xfrm>
              <a:off x="850411" y="3245179"/>
              <a:ext cx="201814" cy="292806"/>
            </a:xfrm>
            <a:custGeom>
              <a:rect b="b" l="l" r="r" t="t"/>
              <a:pathLst>
                <a:path extrusionOk="0" h="14278" w="9841">
                  <a:moveTo>
                    <a:pt x="0" y="0"/>
                  </a:moveTo>
                  <a:cubicBezTo>
                    <a:pt x="1234" y="2869"/>
                    <a:pt x="2435" y="5738"/>
                    <a:pt x="3636" y="8606"/>
                  </a:cubicBezTo>
                  <a:cubicBezTo>
                    <a:pt x="4236" y="9941"/>
                    <a:pt x="4770" y="11308"/>
                    <a:pt x="5337" y="12643"/>
                  </a:cubicBezTo>
                  <a:cubicBezTo>
                    <a:pt x="5586" y="12625"/>
                    <a:pt x="5808" y="12615"/>
                    <a:pt x="6008" y="12615"/>
                  </a:cubicBezTo>
                  <a:cubicBezTo>
                    <a:pt x="6936" y="12615"/>
                    <a:pt x="7414" y="12816"/>
                    <a:pt x="8072" y="13310"/>
                  </a:cubicBezTo>
                  <a:cubicBezTo>
                    <a:pt x="8506" y="13677"/>
                    <a:pt x="9006" y="13977"/>
                    <a:pt x="9540" y="14177"/>
                  </a:cubicBezTo>
                  <a:lnTo>
                    <a:pt x="9840" y="14277"/>
                  </a:lnTo>
                  <a:cubicBezTo>
                    <a:pt x="6071" y="11375"/>
                    <a:pt x="1868" y="3670"/>
                    <a:pt x="0" y="0"/>
                  </a:cubicBez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4"/>
            <p:cNvSpPr/>
            <p:nvPr/>
          </p:nvSpPr>
          <p:spPr>
            <a:xfrm>
              <a:off x="423548" y="3413464"/>
              <a:ext cx="476123" cy="429612"/>
            </a:xfrm>
            <a:custGeom>
              <a:rect b="b" l="l" r="r" t="t"/>
              <a:pathLst>
                <a:path extrusionOk="0" h="20949" w="23217">
                  <a:moveTo>
                    <a:pt x="0" y="0"/>
                  </a:moveTo>
                  <a:lnTo>
                    <a:pt x="0" y="0"/>
                  </a:lnTo>
                  <a:cubicBezTo>
                    <a:pt x="167" y="434"/>
                    <a:pt x="367" y="834"/>
                    <a:pt x="567" y="1268"/>
                  </a:cubicBezTo>
                  <a:cubicBezTo>
                    <a:pt x="2435" y="5871"/>
                    <a:pt x="4804" y="10274"/>
                    <a:pt x="7572" y="14444"/>
                  </a:cubicBezTo>
                  <a:cubicBezTo>
                    <a:pt x="8339" y="15611"/>
                    <a:pt x="9374" y="16512"/>
                    <a:pt x="10641" y="17112"/>
                  </a:cubicBezTo>
                  <a:cubicBezTo>
                    <a:pt x="11608" y="17546"/>
                    <a:pt x="12676" y="17813"/>
                    <a:pt x="13677" y="18180"/>
                  </a:cubicBezTo>
                  <a:cubicBezTo>
                    <a:pt x="16812" y="19247"/>
                    <a:pt x="19981" y="20181"/>
                    <a:pt x="23217" y="20948"/>
                  </a:cubicBezTo>
                  <a:cubicBezTo>
                    <a:pt x="17346" y="19381"/>
                    <a:pt x="10107" y="17079"/>
                    <a:pt x="8540" y="14811"/>
                  </a:cubicBezTo>
                  <a:cubicBezTo>
                    <a:pt x="6505" y="11809"/>
                    <a:pt x="2068" y="3769"/>
                    <a:pt x="0" y="0"/>
                  </a:cubicBez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407798" y="3395663"/>
              <a:ext cx="500773" cy="457666"/>
            </a:xfrm>
            <a:custGeom>
              <a:rect b="b" l="l" r="r" t="t"/>
              <a:pathLst>
                <a:path extrusionOk="0" h="22317" w="24419">
                  <a:moveTo>
                    <a:pt x="1" y="1"/>
                  </a:moveTo>
                  <a:cubicBezTo>
                    <a:pt x="1235" y="4070"/>
                    <a:pt x="5305" y="17480"/>
                    <a:pt x="6439" y="18347"/>
                  </a:cubicBezTo>
                  <a:cubicBezTo>
                    <a:pt x="7273" y="19014"/>
                    <a:pt x="17180" y="20983"/>
                    <a:pt x="24418" y="22317"/>
                  </a:cubicBezTo>
                  <a:cubicBezTo>
                    <a:pt x="23451" y="22117"/>
                    <a:pt x="22517" y="21883"/>
                    <a:pt x="21550" y="21650"/>
                  </a:cubicBezTo>
                  <a:cubicBezTo>
                    <a:pt x="18481" y="20849"/>
                    <a:pt x="15445" y="19815"/>
                    <a:pt x="12376" y="18848"/>
                  </a:cubicBezTo>
                  <a:cubicBezTo>
                    <a:pt x="10842" y="18414"/>
                    <a:pt x="9474" y="17480"/>
                    <a:pt x="8507" y="16212"/>
                  </a:cubicBezTo>
                  <a:cubicBezTo>
                    <a:pt x="7606" y="14945"/>
                    <a:pt x="6739" y="13677"/>
                    <a:pt x="5939" y="12343"/>
                  </a:cubicBezTo>
                  <a:cubicBezTo>
                    <a:pt x="3570" y="8407"/>
                    <a:pt x="1802" y="4170"/>
                    <a:pt x="1" y="1"/>
                  </a:cubicBez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4"/>
            <p:cNvSpPr/>
            <p:nvPr/>
          </p:nvSpPr>
          <p:spPr>
            <a:xfrm>
              <a:off x="334607" y="3559846"/>
              <a:ext cx="289381" cy="1113004"/>
            </a:xfrm>
            <a:custGeom>
              <a:rect b="b" l="l" r="r" t="t"/>
              <a:pathLst>
                <a:path extrusionOk="0" h="54273" w="14111">
                  <a:moveTo>
                    <a:pt x="1102" y="1"/>
                  </a:moveTo>
                  <a:lnTo>
                    <a:pt x="1102" y="1"/>
                  </a:lnTo>
                  <a:cubicBezTo>
                    <a:pt x="1168" y="734"/>
                    <a:pt x="1235" y="1435"/>
                    <a:pt x="1302" y="2169"/>
                  </a:cubicBezTo>
                  <a:cubicBezTo>
                    <a:pt x="1669" y="6405"/>
                    <a:pt x="1935" y="10608"/>
                    <a:pt x="1935" y="14845"/>
                  </a:cubicBezTo>
                  <a:cubicBezTo>
                    <a:pt x="1935" y="16479"/>
                    <a:pt x="2002" y="18114"/>
                    <a:pt x="2102" y="19748"/>
                  </a:cubicBezTo>
                  <a:cubicBezTo>
                    <a:pt x="2069" y="20715"/>
                    <a:pt x="2169" y="21683"/>
                    <a:pt x="2336" y="22650"/>
                  </a:cubicBezTo>
                  <a:cubicBezTo>
                    <a:pt x="2569" y="23584"/>
                    <a:pt x="2603" y="24551"/>
                    <a:pt x="2436" y="25519"/>
                  </a:cubicBezTo>
                  <a:cubicBezTo>
                    <a:pt x="2002" y="27887"/>
                    <a:pt x="1602" y="30222"/>
                    <a:pt x="1835" y="32657"/>
                  </a:cubicBezTo>
                  <a:cubicBezTo>
                    <a:pt x="1869" y="33158"/>
                    <a:pt x="1835" y="33658"/>
                    <a:pt x="1802" y="34192"/>
                  </a:cubicBezTo>
                  <a:cubicBezTo>
                    <a:pt x="1669" y="35459"/>
                    <a:pt x="1535" y="36760"/>
                    <a:pt x="1435" y="38028"/>
                  </a:cubicBezTo>
                  <a:cubicBezTo>
                    <a:pt x="1202" y="40796"/>
                    <a:pt x="968" y="43532"/>
                    <a:pt x="701" y="46300"/>
                  </a:cubicBezTo>
                  <a:cubicBezTo>
                    <a:pt x="501" y="48735"/>
                    <a:pt x="268" y="51171"/>
                    <a:pt x="34" y="53606"/>
                  </a:cubicBezTo>
                  <a:cubicBezTo>
                    <a:pt x="1" y="53839"/>
                    <a:pt x="34" y="54073"/>
                    <a:pt x="101" y="54273"/>
                  </a:cubicBezTo>
                  <a:cubicBezTo>
                    <a:pt x="1302" y="53539"/>
                    <a:pt x="2803" y="52338"/>
                    <a:pt x="3236" y="50837"/>
                  </a:cubicBezTo>
                  <a:cubicBezTo>
                    <a:pt x="3970" y="48202"/>
                    <a:pt x="3670" y="42298"/>
                    <a:pt x="4737" y="40563"/>
                  </a:cubicBezTo>
                  <a:cubicBezTo>
                    <a:pt x="5772" y="38828"/>
                    <a:pt x="601" y="35126"/>
                    <a:pt x="2169" y="32090"/>
                  </a:cubicBezTo>
                  <a:cubicBezTo>
                    <a:pt x="3657" y="29299"/>
                    <a:pt x="5953" y="27489"/>
                    <a:pt x="8439" y="27489"/>
                  </a:cubicBezTo>
                  <a:cubicBezTo>
                    <a:pt x="8627" y="27489"/>
                    <a:pt x="8817" y="27499"/>
                    <a:pt x="9007" y="27520"/>
                  </a:cubicBezTo>
                  <a:cubicBezTo>
                    <a:pt x="9007" y="27520"/>
                    <a:pt x="4671" y="26920"/>
                    <a:pt x="4671" y="26019"/>
                  </a:cubicBezTo>
                  <a:cubicBezTo>
                    <a:pt x="4671" y="25719"/>
                    <a:pt x="5838" y="25452"/>
                    <a:pt x="7439" y="25252"/>
                  </a:cubicBezTo>
                  <a:lnTo>
                    <a:pt x="4104" y="25252"/>
                  </a:lnTo>
                  <a:lnTo>
                    <a:pt x="4104" y="25085"/>
                  </a:lnTo>
                  <a:lnTo>
                    <a:pt x="9041" y="25085"/>
                  </a:lnTo>
                  <a:cubicBezTo>
                    <a:pt x="10909" y="24918"/>
                    <a:pt x="12943" y="24785"/>
                    <a:pt x="14111" y="24718"/>
                  </a:cubicBezTo>
                  <a:lnTo>
                    <a:pt x="3837" y="22917"/>
                  </a:lnTo>
                  <a:cubicBezTo>
                    <a:pt x="3877" y="22902"/>
                    <a:pt x="3958" y="22895"/>
                    <a:pt x="4074" y="22895"/>
                  </a:cubicBezTo>
                  <a:cubicBezTo>
                    <a:pt x="5004" y="22895"/>
                    <a:pt x="8194" y="23347"/>
                    <a:pt x="11042" y="23851"/>
                  </a:cubicBezTo>
                  <a:cubicBezTo>
                    <a:pt x="7873" y="23050"/>
                    <a:pt x="3937" y="21783"/>
                    <a:pt x="3837" y="20115"/>
                  </a:cubicBezTo>
                  <a:cubicBezTo>
                    <a:pt x="3737" y="18447"/>
                    <a:pt x="2269" y="8106"/>
                    <a:pt x="1102" y="1"/>
                  </a:cubicBez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4"/>
            <p:cNvSpPr/>
            <p:nvPr/>
          </p:nvSpPr>
          <p:spPr>
            <a:xfrm>
              <a:off x="1492747" y="3881178"/>
              <a:ext cx="39703" cy="62445"/>
            </a:xfrm>
            <a:custGeom>
              <a:rect b="b" l="l" r="r" t="t"/>
              <a:pathLst>
                <a:path extrusionOk="0" h="3045" w="1936">
                  <a:moveTo>
                    <a:pt x="207" y="1"/>
                  </a:moveTo>
                  <a:cubicBezTo>
                    <a:pt x="182" y="1"/>
                    <a:pt x="157" y="4"/>
                    <a:pt x="134" y="9"/>
                  </a:cubicBezTo>
                  <a:lnTo>
                    <a:pt x="0" y="76"/>
                  </a:lnTo>
                  <a:cubicBezTo>
                    <a:pt x="100" y="1477"/>
                    <a:pt x="1435" y="2711"/>
                    <a:pt x="1802" y="3045"/>
                  </a:cubicBezTo>
                  <a:cubicBezTo>
                    <a:pt x="1935" y="2878"/>
                    <a:pt x="1935" y="2678"/>
                    <a:pt x="1868" y="2478"/>
                  </a:cubicBezTo>
                  <a:cubicBezTo>
                    <a:pt x="1468" y="1677"/>
                    <a:pt x="1034" y="877"/>
                    <a:pt x="534" y="143"/>
                  </a:cubicBezTo>
                  <a:cubicBezTo>
                    <a:pt x="452" y="61"/>
                    <a:pt x="324" y="1"/>
                    <a:pt x="207"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1456490" y="3693924"/>
              <a:ext cx="147100" cy="255872"/>
            </a:xfrm>
            <a:custGeom>
              <a:rect b="b" l="l" r="r" t="t"/>
              <a:pathLst>
                <a:path extrusionOk="0" h="12477" w="7173">
                  <a:moveTo>
                    <a:pt x="2602" y="1"/>
                  </a:moveTo>
                  <a:cubicBezTo>
                    <a:pt x="1702" y="2703"/>
                    <a:pt x="868" y="5371"/>
                    <a:pt x="0" y="8040"/>
                  </a:cubicBezTo>
                  <a:cubicBezTo>
                    <a:pt x="534" y="8307"/>
                    <a:pt x="1068" y="8540"/>
                    <a:pt x="1635" y="8774"/>
                  </a:cubicBezTo>
                  <a:cubicBezTo>
                    <a:pt x="1649" y="8781"/>
                    <a:pt x="1666" y="8783"/>
                    <a:pt x="1685" y="8783"/>
                  </a:cubicBezTo>
                  <a:cubicBezTo>
                    <a:pt x="1737" y="8783"/>
                    <a:pt x="1805" y="8764"/>
                    <a:pt x="1868" y="8764"/>
                  </a:cubicBezTo>
                  <a:cubicBezTo>
                    <a:pt x="1891" y="8764"/>
                    <a:pt x="1914" y="8766"/>
                    <a:pt x="1935" y="8774"/>
                  </a:cubicBezTo>
                  <a:cubicBezTo>
                    <a:pt x="2169" y="8840"/>
                    <a:pt x="2502" y="8874"/>
                    <a:pt x="2636" y="9040"/>
                  </a:cubicBezTo>
                  <a:cubicBezTo>
                    <a:pt x="2969" y="9441"/>
                    <a:pt x="3269" y="9874"/>
                    <a:pt x="3503" y="10375"/>
                  </a:cubicBezTo>
                  <a:cubicBezTo>
                    <a:pt x="4070" y="11442"/>
                    <a:pt x="5137" y="11842"/>
                    <a:pt x="6038" y="12476"/>
                  </a:cubicBezTo>
                  <a:cubicBezTo>
                    <a:pt x="6338" y="11976"/>
                    <a:pt x="6739" y="11542"/>
                    <a:pt x="7172" y="11175"/>
                  </a:cubicBezTo>
                  <a:cubicBezTo>
                    <a:pt x="6238" y="11142"/>
                    <a:pt x="4337" y="10008"/>
                    <a:pt x="3069" y="8206"/>
                  </a:cubicBezTo>
                  <a:cubicBezTo>
                    <a:pt x="1702" y="6272"/>
                    <a:pt x="2602" y="935"/>
                    <a:pt x="2769"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4"/>
            <p:cNvSpPr/>
            <p:nvPr/>
          </p:nvSpPr>
          <p:spPr>
            <a:xfrm>
              <a:off x="1585092" y="3937451"/>
              <a:ext cx="52704" cy="49956"/>
            </a:xfrm>
            <a:custGeom>
              <a:rect b="b" l="l" r="r" t="t"/>
              <a:pathLst>
                <a:path extrusionOk="0" h="2436" w="2570">
                  <a:moveTo>
                    <a:pt x="668" y="1"/>
                  </a:moveTo>
                  <a:cubicBezTo>
                    <a:pt x="468" y="201"/>
                    <a:pt x="301" y="434"/>
                    <a:pt x="201" y="735"/>
                  </a:cubicBezTo>
                  <a:cubicBezTo>
                    <a:pt x="1" y="1368"/>
                    <a:pt x="301" y="2069"/>
                    <a:pt x="935" y="2336"/>
                  </a:cubicBezTo>
                  <a:lnTo>
                    <a:pt x="1101" y="2402"/>
                  </a:lnTo>
                  <a:cubicBezTo>
                    <a:pt x="1201" y="2436"/>
                    <a:pt x="1302" y="2436"/>
                    <a:pt x="1402" y="2436"/>
                  </a:cubicBezTo>
                  <a:cubicBezTo>
                    <a:pt x="1535" y="2369"/>
                    <a:pt x="1668" y="2302"/>
                    <a:pt x="1769" y="2169"/>
                  </a:cubicBezTo>
                  <a:cubicBezTo>
                    <a:pt x="2035" y="1902"/>
                    <a:pt x="2269" y="1535"/>
                    <a:pt x="2569" y="1268"/>
                  </a:cubicBezTo>
                  <a:cubicBezTo>
                    <a:pt x="2002" y="1135"/>
                    <a:pt x="768" y="735"/>
                    <a:pt x="668"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4"/>
            <p:cNvSpPr/>
            <p:nvPr/>
          </p:nvSpPr>
          <p:spPr>
            <a:xfrm>
              <a:off x="1628199" y="3971658"/>
              <a:ext cx="39682" cy="56109"/>
            </a:xfrm>
            <a:custGeom>
              <a:rect b="b" l="l" r="r" t="t"/>
              <a:pathLst>
                <a:path extrusionOk="0" h="2736" w="1935">
                  <a:moveTo>
                    <a:pt x="601" y="1"/>
                  </a:moveTo>
                  <a:lnTo>
                    <a:pt x="601" y="1"/>
                  </a:lnTo>
                  <a:cubicBezTo>
                    <a:pt x="467" y="101"/>
                    <a:pt x="367" y="201"/>
                    <a:pt x="234" y="301"/>
                  </a:cubicBezTo>
                  <a:cubicBezTo>
                    <a:pt x="33" y="534"/>
                    <a:pt x="0" y="868"/>
                    <a:pt x="67" y="1135"/>
                  </a:cubicBezTo>
                  <a:cubicBezTo>
                    <a:pt x="400" y="1702"/>
                    <a:pt x="734" y="2236"/>
                    <a:pt x="1134" y="2736"/>
                  </a:cubicBezTo>
                  <a:cubicBezTo>
                    <a:pt x="1434" y="2469"/>
                    <a:pt x="1701" y="2236"/>
                    <a:pt x="1935" y="2035"/>
                  </a:cubicBezTo>
                  <a:cubicBezTo>
                    <a:pt x="1068" y="1769"/>
                    <a:pt x="534" y="901"/>
                    <a:pt x="601"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1658981" y="4019543"/>
              <a:ext cx="47208" cy="39046"/>
            </a:xfrm>
            <a:custGeom>
              <a:rect b="b" l="l" r="r" t="t"/>
              <a:pathLst>
                <a:path extrusionOk="0" h="1904" w="2302">
                  <a:moveTo>
                    <a:pt x="634" y="1"/>
                  </a:moveTo>
                  <a:lnTo>
                    <a:pt x="501" y="101"/>
                  </a:lnTo>
                  <a:cubicBezTo>
                    <a:pt x="34" y="601"/>
                    <a:pt x="0" y="1068"/>
                    <a:pt x="467" y="1468"/>
                  </a:cubicBezTo>
                  <a:cubicBezTo>
                    <a:pt x="766" y="1748"/>
                    <a:pt x="1159" y="1903"/>
                    <a:pt x="1505" y="1903"/>
                  </a:cubicBezTo>
                  <a:cubicBezTo>
                    <a:pt x="1778" y="1903"/>
                    <a:pt x="2022" y="1807"/>
                    <a:pt x="2168" y="1602"/>
                  </a:cubicBezTo>
                  <a:cubicBezTo>
                    <a:pt x="2202" y="1535"/>
                    <a:pt x="2235" y="1468"/>
                    <a:pt x="2302" y="1402"/>
                  </a:cubicBezTo>
                  <a:cubicBezTo>
                    <a:pt x="1735" y="1368"/>
                    <a:pt x="767" y="1135"/>
                    <a:pt x="634"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4"/>
            <p:cNvSpPr/>
            <p:nvPr/>
          </p:nvSpPr>
          <p:spPr>
            <a:xfrm>
              <a:off x="1721221" y="3995610"/>
              <a:ext cx="41753" cy="51310"/>
            </a:xfrm>
            <a:custGeom>
              <a:rect b="b" l="l" r="r" t="t"/>
              <a:pathLst>
                <a:path extrusionOk="0" h="2502" w="2036">
                  <a:moveTo>
                    <a:pt x="935" y="0"/>
                  </a:moveTo>
                  <a:lnTo>
                    <a:pt x="935" y="0"/>
                  </a:lnTo>
                  <a:cubicBezTo>
                    <a:pt x="1101" y="834"/>
                    <a:pt x="735" y="1668"/>
                    <a:pt x="1" y="2068"/>
                  </a:cubicBezTo>
                  <a:lnTo>
                    <a:pt x="1" y="2502"/>
                  </a:lnTo>
                  <a:cubicBezTo>
                    <a:pt x="634" y="2402"/>
                    <a:pt x="1035" y="1835"/>
                    <a:pt x="1502" y="1368"/>
                  </a:cubicBezTo>
                  <a:cubicBezTo>
                    <a:pt x="2035" y="834"/>
                    <a:pt x="2002" y="801"/>
                    <a:pt x="1402" y="367"/>
                  </a:cubicBezTo>
                  <a:cubicBezTo>
                    <a:pt x="1268" y="234"/>
                    <a:pt x="1101" y="134"/>
                    <a:pt x="935"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4"/>
            <p:cNvSpPr/>
            <p:nvPr/>
          </p:nvSpPr>
          <p:spPr>
            <a:xfrm>
              <a:off x="1754054" y="3966879"/>
              <a:ext cx="77334" cy="44460"/>
            </a:xfrm>
            <a:custGeom>
              <a:rect b="b" l="l" r="r" t="t"/>
              <a:pathLst>
                <a:path extrusionOk="0" h="2168" w="3771">
                  <a:moveTo>
                    <a:pt x="3070" y="0"/>
                  </a:moveTo>
                  <a:cubicBezTo>
                    <a:pt x="2742" y="1241"/>
                    <a:pt x="1822" y="1562"/>
                    <a:pt x="980" y="1562"/>
                  </a:cubicBezTo>
                  <a:cubicBezTo>
                    <a:pt x="623" y="1562"/>
                    <a:pt x="279" y="1504"/>
                    <a:pt x="1" y="1434"/>
                  </a:cubicBezTo>
                  <a:lnTo>
                    <a:pt x="1" y="1434"/>
                  </a:lnTo>
                  <a:cubicBezTo>
                    <a:pt x="268" y="1635"/>
                    <a:pt x="535" y="1835"/>
                    <a:pt x="835" y="2002"/>
                  </a:cubicBezTo>
                  <a:cubicBezTo>
                    <a:pt x="1040" y="2116"/>
                    <a:pt x="1276" y="2167"/>
                    <a:pt x="1522" y="2167"/>
                  </a:cubicBezTo>
                  <a:cubicBezTo>
                    <a:pt x="1636" y="2167"/>
                    <a:pt x="1753" y="2156"/>
                    <a:pt x="1869" y="2135"/>
                  </a:cubicBezTo>
                  <a:cubicBezTo>
                    <a:pt x="2436" y="1801"/>
                    <a:pt x="3003" y="1434"/>
                    <a:pt x="3537" y="1034"/>
                  </a:cubicBezTo>
                  <a:cubicBezTo>
                    <a:pt x="3770" y="834"/>
                    <a:pt x="3770" y="601"/>
                    <a:pt x="3503" y="367"/>
                  </a:cubicBezTo>
                  <a:cubicBezTo>
                    <a:pt x="3337" y="267"/>
                    <a:pt x="3203" y="134"/>
                    <a:pt x="3070"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a:off x="1826568" y="3951130"/>
              <a:ext cx="49280" cy="24876"/>
            </a:xfrm>
            <a:custGeom>
              <a:rect b="b" l="l" r="r" t="t"/>
              <a:pathLst>
                <a:path extrusionOk="0" h="1213" w="2403">
                  <a:moveTo>
                    <a:pt x="2369" y="1"/>
                  </a:moveTo>
                  <a:cubicBezTo>
                    <a:pt x="2040" y="519"/>
                    <a:pt x="1312" y="654"/>
                    <a:pt x="689" y="654"/>
                  </a:cubicBezTo>
                  <a:cubicBezTo>
                    <a:pt x="429" y="654"/>
                    <a:pt x="187" y="631"/>
                    <a:pt x="1" y="601"/>
                  </a:cubicBezTo>
                  <a:lnTo>
                    <a:pt x="1" y="601"/>
                  </a:lnTo>
                  <a:cubicBezTo>
                    <a:pt x="134" y="768"/>
                    <a:pt x="301" y="902"/>
                    <a:pt x="468" y="1002"/>
                  </a:cubicBezTo>
                  <a:cubicBezTo>
                    <a:pt x="664" y="1146"/>
                    <a:pt x="876" y="1212"/>
                    <a:pt x="1089" y="1212"/>
                  </a:cubicBezTo>
                  <a:cubicBezTo>
                    <a:pt x="1419" y="1212"/>
                    <a:pt x="1752" y="1052"/>
                    <a:pt x="2035" y="768"/>
                  </a:cubicBezTo>
                  <a:cubicBezTo>
                    <a:pt x="2302" y="468"/>
                    <a:pt x="2402" y="268"/>
                    <a:pt x="2369"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4"/>
            <p:cNvSpPr/>
            <p:nvPr/>
          </p:nvSpPr>
          <p:spPr>
            <a:xfrm>
              <a:off x="1552260" y="4528498"/>
              <a:ext cx="21" cy="21"/>
            </a:xfrm>
            <a:custGeom>
              <a:rect b="b" l="l" r="r" t="t"/>
              <a:pathLst>
                <a:path extrusionOk="0" h="1" w="1">
                  <a:moveTo>
                    <a:pt x="0" y="0"/>
                  </a:move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4"/>
            <p:cNvSpPr/>
            <p:nvPr/>
          </p:nvSpPr>
          <p:spPr>
            <a:xfrm>
              <a:off x="1486595" y="4676254"/>
              <a:ext cx="23276" cy="72535"/>
            </a:xfrm>
            <a:custGeom>
              <a:rect b="b" l="l" r="r" t="t"/>
              <a:pathLst>
                <a:path extrusionOk="0" h="3537" w="1135">
                  <a:moveTo>
                    <a:pt x="834" y="1"/>
                  </a:moveTo>
                  <a:lnTo>
                    <a:pt x="501" y="134"/>
                  </a:lnTo>
                  <a:cubicBezTo>
                    <a:pt x="867" y="1301"/>
                    <a:pt x="667" y="2536"/>
                    <a:pt x="0" y="3536"/>
                  </a:cubicBezTo>
                  <a:lnTo>
                    <a:pt x="801" y="3236"/>
                  </a:lnTo>
                  <a:lnTo>
                    <a:pt x="1134" y="1468"/>
                  </a:lnTo>
                  <a:lnTo>
                    <a:pt x="834" y="1"/>
                  </a:lnTo>
                  <a:close/>
                </a:path>
              </a:pathLst>
            </a:custGeom>
            <a:solidFill>
              <a:srgbClr val="2A2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4"/>
            <p:cNvSpPr/>
            <p:nvPr/>
          </p:nvSpPr>
          <p:spPr>
            <a:xfrm>
              <a:off x="361984" y="4694731"/>
              <a:ext cx="790790" cy="437815"/>
            </a:xfrm>
            <a:custGeom>
              <a:rect b="b" l="l" r="r" t="t"/>
              <a:pathLst>
                <a:path extrusionOk="0" h="21349" w="38561">
                  <a:moveTo>
                    <a:pt x="67" y="0"/>
                  </a:moveTo>
                  <a:cubicBezTo>
                    <a:pt x="67" y="267"/>
                    <a:pt x="0" y="467"/>
                    <a:pt x="0" y="701"/>
                  </a:cubicBezTo>
                  <a:cubicBezTo>
                    <a:pt x="33" y="3970"/>
                    <a:pt x="33" y="7239"/>
                    <a:pt x="67" y="10508"/>
                  </a:cubicBezTo>
                  <a:cubicBezTo>
                    <a:pt x="67" y="12509"/>
                    <a:pt x="500" y="14511"/>
                    <a:pt x="33" y="16512"/>
                  </a:cubicBezTo>
                  <a:cubicBezTo>
                    <a:pt x="0" y="16712"/>
                    <a:pt x="0" y="16946"/>
                    <a:pt x="33" y="17146"/>
                  </a:cubicBezTo>
                  <a:cubicBezTo>
                    <a:pt x="200" y="18380"/>
                    <a:pt x="367" y="19581"/>
                    <a:pt x="500" y="20815"/>
                  </a:cubicBezTo>
                  <a:cubicBezTo>
                    <a:pt x="534" y="21249"/>
                    <a:pt x="701" y="21349"/>
                    <a:pt x="1134" y="21349"/>
                  </a:cubicBezTo>
                  <a:lnTo>
                    <a:pt x="3036" y="21349"/>
                  </a:lnTo>
                  <a:cubicBezTo>
                    <a:pt x="2502" y="17513"/>
                    <a:pt x="1234" y="7506"/>
                    <a:pt x="1968" y="5271"/>
                  </a:cubicBezTo>
                  <a:cubicBezTo>
                    <a:pt x="2298" y="4256"/>
                    <a:pt x="5615" y="3918"/>
                    <a:pt x="9844" y="3918"/>
                  </a:cubicBezTo>
                  <a:cubicBezTo>
                    <a:pt x="17156" y="3918"/>
                    <a:pt x="27192" y="4929"/>
                    <a:pt x="29221" y="5204"/>
                  </a:cubicBezTo>
                  <a:cubicBezTo>
                    <a:pt x="29606" y="5259"/>
                    <a:pt x="30044" y="5283"/>
                    <a:pt x="30517" y="5283"/>
                  </a:cubicBezTo>
                  <a:cubicBezTo>
                    <a:pt x="33193" y="5283"/>
                    <a:pt x="36973" y="4505"/>
                    <a:pt x="38561" y="4136"/>
                  </a:cubicBezTo>
                  <a:lnTo>
                    <a:pt x="38561" y="4136"/>
                  </a:lnTo>
                  <a:cubicBezTo>
                    <a:pt x="36529" y="4241"/>
                    <a:pt x="34518" y="4324"/>
                    <a:pt x="32496" y="4324"/>
                  </a:cubicBezTo>
                  <a:cubicBezTo>
                    <a:pt x="31928" y="4324"/>
                    <a:pt x="31359" y="4318"/>
                    <a:pt x="30789" y="4303"/>
                  </a:cubicBezTo>
                  <a:cubicBezTo>
                    <a:pt x="27586" y="4237"/>
                    <a:pt x="24417" y="3903"/>
                    <a:pt x="21249" y="3636"/>
                  </a:cubicBezTo>
                  <a:cubicBezTo>
                    <a:pt x="19014" y="3469"/>
                    <a:pt x="16745" y="3303"/>
                    <a:pt x="14510" y="2969"/>
                  </a:cubicBezTo>
                  <a:cubicBezTo>
                    <a:pt x="9674" y="2268"/>
                    <a:pt x="4803" y="1635"/>
                    <a:pt x="67"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a:off x="3398571" y="4458711"/>
              <a:ext cx="161456" cy="676583"/>
            </a:xfrm>
            <a:custGeom>
              <a:rect b="b" l="l" r="r" t="t"/>
              <a:pathLst>
                <a:path extrusionOk="0" h="32992" w="7873">
                  <a:moveTo>
                    <a:pt x="7539" y="1"/>
                  </a:moveTo>
                  <a:lnTo>
                    <a:pt x="7539" y="1"/>
                  </a:lnTo>
                  <a:cubicBezTo>
                    <a:pt x="6972" y="201"/>
                    <a:pt x="6405" y="401"/>
                    <a:pt x="5838" y="635"/>
                  </a:cubicBezTo>
                  <a:cubicBezTo>
                    <a:pt x="3937" y="1369"/>
                    <a:pt x="2002" y="1969"/>
                    <a:pt x="0" y="2403"/>
                  </a:cubicBezTo>
                  <a:cubicBezTo>
                    <a:pt x="467" y="7740"/>
                    <a:pt x="1868" y="25553"/>
                    <a:pt x="1168" y="32991"/>
                  </a:cubicBezTo>
                  <a:lnTo>
                    <a:pt x="2969" y="32991"/>
                  </a:lnTo>
                  <a:cubicBezTo>
                    <a:pt x="3136" y="31890"/>
                    <a:pt x="3269" y="30823"/>
                    <a:pt x="3436" y="29756"/>
                  </a:cubicBezTo>
                  <a:cubicBezTo>
                    <a:pt x="3903" y="26520"/>
                    <a:pt x="4270" y="23318"/>
                    <a:pt x="4971" y="20115"/>
                  </a:cubicBezTo>
                  <a:cubicBezTo>
                    <a:pt x="5971" y="15579"/>
                    <a:pt x="6638" y="10942"/>
                    <a:pt x="7472" y="6339"/>
                  </a:cubicBezTo>
                  <a:cubicBezTo>
                    <a:pt x="7873" y="4237"/>
                    <a:pt x="7739" y="2169"/>
                    <a:pt x="7539" y="1"/>
                  </a:cubicBez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a:off x="2791795" y="4652999"/>
              <a:ext cx="104691" cy="480921"/>
            </a:xfrm>
            <a:custGeom>
              <a:rect b="b" l="l" r="r" t="t"/>
              <a:pathLst>
                <a:path extrusionOk="0" h="23451" w="5105">
                  <a:moveTo>
                    <a:pt x="5104" y="0"/>
                  </a:moveTo>
                  <a:lnTo>
                    <a:pt x="2002" y="17446"/>
                  </a:lnTo>
                  <a:lnTo>
                    <a:pt x="1" y="23451"/>
                  </a:lnTo>
                  <a:lnTo>
                    <a:pt x="3403" y="23451"/>
                  </a:lnTo>
                  <a:cubicBezTo>
                    <a:pt x="3570" y="23451"/>
                    <a:pt x="3737" y="23417"/>
                    <a:pt x="3870" y="23417"/>
                  </a:cubicBezTo>
                  <a:cubicBezTo>
                    <a:pt x="4037" y="21949"/>
                    <a:pt x="4204" y="20615"/>
                    <a:pt x="4370" y="19247"/>
                  </a:cubicBezTo>
                  <a:cubicBezTo>
                    <a:pt x="4404" y="18847"/>
                    <a:pt x="4504" y="18480"/>
                    <a:pt x="4571" y="18080"/>
                  </a:cubicBezTo>
                  <a:lnTo>
                    <a:pt x="4637" y="17513"/>
                  </a:lnTo>
                  <a:lnTo>
                    <a:pt x="4637" y="17213"/>
                  </a:lnTo>
                  <a:lnTo>
                    <a:pt x="5104" y="0"/>
                  </a:ln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4"/>
            <p:cNvSpPr/>
            <p:nvPr/>
          </p:nvSpPr>
          <p:spPr>
            <a:xfrm>
              <a:off x="1834771" y="3854006"/>
              <a:ext cx="71858" cy="109469"/>
            </a:xfrm>
            <a:custGeom>
              <a:rect b="b" l="l" r="r" t="t"/>
              <a:pathLst>
                <a:path extrusionOk="0" h="5338" w="3504">
                  <a:moveTo>
                    <a:pt x="3170" y="0"/>
                  </a:moveTo>
                  <a:cubicBezTo>
                    <a:pt x="3064" y="339"/>
                    <a:pt x="2797" y="785"/>
                    <a:pt x="2089" y="785"/>
                  </a:cubicBezTo>
                  <a:cubicBezTo>
                    <a:pt x="1680" y="785"/>
                    <a:pt x="1124" y="636"/>
                    <a:pt x="368" y="234"/>
                  </a:cubicBezTo>
                  <a:lnTo>
                    <a:pt x="1" y="501"/>
                  </a:lnTo>
                  <a:cubicBezTo>
                    <a:pt x="935" y="2102"/>
                    <a:pt x="2069" y="3536"/>
                    <a:pt x="2636" y="5337"/>
                  </a:cubicBezTo>
                  <a:lnTo>
                    <a:pt x="2836" y="5271"/>
                  </a:lnTo>
                  <a:cubicBezTo>
                    <a:pt x="2970" y="4503"/>
                    <a:pt x="3070" y="3770"/>
                    <a:pt x="3237" y="3002"/>
                  </a:cubicBezTo>
                  <a:cubicBezTo>
                    <a:pt x="3503" y="2002"/>
                    <a:pt x="3470" y="968"/>
                    <a:pt x="3170"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4"/>
            <p:cNvSpPr/>
            <p:nvPr/>
          </p:nvSpPr>
          <p:spPr>
            <a:xfrm>
              <a:off x="325727" y="2037493"/>
              <a:ext cx="3525034" cy="3106004"/>
            </a:xfrm>
            <a:custGeom>
              <a:rect b="b" l="l" r="r" t="t"/>
              <a:pathLst>
                <a:path extrusionOk="0" h="151457" w="171890">
                  <a:moveTo>
                    <a:pt x="34978" y="6607"/>
                  </a:moveTo>
                  <a:cubicBezTo>
                    <a:pt x="35939" y="6607"/>
                    <a:pt x="36900" y="6692"/>
                    <a:pt x="37860" y="6920"/>
                  </a:cubicBezTo>
                  <a:cubicBezTo>
                    <a:pt x="38428" y="7020"/>
                    <a:pt x="38828" y="7487"/>
                    <a:pt x="38895" y="8054"/>
                  </a:cubicBezTo>
                  <a:cubicBezTo>
                    <a:pt x="38961" y="8454"/>
                    <a:pt x="38961" y="8888"/>
                    <a:pt x="38995" y="9321"/>
                  </a:cubicBezTo>
                  <a:cubicBezTo>
                    <a:pt x="38828" y="9321"/>
                    <a:pt x="38694" y="9288"/>
                    <a:pt x="38528" y="9221"/>
                  </a:cubicBezTo>
                  <a:cubicBezTo>
                    <a:pt x="37610" y="8938"/>
                    <a:pt x="36660" y="8796"/>
                    <a:pt x="35713" y="8796"/>
                  </a:cubicBezTo>
                  <a:cubicBezTo>
                    <a:pt x="34767" y="8796"/>
                    <a:pt x="33824" y="8938"/>
                    <a:pt x="32924" y="9221"/>
                  </a:cubicBezTo>
                  <a:cubicBezTo>
                    <a:pt x="32855" y="9239"/>
                    <a:pt x="32788" y="9247"/>
                    <a:pt x="32723" y="9247"/>
                  </a:cubicBezTo>
                  <a:cubicBezTo>
                    <a:pt x="32538" y="9247"/>
                    <a:pt x="32372" y="9178"/>
                    <a:pt x="32223" y="9055"/>
                  </a:cubicBezTo>
                  <a:cubicBezTo>
                    <a:pt x="31523" y="8421"/>
                    <a:pt x="30855" y="7787"/>
                    <a:pt x="30188" y="7153"/>
                  </a:cubicBezTo>
                  <a:cubicBezTo>
                    <a:pt x="30722" y="7053"/>
                    <a:pt x="31322" y="6886"/>
                    <a:pt x="31956" y="6820"/>
                  </a:cubicBezTo>
                  <a:cubicBezTo>
                    <a:pt x="32964" y="6700"/>
                    <a:pt x="33971" y="6607"/>
                    <a:pt x="34978" y="6607"/>
                  </a:cubicBezTo>
                  <a:close/>
                  <a:moveTo>
                    <a:pt x="130560" y="4284"/>
                  </a:moveTo>
                  <a:cubicBezTo>
                    <a:pt x="132361" y="4284"/>
                    <a:pt x="134163" y="4852"/>
                    <a:pt x="135664" y="5886"/>
                  </a:cubicBezTo>
                  <a:cubicBezTo>
                    <a:pt x="135897" y="6052"/>
                    <a:pt x="136131" y="6253"/>
                    <a:pt x="136364" y="6486"/>
                  </a:cubicBezTo>
                  <a:cubicBezTo>
                    <a:pt x="136331" y="6519"/>
                    <a:pt x="136297" y="6586"/>
                    <a:pt x="136297" y="6653"/>
                  </a:cubicBezTo>
                  <a:cubicBezTo>
                    <a:pt x="135930" y="6619"/>
                    <a:pt x="135597" y="6586"/>
                    <a:pt x="135263" y="6519"/>
                  </a:cubicBezTo>
                  <a:cubicBezTo>
                    <a:pt x="134963" y="6419"/>
                    <a:pt x="134696" y="6286"/>
                    <a:pt x="134396" y="6119"/>
                  </a:cubicBezTo>
                  <a:cubicBezTo>
                    <a:pt x="133280" y="5521"/>
                    <a:pt x="132156" y="5259"/>
                    <a:pt x="131024" y="5259"/>
                  </a:cubicBezTo>
                  <a:cubicBezTo>
                    <a:pt x="129822" y="5259"/>
                    <a:pt x="128611" y="5554"/>
                    <a:pt x="127391" y="6052"/>
                  </a:cubicBezTo>
                  <a:cubicBezTo>
                    <a:pt x="127291" y="6119"/>
                    <a:pt x="127158" y="6152"/>
                    <a:pt x="127057" y="6186"/>
                  </a:cubicBezTo>
                  <a:lnTo>
                    <a:pt x="126824" y="6319"/>
                  </a:lnTo>
                  <a:cubicBezTo>
                    <a:pt x="126691" y="6386"/>
                    <a:pt x="126557" y="6453"/>
                    <a:pt x="126424" y="6519"/>
                  </a:cubicBezTo>
                  <a:cubicBezTo>
                    <a:pt x="126357" y="6586"/>
                    <a:pt x="126257" y="6619"/>
                    <a:pt x="126190" y="6686"/>
                  </a:cubicBezTo>
                  <a:lnTo>
                    <a:pt x="125990" y="6786"/>
                  </a:lnTo>
                  <a:lnTo>
                    <a:pt x="125757" y="6953"/>
                  </a:lnTo>
                  <a:cubicBezTo>
                    <a:pt x="125423" y="7187"/>
                    <a:pt x="125123" y="7453"/>
                    <a:pt x="124856" y="7754"/>
                  </a:cubicBezTo>
                  <a:cubicBezTo>
                    <a:pt x="124789" y="7820"/>
                    <a:pt x="124722" y="7887"/>
                    <a:pt x="124656" y="7954"/>
                  </a:cubicBezTo>
                  <a:cubicBezTo>
                    <a:pt x="124589" y="8054"/>
                    <a:pt x="124489" y="8154"/>
                    <a:pt x="124422" y="8254"/>
                  </a:cubicBezTo>
                  <a:lnTo>
                    <a:pt x="124389" y="8287"/>
                  </a:lnTo>
                  <a:cubicBezTo>
                    <a:pt x="124356" y="8354"/>
                    <a:pt x="124289" y="8421"/>
                    <a:pt x="124222" y="8487"/>
                  </a:cubicBezTo>
                  <a:cubicBezTo>
                    <a:pt x="123989" y="8821"/>
                    <a:pt x="123788" y="9155"/>
                    <a:pt x="123622" y="9522"/>
                  </a:cubicBezTo>
                  <a:cubicBezTo>
                    <a:pt x="123588" y="9522"/>
                    <a:pt x="123588" y="9555"/>
                    <a:pt x="123588" y="9555"/>
                  </a:cubicBezTo>
                  <a:cubicBezTo>
                    <a:pt x="123488" y="9788"/>
                    <a:pt x="123388" y="9989"/>
                    <a:pt x="123288" y="10222"/>
                  </a:cubicBezTo>
                  <a:cubicBezTo>
                    <a:pt x="123255" y="10356"/>
                    <a:pt x="123188" y="10456"/>
                    <a:pt x="123155" y="10556"/>
                  </a:cubicBezTo>
                  <a:cubicBezTo>
                    <a:pt x="123155" y="10589"/>
                    <a:pt x="123121" y="10622"/>
                    <a:pt x="123021" y="10656"/>
                  </a:cubicBezTo>
                  <a:cubicBezTo>
                    <a:pt x="122854" y="9488"/>
                    <a:pt x="122955" y="8387"/>
                    <a:pt x="123755" y="7487"/>
                  </a:cubicBezTo>
                  <a:cubicBezTo>
                    <a:pt x="123855" y="7387"/>
                    <a:pt x="123955" y="7253"/>
                    <a:pt x="124055" y="7153"/>
                  </a:cubicBezTo>
                  <a:cubicBezTo>
                    <a:pt x="124155" y="7053"/>
                    <a:pt x="124155" y="7020"/>
                    <a:pt x="124222" y="6986"/>
                  </a:cubicBezTo>
                  <a:cubicBezTo>
                    <a:pt x="124289" y="6920"/>
                    <a:pt x="124422" y="6786"/>
                    <a:pt x="124522" y="6686"/>
                  </a:cubicBezTo>
                  <a:cubicBezTo>
                    <a:pt x="124622" y="6586"/>
                    <a:pt x="124756" y="6486"/>
                    <a:pt x="124856" y="6386"/>
                  </a:cubicBezTo>
                  <a:lnTo>
                    <a:pt x="125156" y="6186"/>
                  </a:lnTo>
                  <a:cubicBezTo>
                    <a:pt x="125223" y="6119"/>
                    <a:pt x="125290" y="6052"/>
                    <a:pt x="125356" y="6019"/>
                  </a:cubicBezTo>
                  <a:cubicBezTo>
                    <a:pt x="125556" y="5886"/>
                    <a:pt x="125757" y="5752"/>
                    <a:pt x="125957" y="5585"/>
                  </a:cubicBezTo>
                  <a:cubicBezTo>
                    <a:pt x="126057" y="5552"/>
                    <a:pt x="126123" y="5485"/>
                    <a:pt x="126224" y="5452"/>
                  </a:cubicBezTo>
                  <a:lnTo>
                    <a:pt x="126490" y="5285"/>
                  </a:lnTo>
                  <a:lnTo>
                    <a:pt x="126891" y="5085"/>
                  </a:lnTo>
                  <a:cubicBezTo>
                    <a:pt x="127057" y="5018"/>
                    <a:pt x="127224" y="4952"/>
                    <a:pt x="127391" y="4885"/>
                  </a:cubicBezTo>
                  <a:lnTo>
                    <a:pt x="127791" y="4718"/>
                  </a:lnTo>
                  <a:cubicBezTo>
                    <a:pt x="127925" y="4685"/>
                    <a:pt x="128058" y="4651"/>
                    <a:pt x="128192" y="4618"/>
                  </a:cubicBezTo>
                  <a:lnTo>
                    <a:pt x="128525" y="4518"/>
                  </a:lnTo>
                  <a:cubicBezTo>
                    <a:pt x="128625" y="4485"/>
                    <a:pt x="128692" y="4485"/>
                    <a:pt x="128759" y="4451"/>
                  </a:cubicBezTo>
                  <a:lnTo>
                    <a:pt x="129059" y="4418"/>
                  </a:lnTo>
                  <a:lnTo>
                    <a:pt x="129359" y="4351"/>
                  </a:lnTo>
                  <a:cubicBezTo>
                    <a:pt x="129626" y="4318"/>
                    <a:pt x="129859" y="4284"/>
                    <a:pt x="130126" y="4284"/>
                  </a:cubicBezTo>
                  <a:close/>
                  <a:moveTo>
                    <a:pt x="39061" y="7320"/>
                  </a:moveTo>
                  <a:lnTo>
                    <a:pt x="39061" y="7320"/>
                  </a:lnTo>
                  <a:cubicBezTo>
                    <a:pt x="39228" y="7353"/>
                    <a:pt x="39362" y="7387"/>
                    <a:pt x="39528" y="7453"/>
                  </a:cubicBezTo>
                  <a:lnTo>
                    <a:pt x="39528" y="7487"/>
                  </a:lnTo>
                  <a:cubicBezTo>
                    <a:pt x="41396" y="8321"/>
                    <a:pt x="43031" y="9588"/>
                    <a:pt x="44265" y="11223"/>
                  </a:cubicBezTo>
                  <a:cubicBezTo>
                    <a:pt x="44499" y="11523"/>
                    <a:pt x="44398" y="12023"/>
                    <a:pt x="44465" y="12457"/>
                  </a:cubicBezTo>
                  <a:lnTo>
                    <a:pt x="44232" y="12490"/>
                  </a:lnTo>
                  <a:cubicBezTo>
                    <a:pt x="42897" y="11223"/>
                    <a:pt x="41296" y="10222"/>
                    <a:pt x="39562" y="9588"/>
                  </a:cubicBezTo>
                  <a:cubicBezTo>
                    <a:pt x="39428" y="9522"/>
                    <a:pt x="39328" y="9288"/>
                    <a:pt x="39295" y="9155"/>
                  </a:cubicBezTo>
                  <a:cubicBezTo>
                    <a:pt x="39195" y="8554"/>
                    <a:pt x="39161" y="7954"/>
                    <a:pt x="39061" y="7320"/>
                  </a:cubicBezTo>
                  <a:close/>
                  <a:moveTo>
                    <a:pt x="29401" y="7387"/>
                  </a:moveTo>
                  <a:cubicBezTo>
                    <a:pt x="29814" y="7387"/>
                    <a:pt x="30222" y="7520"/>
                    <a:pt x="30555" y="7787"/>
                  </a:cubicBezTo>
                  <a:cubicBezTo>
                    <a:pt x="31156" y="8287"/>
                    <a:pt x="31656" y="8821"/>
                    <a:pt x="32256" y="9421"/>
                  </a:cubicBezTo>
                  <a:cubicBezTo>
                    <a:pt x="28554" y="11256"/>
                    <a:pt x="28487" y="11256"/>
                    <a:pt x="26986" y="12957"/>
                  </a:cubicBezTo>
                  <a:cubicBezTo>
                    <a:pt x="26124" y="12188"/>
                    <a:pt x="25131" y="11940"/>
                    <a:pt x="24031" y="11940"/>
                  </a:cubicBezTo>
                  <a:cubicBezTo>
                    <a:pt x="23557" y="11940"/>
                    <a:pt x="23062" y="11986"/>
                    <a:pt x="22550" y="12057"/>
                  </a:cubicBezTo>
                  <a:cubicBezTo>
                    <a:pt x="22916" y="11556"/>
                    <a:pt x="23317" y="11056"/>
                    <a:pt x="23750" y="10589"/>
                  </a:cubicBezTo>
                  <a:cubicBezTo>
                    <a:pt x="25151" y="9155"/>
                    <a:pt x="26886" y="8121"/>
                    <a:pt x="28787" y="7487"/>
                  </a:cubicBezTo>
                  <a:cubicBezTo>
                    <a:pt x="28987" y="7420"/>
                    <a:pt x="29195" y="7387"/>
                    <a:pt x="29401" y="7387"/>
                  </a:cubicBezTo>
                  <a:close/>
                  <a:moveTo>
                    <a:pt x="129893" y="2483"/>
                  </a:moveTo>
                  <a:lnTo>
                    <a:pt x="130493" y="2517"/>
                  </a:lnTo>
                  <a:cubicBezTo>
                    <a:pt x="130760" y="2550"/>
                    <a:pt x="131060" y="2583"/>
                    <a:pt x="131327" y="2617"/>
                  </a:cubicBezTo>
                  <a:cubicBezTo>
                    <a:pt x="131527" y="2617"/>
                    <a:pt x="131694" y="2650"/>
                    <a:pt x="131894" y="2683"/>
                  </a:cubicBezTo>
                  <a:lnTo>
                    <a:pt x="132395" y="2783"/>
                  </a:lnTo>
                  <a:lnTo>
                    <a:pt x="132762" y="2850"/>
                  </a:lnTo>
                  <a:cubicBezTo>
                    <a:pt x="133062" y="2917"/>
                    <a:pt x="133395" y="3017"/>
                    <a:pt x="133696" y="3084"/>
                  </a:cubicBezTo>
                  <a:lnTo>
                    <a:pt x="134062" y="3217"/>
                  </a:lnTo>
                  <a:lnTo>
                    <a:pt x="134596" y="3384"/>
                  </a:lnTo>
                  <a:cubicBezTo>
                    <a:pt x="135764" y="3784"/>
                    <a:pt x="136798" y="4485"/>
                    <a:pt x="137598" y="5419"/>
                  </a:cubicBezTo>
                  <a:cubicBezTo>
                    <a:pt x="137832" y="5685"/>
                    <a:pt x="138032" y="5952"/>
                    <a:pt x="138299" y="6319"/>
                  </a:cubicBezTo>
                  <a:cubicBezTo>
                    <a:pt x="137798" y="6386"/>
                    <a:pt x="137398" y="6486"/>
                    <a:pt x="136998" y="6519"/>
                  </a:cubicBezTo>
                  <a:cubicBezTo>
                    <a:pt x="136898" y="6519"/>
                    <a:pt x="136764" y="6486"/>
                    <a:pt x="136698" y="6386"/>
                  </a:cubicBezTo>
                  <a:cubicBezTo>
                    <a:pt x="135142" y="4861"/>
                    <a:pt x="133035" y="4004"/>
                    <a:pt x="130836" y="4004"/>
                  </a:cubicBezTo>
                  <a:cubicBezTo>
                    <a:pt x="130678" y="4004"/>
                    <a:pt x="130519" y="4009"/>
                    <a:pt x="130360" y="4018"/>
                  </a:cubicBezTo>
                  <a:lnTo>
                    <a:pt x="130093" y="4018"/>
                  </a:lnTo>
                  <a:cubicBezTo>
                    <a:pt x="129926" y="4018"/>
                    <a:pt x="129759" y="4051"/>
                    <a:pt x="129593" y="4084"/>
                  </a:cubicBezTo>
                  <a:lnTo>
                    <a:pt x="129259" y="4118"/>
                  </a:lnTo>
                  <a:lnTo>
                    <a:pt x="129192" y="4118"/>
                  </a:lnTo>
                  <a:lnTo>
                    <a:pt x="128925" y="4151"/>
                  </a:lnTo>
                  <a:cubicBezTo>
                    <a:pt x="127124" y="4485"/>
                    <a:pt x="125456" y="5319"/>
                    <a:pt x="124122" y="6619"/>
                  </a:cubicBezTo>
                  <a:cubicBezTo>
                    <a:pt x="123622" y="7020"/>
                    <a:pt x="123155" y="7453"/>
                    <a:pt x="122621" y="7854"/>
                  </a:cubicBezTo>
                  <a:cubicBezTo>
                    <a:pt x="120953" y="9088"/>
                    <a:pt x="120052" y="10823"/>
                    <a:pt x="119519" y="12757"/>
                  </a:cubicBezTo>
                  <a:cubicBezTo>
                    <a:pt x="119452" y="12891"/>
                    <a:pt x="119452" y="13057"/>
                    <a:pt x="119385" y="13191"/>
                  </a:cubicBezTo>
                  <a:lnTo>
                    <a:pt x="119252" y="13258"/>
                  </a:lnTo>
                  <a:cubicBezTo>
                    <a:pt x="118985" y="12791"/>
                    <a:pt x="118785" y="12290"/>
                    <a:pt x="118618" y="11790"/>
                  </a:cubicBezTo>
                  <a:cubicBezTo>
                    <a:pt x="118285" y="10289"/>
                    <a:pt x="118418" y="8721"/>
                    <a:pt x="119052" y="7320"/>
                  </a:cubicBezTo>
                  <a:cubicBezTo>
                    <a:pt x="119285" y="6753"/>
                    <a:pt x="119619" y="6253"/>
                    <a:pt x="120019" y="5819"/>
                  </a:cubicBezTo>
                  <a:cubicBezTo>
                    <a:pt x="121153" y="4651"/>
                    <a:pt x="122554" y="3751"/>
                    <a:pt x="124122" y="3284"/>
                  </a:cubicBezTo>
                  <a:cubicBezTo>
                    <a:pt x="124322" y="3217"/>
                    <a:pt x="124522" y="3150"/>
                    <a:pt x="124756" y="3084"/>
                  </a:cubicBezTo>
                  <a:cubicBezTo>
                    <a:pt x="125390" y="2917"/>
                    <a:pt x="126023" y="2783"/>
                    <a:pt x="126691" y="2683"/>
                  </a:cubicBezTo>
                  <a:cubicBezTo>
                    <a:pt x="127091" y="2617"/>
                    <a:pt x="127524" y="2550"/>
                    <a:pt x="127958" y="2517"/>
                  </a:cubicBezTo>
                  <a:cubicBezTo>
                    <a:pt x="128392" y="2483"/>
                    <a:pt x="128792" y="2483"/>
                    <a:pt x="129226" y="2483"/>
                  </a:cubicBezTo>
                  <a:close/>
                  <a:moveTo>
                    <a:pt x="130562" y="355"/>
                  </a:moveTo>
                  <a:cubicBezTo>
                    <a:pt x="131746" y="355"/>
                    <a:pt x="132920" y="497"/>
                    <a:pt x="134062" y="749"/>
                  </a:cubicBezTo>
                  <a:cubicBezTo>
                    <a:pt x="135330" y="982"/>
                    <a:pt x="136531" y="1583"/>
                    <a:pt x="137465" y="2483"/>
                  </a:cubicBezTo>
                  <a:cubicBezTo>
                    <a:pt x="137632" y="2650"/>
                    <a:pt x="137798" y="2817"/>
                    <a:pt x="137965" y="3017"/>
                  </a:cubicBezTo>
                  <a:lnTo>
                    <a:pt x="138466" y="3551"/>
                  </a:lnTo>
                  <a:cubicBezTo>
                    <a:pt x="138966" y="4151"/>
                    <a:pt x="139466" y="4751"/>
                    <a:pt x="140000" y="5352"/>
                  </a:cubicBezTo>
                  <a:cubicBezTo>
                    <a:pt x="140000" y="5385"/>
                    <a:pt x="140033" y="5385"/>
                    <a:pt x="140033" y="5419"/>
                  </a:cubicBezTo>
                  <a:cubicBezTo>
                    <a:pt x="140100" y="5485"/>
                    <a:pt x="140133" y="5552"/>
                    <a:pt x="140133" y="5619"/>
                  </a:cubicBezTo>
                  <a:cubicBezTo>
                    <a:pt x="140133" y="5652"/>
                    <a:pt x="140167" y="5685"/>
                    <a:pt x="140167" y="5752"/>
                  </a:cubicBezTo>
                  <a:lnTo>
                    <a:pt x="138699" y="6253"/>
                  </a:lnTo>
                  <a:cubicBezTo>
                    <a:pt x="137899" y="4852"/>
                    <a:pt x="136631" y="3784"/>
                    <a:pt x="135097" y="3250"/>
                  </a:cubicBezTo>
                  <a:cubicBezTo>
                    <a:pt x="134863" y="3150"/>
                    <a:pt x="134596" y="3084"/>
                    <a:pt x="134363" y="2984"/>
                  </a:cubicBezTo>
                  <a:lnTo>
                    <a:pt x="133996" y="2883"/>
                  </a:lnTo>
                  <a:lnTo>
                    <a:pt x="133362" y="2717"/>
                  </a:lnTo>
                  <a:cubicBezTo>
                    <a:pt x="133162" y="2650"/>
                    <a:pt x="132962" y="2617"/>
                    <a:pt x="132762" y="2583"/>
                  </a:cubicBezTo>
                  <a:lnTo>
                    <a:pt x="132161" y="2450"/>
                  </a:lnTo>
                  <a:cubicBezTo>
                    <a:pt x="132028" y="2416"/>
                    <a:pt x="131861" y="2383"/>
                    <a:pt x="131727" y="2383"/>
                  </a:cubicBezTo>
                  <a:lnTo>
                    <a:pt x="131494" y="2350"/>
                  </a:lnTo>
                  <a:lnTo>
                    <a:pt x="131127" y="2283"/>
                  </a:lnTo>
                  <a:lnTo>
                    <a:pt x="130860" y="2250"/>
                  </a:lnTo>
                  <a:cubicBezTo>
                    <a:pt x="130727" y="2250"/>
                    <a:pt x="130593" y="2216"/>
                    <a:pt x="130427" y="2216"/>
                  </a:cubicBezTo>
                  <a:lnTo>
                    <a:pt x="130093" y="2183"/>
                  </a:lnTo>
                  <a:lnTo>
                    <a:pt x="129759" y="2183"/>
                  </a:lnTo>
                  <a:cubicBezTo>
                    <a:pt x="129552" y="2175"/>
                    <a:pt x="129345" y="2170"/>
                    <a:pt x="129139" y="2170"/>
                  </a:cubicBezTo>
                  <a:cubicBezTo>
                    <a:pt x="126884" y="2170"/>
                    <a:pt x="124668" y="2667"/>
                    <a:pt x="122621" y="3584"/>
                  </a:cubicBezTo>
                  <a:cubicBezTo>
                    <a:pt x="122221" y="3784"/>
                    <a:pt x="121820" y="4018"/>
                    <a:pt x="121420" y="4251"/>
                  </a:cubicBezTo>
                  <a:cubicBezTo>
                    <a:pt x="118651" y="5986"/>
                    <a:pt x="117818" y="8521"/>
                    <a:pt x="118251" y="11623"/>
                  </a:cubicBezTo>
                  <a:cubicBezTo>
                    <a:pt x="118351" y="12290"/>
                    <a:pt x="118351" y="12957"/>
                    <a:pt x="118418" y="13591"/>
                  </a:cubicBezTo>
                  <a:lnTo>
                    <a:pt x="118218" y="13625"/>
                  </a:lnTo>
                  <a:cubicBezTo>
                    <a:pt x="117918" y="12924"/>
                    <a:pt x="117717" y="12224"/>
                    <a:pt x="117517" y="11490"/>
                  </a:cubicBezTo>
                  <a:cubicBezTo>
                    <a:pt x="117050" y="8688"/>
                    <a:pt x="117851" y="5852"/>
                    <a:pt x="119719" y="3751"/>
                  </a:cubicBezTo>
                  <a:cubicBezTo>
                    <a:pt x="120253" y="3217"/>
                    <a:pt x="120853" y="2750"/>
                    <a:pt x="121520" y="2383"/>
                  </a:cubicBezTo>
                  <a:cubicBezTo>
                    <a:pt x="123822" y="1149"/>
                    <a:pt x="126357" y="649"/>
                    <a:pt x="128925" y="448"/>
                  </a:cubicBezTo>
                  <a:cubicBezTo>
                    <a:pt x="129472" y="385"/>
                    <a:pt x="130018" y="355"/>
                    <a:pt x="130562" y="355"/>
                  </a:cubicBezTo>
                  <a:close/>
                  <a:moveTo>
                    <a:pt x="24092" y="12263"/>
                  </a:moveTo>
                  <a:cubicBezTo>
                    <a:pt x="24728" y="12263"/>
                    <a:pt x="25367" y="12372"/>
                    <a:pt x="25985" y="12590"/>
                  </a:cubicBezTo>
                  <a:cubicBezTo>
                    <a:pt x="26786" y="12857"/>
                    <a:pt x="26819" y="13124"/>
                    <a:pt x="26519" y="13891"/>
                  </a:cubicBezTo>
                  <a:cubicBezTo>
                    <a:pt x="26286" y="14492"/>
                    <a:pt x="26085" y="15126"/>
                    <a:pt x="25952" y="15793"/>
                  </a:cubicBezTo>
                  <a:cubicBezTo>
                    <a:pt x="25885" y="15993"/>
                    <a:pt x="25852" y="16193"/>
                    <a:pt x="25819" y="16460"/>
                  </a:cubicBezTo>
                  <a:cubicBezTo>
                    <a:pt x="24805" y="15186"/>
                    <a:pt x="23615" y="14439"/>
                    <a:pt x="22010" y="14439"/>
                  </a:cubicBezTo>
                  <a:cubicBezTo>
                    <a:pt x="21766" y="14439"/>
                    <a:pt x="21512" y="14457"/>
                    <a:pt x="21249" y="14492"/>
                  </a:cubicBezTo>
                  <a:cubicBezTo>
                    <a:pt x="21616" y="13825"/>
                    <a:pt x="21882" y="13258"/>
                    <a:pt x="22183" y="12724"/>
                  </a:cubicBezTo>
                  <a:cubicBezTo>
                    <a:pt x="22249" y="12590"/>
                    <a:pt x="22383" y="12524"/>
                    <a:pt x="22516" y="12490"/>
                  </a:cubicBezTo>
                  <a:cubicBezTo>
                    <a:pt x="23032" y="12339"/>
                    <a:pt x="23561" y="12263"/>
                    <a:pt x="24092" y="12263"/>
                  </a:cubicBezTo>
                  <a:close/>
                  <a:moveTo>
                    <a:pt x="139901" y="6183"/>
                  </a:moveTo>
                  <a:cubicBezTo>
                    <a:pt x="140224" y="6183"/>
                    <a:pt x="140548" y="6282"/>
                    <a:pt x="140834" y="6486"/>
                  </a:cubicBezTo>
                  <a:cubicBezTo>
                    <a:pt x="141101" y="6720"/>
                    <a:pt x="141368" y="6986"/>
                    <a:pt x="141668" y="7220"/>
                  </a:cubicBezTo>
                  <a:cubicBezTo>
                    <a:pt x="143102" y="8287"/>
                    <a:pt x="143970" y="9989"/>
                    <a:pt x="144036" y="11790"/>
                  </a:cubicBezTo>
                  <a:cubicBezTo>
                    <a:pt x="144036" y="12123"/>
                    <a:pt x="144036" y="12457"/>
                    <a:pt x="144036" y="12757"/>
                  </a:cubicBezTo>
                  <a:lnTo>
                    <a:pt x="144036" y="13258"/>
                  </a:lnTo>
                  <a:lnTo>
                    <a:pt x="144036" y="13591"/>
                  </a:lnTo>
                  <a:lnTo>
                    <a:pt x="144036" y="13625"/>
                  </a:lnTo>
                  <a:cubicBezTo>
                    <a:pt x="144036" y="13658"/>
                    <a:pt x="144036" y="13658"/>
                    <a:pt x="144036" y="13691"/>
                  </a:cubicBezTo>
                  <a:cubicBezTo>
                    <a:pt x="144036" y="14158"/>
                    <a:pt x="143970" y="14659"/>
                    <a:pt x="143903" y="15159"/>
                  </a:cubicBezTo>
                  <a:cubicBezTo>
                    <a:pt x="143869" y="15326"/>
                    <a:pt x="143836" y="15493"/>
                    <a:pt x="143803" y="15659"/>
                  </a:cubicBezTo>
                  <a:cubicBezTo>
                    <a:pt x="143769" y="15826"/>
                    <a:pt x="143736" y="15926"/>
                    <a:pt x="143703" y="16093"/>
                  </a:cubicBezTo>
                  <a:cubicBezTo>
                    <a:pt x="143703" y="16160"/>
                    <a:pt x="143703" y="16226"/>
                    <a:pt x="143669" y="16293"/>
                  </a:cubicBezTo>
                  <a:cubicBezTo>
                    <a:pt x="143636" y="16493"/>
                    <a:pt x="143569" y="16693"/>
                    <a:pt x="143536" y="16860"/>
                  </a:cubicBezTo>
                  <a:cubicBezTo>
                    <a:pt x="143536" y="16860"/>
                    <a:pt x="143536" y="16894"/>
                    <a:pt x="143536" y="16894"/>
                  </a:cubicBezTo>
                  <a:cubicBezTo>
                    <a:pt x="143469" y="17127"/>
                    <a:pt x="143402" y="17327"/>
                    <a:pt x="143336" y="17561"/>
                  </a:cubicBezTo>
                  <a:cubicBezTo>
                    <a:pt x="143236" y="17794"/>
                    <a:pt x="143202" y="17994"/>
                    <a:pt x="143136" y="18161"/>
                  </a:cubicBezTo>
                  <a:lnTo>
                    <a:pt x="143102" y="18261"/>
                  </a:lnTo>
                  <a:lnTo>
                    <a:pt x="143069" y="18261"/>
                  </a:lnTo>
                  <a:cubicBezTo>
                    <a:pt x="143002" y="18228"/>
                    <a:pt x="142935" y="18228"/>
                    <a:pt x="142869" y="18194"/>
                  </a:cubicBezTo>
                  <a:lnTo>
                    <a:pt x="142835" y="18194"/>
                  </a:lnTo>
                  <a:lnTo>
                    <a:pt x="142769" y="18161"/>
                  </a:lnTo>
                  <a:lnTo>
                    <a:pt x="142735" y="18128"/>
                  </a:lnTo>
                  <a:cubicBezTo>
                    <a:pt x="142569" y="18061"/>
                    <a:pt x="142502" y="17928"/>
                    <a:pt x="142468" y="17761"/>
                  </a:cubicBezTo>
                  <a:cubicBezTo>
                    <a:pt x="142435" y="17727"/>
                    <a:pt x="142435" y="17661"/>
                    <a:pt x="142435" y="17627"/>
                  </a:cubicBezTo>
                  <a:cubicBezTo>
                    <a:pt x="142335" y="17260"/>
                    <a:pt x="142235" y="16927"/>
                    <a:pt x="142068" y="16627"/>
                  </a:cubicBezTo>
                  <a:cubicBezTo>
                    <a:pt x="141768" y="16060"/>
                    <a:pt x="141501" y="15493"/>
                    <a:pt x="141234" y="14925"/>
                  </a:cubicBezTo>
                  <a:cubicBezTo>
                    <a:pt x="141201" y="14792"/>
                    <a:pt x="141134" y="14625"/>
                    <a:pt x="141067" y="14492"/>
                  </a:cubicBezTo>
                  <a:cubicBezTo>
                    <a:pt x="141034" y="14358"/>
                    <a:pt x="140967" y="14192"/>
                    <a:pt x="140901" y="14058"/>
                  </a:cubicBezTo>
                  <a:cubicBezTo>
                    <a:pt x="140867" y="13925"/>
                    <a:pt x="140801" y="13725"/>
                    <a:pt x="140734" y="13558"/>
                  </a:cubicBezTo>
                  <a:cubicBezTo>
                    <a:pt x="140667" y="13391"/>
                    <a:pt x="140634" y="13191"/>
                    <a:pt x="140567" y="12991"/>
                  </a:cubicBezTo>
                  <a:cubicBezTo>
                    <a:pt x="140534" y="12824"/>
                    <a:pt x="140500" y="12691"/>
                    <a:pt x="140467" y="12557"/>
                  </a:cubicBezTo>
                  <a:cubicBezTo>
                    <a:pt x="140467" y="12524"/>
                    <a:pt x="140467" y="12490"/>
                    <a:pt x="140467" y="12457"/>
                  </a:cubicBezTo>
                  <a:cubicBezTo>
                    <a:pt x="140467" y="12390"/>
                    <a:pt x="140434" y="12324"/>
                    <a:pt x="140400" y="12257"/>
                  </a:cubicBezTo>
                  <a:cubicBezTo>
                    <a:pt x="140100" y="10422"/>
                    <a:pt x="140067" y="8588"/>
                    <a:pt x="141034" y="6886"/>
                  </a:cubicBezTo>
                  <a:lnTo>
                    <a:pt x="140867" y="6753"/>
                  </a:lnTo>
                  <a:cubicBezTo>
                    <a:pt x="140701" y="6986"/>
                    <a:pt x="140534" y="7253"/>
                    <a:pt x="140400" y="7520"/>
                  </a:cubicBezTo>
                  <a:cubicBezTo>
                    <a:pt x="140067" y="8454"/>
                    <a:pt x="139867" y="9455"/>
                    <a:pt x="139867" y="10489"/>
                  </a:cubicBezTo>
                  <a:lnTo>
                    <a:pt x="139867" y="10889"/>
                  </a:lnTo>
                  <a:cubicBezTo>
                    <a:pt x="139867" y="10889"/>
                    <a:pt x="139867" y="10923"/>
                    <a:pt x="139867" y="10923"/>
                  </a:cubicBezTo>
                  <a:cubicBezTo>
                    <a:pt x="139867" y="11089"/>
                    <a:pt x="139900" y="11223"/>
                    <a:pt x="139900" y="11390"/>
                  </a:cubicBezTo>
                  <a:cubicBezTo>
                    <a:pt x="139933" y="11523"/>
                    <a:pt x="139933" y="11656"/>
                    <a:pt x="139967" y="11790"/>
                  </a:cubicBezTo>
                  <a:cubicBezTo>
                    <a:pt x="139967" y="11823"/>
                    <a:pt x="139967" y="11857"/>
                    <a:pt x="139967" y="11890"/>
                  </a:cubicBezTo>
                  <a:cubicBezTo>
                    <a:pt x="140000" y="12023"/>
                    <a:pt x="140000" y="12157"/>
                    <a:pt x="140033" y="12290"/>
                  </a:cubicBezTo>
                  <a:cubicBezTo>
                    <a:pt x="140067" y="12390"/>
                    <a:pt x="140100" y="12490"/>
                    <a:pt x="140133" y="12590"/>
                  </a:cubicBezTo>
                  <a:cubicBezTo>
                    <a:pt x="140534" y="14025"/>
                    <a:pt x="141168" y="15392"/>
                    <a:pt x="141701" y="16793"/>
                  </a:cubicBezTo>
                  <a:cubicBezTo>
                    <a:pt x="141835" y="17160"/>
                    <a:pt x="141968" y="17527"/>
                    <a:pt x="142168" y="17961"/>
                  </a:cubicBezTo>
                  <a:cubicBezTo>
                    <a:pt x="141034" y="18028"/>
                    <a:pt x="140667" y="18828"/>
                    <a:pt x="140267" y="19462"/>
                  </a:cubicBezTo>
                  <a:cubicBezTo>
                    <a:pt x="139800" y="18728"/>
                    <a:pt x="139300" y="17994"/>
                    <a:pt x="138766" y="17227"/>
                  </a:cubicBezTo>
                  <a:cubicBezTo>
                    <a:pt x="137565" y="15626"/>
                    <a:pt x="136965" y="13591"/>
                    <a:pt x="137165" y="11590"/>
                  </a:cubicBezTo>
                  <a:lnTo>
                    <a:pt x="137165" y="11456"/>
                  </a:lnTo>
                  <a:cubicBezTo>
                    <a:pt x="137198" y="11056"/>
                    <a:pt x="137265" y="10589"/>
                    <a:pt x="137331" y="10189"/>
                  </a:cubicBezTo>
                  <a:cubicBezTo>
                    <a:pt x="137365" y="9989"/>
                    <a:pt x="137398" y="9822"/>
                    <a:pt x="137465" y="9622"/>
                  </a:cubicBezTo>
                  <a:cubicBezTo>
                    <a:pt x="137498" y="9421"/>
                    <a:pt x="137532" y="9221"/>
                    <a:pt x="137598" y="9021"/>
                  </a:cubicBezTo>
                  <a:cubicBezTo>
                    <a:pt x="137832" y="8221"/>
                    <a:pt x="138165" y="7453"/>
                    <a:pt x="138632" y="6786"/>
                  </a:cubicBezTo>
                  <a:cubicBezTo>
                    <a:pt x="138968" y="6391"/>
                    <a:pt x="139433" y="6183"/>
                    <a:pt x="139901" y="6183"/>
                  </a:cubicBezTo>
                  <a:close/>
                  <a:moveTo>
                    <a:pt x="44665" y="11823"/>
                  </a:moveTo>
                  <a:cubicBezTo>
                    <a:pt x="44799" y="11923"/>
                    <a:pt x="44865" y="11923"/>
                    <a:pt x="44899" y="11957"/>
                  </a:cubicBezTo>
                  <a:cubicBezTo>
                    <a:pt x="45733" y="13424"/>
                    <a:pt x="46567" y="14892"/>
                    <a:pt x="47401" y="16360"/>
                  </a:cubicBezTo>
                  <a:cubicBezTo>
                    <a:pt x="47634" y="16727"/>
                    <a:pt x="47601" y="17227"/>
                    <a:pt x="47301" y="17594"/>
                  </a:cubicBezTo>
                  <a:cubicBezTo>
                    <a:pt x="46867" y="18295"/>
                    <a:pt x="46367" y="18928"/>
                    <a:pt x="45833" y="19529"/>
                  </a:cubicBezTo>
                  <a:cubicBezTo>
                    <a:pt x="45866" y="19162"/>
                    <a:pt x="45866" y="18795"/>
                    <a:pt x="45900" y="18428"/>
                  </a:cubicBezTo>
                  <a:cubicBezTo>
                    <a:pt x="46033" y="16527"/>
                    <a:pt x="45766" y="14725"/>
                    <a:pt x="44665" y="13091"/>
                  </a:cubicBezTo>
                  <a:cubicBezTo>
                    <a:pt x="44499" y="12757"/>
                    <a:pt x="44665" y="12257"/>
                    <a:pt x="44665" y="11823"/>
                  </a:cubicBezTo>
                  <a:close/>
                  <a:moveTo>
                    <a:pt x="21955" y="14691"/>
                  </a:moveTo>
                  <a:cubicBezTo>
                    <a:pt x="23183" y="14691"/>
                    <a:pt x="24340" y="15253"/>
                    <a:pt x="25118" y="16193"/>
                  </a:cubicBezTo>
                  <a:cubicBezTo>
                    <a:pt x="25552" y="16660"/>
                    <a:pt x="25752" y="17260"/>
                    <a:pt x="25685" y="17861"/>
                  </a:cubicBezTo>
                  <a:cubicBezTo>
                    <a:pt x="25685" y="18795"/>
                    <a:pt x="25752" y="19729"/>
                    <a:pt x="25885" y="20663"/>
                  </a:cubicBezTo>
                  <a:cubicBezTo>
                    <a:pt x="24427" y="19914"/>
                    <a:pt x="23690" y="19584"/>
                    <a:pt x="22816" y="19584"/>
                  </a:cubicBezTo>
                  <a:cubicBezTo>
                    <a:pt x="22210" y="19584"/>
                    <a:pt x="21538" y="19742"/>
                    <a:pt x="20515" y="20029"/>
                  </a:cubicBezTo>
                  <a:cubicBezTo>
                    <a:pt x="20515" y="19696"/>
                    <a:pt x="20515" y="19362"/>
                    <a:pt x="20548" y="19028"/>
                  </a:cubicBezTo>
                  <a:lnTo>
                    <a:pt x="20515" y="19028"/>
                  </a:lnTo>
                  <a:cubicBezTo>
                    <a:pt x="20682" y="17761"/>
                    <a:pt x="20848" y="16560"/>
                    <a:pt x="21015" y="15326"/>
                  </a:cubicBezTo>
                  <a:cubicBezTo>
                    <a:pt x="21082" y="14859"/>
                    <a:pt x="21382" y="14692"/>
                    <a:pt x="21849" y="14692"/>
                  </a:cubicBezTo>
                  <a:cubicBezTo>
                    <a:pt x="21884" y="14691"/>
                    <a:pt x="21920" y="14691"/>
                    <a:pt x="21955" y="14691"/>
                  </a:cubicBezTo>
                  <a:close/>
                  <a:moveTo>
                    <a:pt x="138099" y="6953"/>
                  </a:moveTo>
                  <a:lnTo>
                    <a:pt x="137899" y="7453"/>
                  </a:lnTo>
                  <a:cubicBezTo>
                    <a:pt x="137798" y="7720"/>
                    <a:pt x="137665" y="7987"/>
                    <a:pt x="137598" y="8254"/>
                  </a:cubicBezTo>
                  <a:cubicBezTo>
                    <a:pt x="137532" y="8354"/>
                    <a:pt x="137498" y="8487"/>
                    <a:pt x="137465" y="8621"/>
                  </a:cubicBezTo>
                  <a:cubicBezTo>
                    <a:pt x="137432" y="8721"/>
                    <a:pt x="137365" y="8888"/>
                    <a:pt x="137331" y="9021"/>
                  </a:cubicBezTo>
                  <a:cubicBezTo>
                    <a:pt x="137131" y="9555"/>
                    <a:pt x="136998" y="10089"/>
                    <a:pt x="136898" y="10622"/>
                  </a:cubicBezTo>
                  <a:cubicBezTo>
                    <a:pt x="136864" y="10756"/>
                    <a:pt x="136864" y="10889"/>
                    <a:pt x="136831" y="11023"/>
                  </a:cubicBezTo>
                  <a:lnTo>
                    <a:pt x="136831" y="11089"/>
                  </a:lnTo>
                  <a:cubicBezTo>
                    <a:pt x="136831" y="11256"/>
                    <a:pt x="136798" y="11390"/>
                    <a:pt x="136798" y="11556"/>
                  </a:cubicBezTo>
                  <a:cubicBezTo>
                    <a:pt x="136798" y="11690"/>
                    <a:pt x="136764" y="11823"/>
                    <a:pt x="136764" y="11957"/>
                  </a:cubicBezTo>
                  <a:lnTo>
                    <a:pt x="136764" y="11990"/>
                  </a:lnTo>
                  <a:cubicBezTo>
                    <a:pt x="136698" y="12991"/>
                    <a:pt x="136864" y="13991"/>
                    <a:pt x="137165" y="14925"/>
                  </a:cubicBezTo>
                  <a:cubicBezTo>
                    <a:pt x="137532" y="15826"/>
                    <a:pt x="137999" y="16727"/>
                    <a:pt x="138566" y="17561"/>
                  </a:cubicBezTo>
                  <a:cubicBezTo>
                    <a:pt x="138766" y="17961"/>
                    <a:pt x="139099" y="18295"/>
                    <a:pt x="139333" y="18695"/>
                  </a:cubicBezTo>
                  <a:cubicBezTo>
                    <a:pt x="140067" y="19862"/>
                    <a:pt x="139933" y="21063"/>
                    <a:pt x="139233" y="22231"/>
                  </a:cubicBezTo>
                  <a:lnTo>
                    <a:pt x="139233" y="22131"/>
                  </a:lnTo>
                  <a:lnTo>
                    <a:pt x="139233" y="21830"/>
                  </a:lnTo>
                  <a:cubicBezTo>
                    <a:pt x="139199" y="21664"/>
                    <a:pt x="139199" y="21497"/>
                    <a:pt x="139166" y="21330"/>
                  </a:cubicBezTo>
                  <a:cubicBezTo>
                    <a:pt x="139166" y="21297"/>
                    <a:pt x="139133" y="21230"/>
                    <a:pt x="139133" y="21163"/>
                  </a:cubicBezTo>
                  <a:cubicBezTo>
                    <a:pt x="139066" y="20863"/>
                    <a:pt x="138966" y="20563"/>
                    <a:pt x="138833" y="20263"/>
                  </a:cubicBezTo>
                  <a:cubicBezTo>
                    <a:pt x="138833" y="20229"/>
                    <a:pt x="138799" y="20163"/>
                    <a:pt x="138766" y="20129"/>
                  </a:cubicBezTo>
                  <a:cubicBezTo>
                    <a:pt x="138766" y="20062"/>
                    <a:pt x="138732" y="19996"/>
                    <a:pt x="138699" y="19962"/>
                  </a:cubicBezTo>
                  <a:cubicBezTo>
                    <a:pt x="138666" y="19896"/>
                    <a:pt x="138632" y="19829"/>
                    <a:pt x="138599" y="19762"/>
                  </a:cubicBezTo>
                  <a:cubicBezTo>
                    <a:pt x="138566" y="19696"/>
                    <a:pt x="138566" y="19662"/>
                    <a:pt x="138532" y="19629"/>
                  </a:cubicBezTo>
                  <a:cubicBezTo>
                    <a:pt x="138366" y="19395"/>
                    <a:pt x="138199" y="19128"/>
                    <a:pt x="138032" y="18928"/>
                  </a:cubicBezTo>
                  <a:cubicBezTo>
                    <a:pt x="137965" y="18828"/>
                    <a:pt x="137899" y="18762"/>
                    <a:pt x="137865" y="18695"/>
                  </a:cubicBezTo>
                  <a:cubicBezTo>
                    <a:pt x="137665" y="18461"/>
                    <a:pt x="137465" y="18228"/>
                    <a:pt x="137231" y="18028"/>
                  </a:cubicBezTo>
                  <a:cubicBezTo>
                    <a:pt x="136864" y="17661"/>
                    <a:pt x="136531" y="17227"/>
                    <a:pt x="136164" y="16860"/>
                  </a:cubicBezTo>
                  <a:cubicBezTo>
                    <a:pt x="135997" y="16693"/>
                    <a:pt x="135830" y="16493"/>
                    <a:pt x="135697" y="16293"/>
                  </a:cubicBezTo>
                  <a:cubicBezTo>
                    <a:pt x="135597" y="16126"/>
                    <a:pt x="135463" y="15926"/>
                    <a:pt x="135397" y="15759"/>
                  </a:cubicBezTo>
                  <a:cubicBezTo>
                    <a:pt x="135363" y="15659"/>
                    <a:pt x="135330" y="15526"/>
                    <a:pt x="135297" y="15426"/>
                  </a:cubicBezTo>
                  <a:cubicBezTo>
                    <a:pt x="135297" y="15392"/>
                    <a:pt x="135263" y="15326"/>
                    <a:pt x="135230" y="15292"/>
                  </a:cubicBezTo>
                  <a:lnTo>
                    <a:pt x="135230" y="15192"/>
                  </a:lnTo>
                  <a:cubicBezTo>
                    <a:pt x="135230" y="15159"/>
                    <a:pt x="135197" y="15092"/>
                    <a:pt x="135197" y="15059"/>
                  </a:cubicBezTo>
                  <a:cubicBezTo>
                    <a:pt x="135163" y="14992"/>
                    <a:pt x="135163" y="14925"/>
                    <a:pt x="135163" y="14892"/>
                  </a:cubicBezTo>
                  <a:cubicBezTo>
                    <a:pt x="135130" y="14725"/>
                    <a:pt x="135097" y="14592"/>
                    <a:pt x="135097" y="14425"/>
                  </a:cubicBezTo>
                  <a:cubicBezTo>
                    <a:pt x="135097" y="14125"/>
                    <a:pt x="135130" y="13825"/>
                    <a:pt x="135197" y="13524"/>
                  </a:cubicBezTo>
                  <a:cubicBezTo>
                    <a:pt x="135497" y="12090"/>
                    <a:pt x="135730" y="10656"/>
                    <a:pt x="136064" y="9255"/>
                  </a:cubicBezTo>
                  <a:lnTo>
                    <a:pt x="136097" y="9121"/>
                  </a:lnTo>
                  <a:cubicBezTo>
                    <a:pt x="136131" y="9021"/>
                    <a:pt x="136164" y="8888"/>
                    <a:pt x="136231" y="8754"/>
                  </a:cubicBezTo>
                  <a:cubicBezTo>
                    <a:pt x="136264" y="8721"/>
                    <a:pt x="136264" y="8688"/>
                    <a:pt x="136297" y="8621"/>
                  </a:cubicBezTo>
                  <a:cubicBezTo>
                    <a:pt x="136397" y="8421"/>
                    <a:pt x="136564" y="8221"/>
                    <a:pt x="136698" y="8020"/>
                  </a:cubicBezTo>
                  <a:cubicBezTo>
                    <a:pt x="136698" y="8020"/>
                    <a:pt x="136798" y="7920"/>
                    <a:pt x="136831" y="7854"/>
                  </a:cubicBezTo>
                  <a:cubicBezTo>
                    <a:pt x="137198" y="7487"/>
                    <a:pt x="137632" y="7187"/>
                    <a:pt x="138099" y="6953"/>
                  </a:cubicBezTo>
                  <a:close/>
                  <a:moveTo>
                    <a:pt x="47734" y="17561"/>
                  </a:moveTo>
                  <a:cubicBezTo>
                    <a:pt x="48635" y="19629"/>
                    <a:pt x="47367" y="21263"/>
                    <a:pt x="46500" y="22998"/>
                  </a:cubicBezTo>
                  <a:lnTo>
                    <a:pt x="46500" y="23031"/>
                  </a:lnTo>
                  <a:cubicBezTo>
                    <a:pt x="46233" y="22331"/>
                    <a:pt x="46033" y="21597"/>
                    <a:pt x="45900" y="20830"/>
                  </a:cubicBezTo>
                  <a:cubicBezTo>
                    <a:pt x="45966" y="20296"/>
                    <a:pt x="46166" y="19796"/>
                    <a:pt x="46467" y="19362"/>
                  </a:cubicBezTo>
                  <a:cubicBezTo>
                    <a:pt x="46834" y="18728"/>
                    <a:pt x="47301" y="18194"/>
                    <a:pt x="47734" y="17561"/>
                  </a:cubicBezTo>
                  <a:close/>
                  <a:moveTo>
                    <a:pt x="22721" y="19928"/>
                  </a:moveTo>
                  <a:cubicBezTo>
                    <a:pt x="23677" y="19928"/>
                    <a:pt x="24589" y="20206"/>
                    <a:pt x="25452" y="20863"/>
                  </a:cubicBezTo>
                  <a:cubicBezTo>
                    <a:pt x="25652" y="20996"/>
                    <a:pt x="25852" y="21097"/>
                    <a:pt x="26085" y="21263"/>
                  </a:cubicBezTo>
                  <a:cubicBezTo>
                    <a:pt x="25518" y="22664"/>
                    <a:pt x="24117" y="23065"/>
                    <a:pt x="23150" y="24032"/>
                  </a:cubicBezTo>
                  <a:cubicBezTo>
                    <a:pt x="22778" y="23032"/>
                    <a:pt x="22162" y="22448"/>
                    <a:pt x="21175" y="22448"/>
                  </a:cubicBezTo>
                  <a:cubicBezTo>
                    <a:pt x="21010" y="22448"/>
                    <a:pt x="20835" y="22464"/>
                    <a:pt x="20648" y="22498"/>
                  </a:cubicBezTo>
                  <a:cubicBezTo>
                    <a:pt x="20581" y="21830"/>
                    <a:pt x="20515" y="21230"/>
                    <a:pt x="20515" y="20596"/>
                  </a:cubicBezTo>
                  <a:cubicBezTo>
                    <a:pt x="20515" y="20463"/>
                    <a:pt x="20748" y="20263"/>
                    <a:pt x="20915" y="20229"/>
                  </a:cubicBezTo>
                  <a:lnTo>
                    <a:pt x="20882" y="20229"/>
                  </a:lnTo>
                  <a:cubicBezTo>
                    <a:pt x="21510" y="20037"/>
                    <a:pt x="22124" y="19928"/>
                    <a:pt x="22721" y="19928"/>
                  </a:cubicBezTo>
                  <a:close/>
                  <a:moveTo>
                    <a:pt x="130895" y="5604"/>
                  </a:moveTo>
                  <a:cubicBezTo>
                    <a:pt x="131629" y="5604"/>
                    <a:pt x="132363" y="5740"/>
                    <a:pt x="133062" y="6019"/>
                  </a:cubicBezTo>
                  <a:cubicBezTo>
                    <a:pt x="133095" y="6019"/>
                    <a:pt x="133162" y="6052"/>
                    <a:pt x="133195" y="6052"/>
                  </a:cubicBezTo>
                  <a:cubicBezTo>
                    <a:pt x="133462" y="6152"/>
                    <a:pt x="133696" y="6286"/>
                    <a:pt x="133962" y="6386"/>
                  </a:cubicBezTo>
                  <a:lnTo>
                    <a:pt x="134163" y="6486"/>
                  </a:lnTo>
                  <a:cubicBezTo>
                    <a:pt x="134798" y="6771"/>
                    <a:pt x="135449" y="7027"/>
                    <a:pt x="136151" y="7027"/>
                  </a:cubicBezTo>
                  <a:cubicBezTo>
                    <a:pt x="136518" y="7027"/>
                    <a:pt x="136898" y="6958"/>
                    <a:pt x="137298" y="6786"/>
                  </a:cubicBezTo>
                  <a:lnTo>
                    <a:pt x="137298" y="6953"/>
                  </a:lnTo>
                  <a:cubicBezTo>
                    <a:pt x="137198" y="7053"/>
                    <a:pt x="137098" y="7153"/>
                    <a:pt x="136998" y="7220"/>
                  </a:cubicBezTo>
                  <a:cubicBezTo>
                    <a:pt x="136164" y="7787"/>
                    <a:pt x="135630" y="8654"/>
                    <a:pt x="135530" y="9622"/>
                  </a:cubicBezTo>
                  <a:cubicBezTo>
                    <a:pt x="135397" y="10556"/>
                    <a:pt x="135197" y="11490"/>
                    <a:pt x="134996" y="12424"/>
                  </a:cubicBezTo>
                  <a:lnTo>
                    <a:pt x="134763" y="13658"/>
                  </a:lnTo>
                  <a:cubicBezTo>
                    <a:pt x="134496" y="14825"/>
                    <a:pt x="134796" y="15993"/>
                    <a:pt x="135597" y="16860"/>
                  </a:cubicBezTo>
                  <a:cubicBezTo>
                    <a:pt x="136164" y="17527"/>
                    <a:pt x="136764" y="18194"/>
                    <a:pt x="137365" y="18828"/>
                  </a:cubicBezTo>
                  <a:cubicBezTo>
                    <a:pt x="138299" y="19796"/>
                    <a:pt x="138799" y="21097"/>
                    <a:pt x="138732" y="22431"/>
                  </a:cubicBezTo>
                  <a:cubicBezTo>
                    <a:pt x="138766" y="22631"/>
                    <a:pt x="138833" y="22831"/>
                    <a:pt x="138933" y="23031"/>
                  </a:cubicBezTo>
                  <a:cubicBezTo>
                    <a:pt x="139133" y="22898"/>
                    <a:pt x="139466" y="22831"/>
                    <a:pt x="139533" y="22631"/>
                  </a:cubicBezTo>
                  <a:cubicBezTo>
                    <a:pt x="139900" y="21697"/>
                    <a:pt x="140200" y="20763"/>
                    <a:pt x="140534" y="19829"/>
                  </a:cubicBezTo>
                  <a:cubicBezTo>
                    <a:pt x="140634" y="19529"/>
                    <a:pt x="140767" y="19262"/>
                    <a:pt x="140901" y="18962"/>
                  </a:cubicBezTo>
                  <a:cubicBezTo>
                    <a:pt x="141124" y="18556"/>
                    <a:pt x="141557" y="18323"/>
                    <a:pt x="141990" y="18323"/>
                  </a:cubicBezTo>
                  <a:cubicBezTo>
                    <a:pt x="142268" y="18323"/>
                    <a:pt x="142547" y="18419"/>
                    <a:pt x="142769" y="18628"/>
                  </a:cubicBezTo>
                  <a:cubicBezTo>
                    <a:pt x="143369" y="19128"/>
                    <a:pt x="143636" y="19962"/>
                    <a:pt x="143436" y="20730"/>
                  </a:cubicBezTo>
                  <a:cubicBezTo>
                    <a:pt x="143302" y="21463"/>
                    <a:pt x="142702" y="21697"/>
                    <a:pt x="142068" y="21830"/>
                  </a:cubicBezTo>
                  <a:cubicBezTo>
                    <a:pt x="141835" y="21864"/>
                    <a:pt x="141668" y="21897"/>
                    <a:pt x="141534" y="21930"/>
                  </a:cubicBezTo>
                  <a:lnTo>
                    <a:pt x="141401" y="21964"/>
                  </a:lnTo>
                  <a:cubicBezTo>
                    <a:pt x="141301" y="21997"/>
                    <a:pt x="141234" y="22031"/>
                    <a:pt x="141134" y="22097"/>
                  </a:cubicBezTo>
                  <a:cubicBezTo>
                    <a:pt x="141134" y="22131"/>
                    <a:pt x="141101" y="22164"/>
                    <a:pt x="141101" y="22164"/>
                  </a:cubicBezTo>
                  <a:lnTo>
                    <a:pt x="141067" y="22197"/>
                  </a:lnTo>
                  <a:cubicBezTo>
                    <a:pt x="141067" y="22231"/>
                    <a:pt x="141034" y="22264"/>
                    <a:pt x="141034" y="22297"/>
                  </a:cubicBezTo>
                  <a:cubicBezTo>
                    <a:pt x="141001" y="22364"/>
                    <a:pt x="140967" y="22464"/>
                    <a:pt x="140934" y="22531"/>
                  </a:cubicBezTo>
                  <a:cubicBezTo>
                    <a:pt x="140934" y="22598"/>
                    <a:pt x="140934" y="22631"/>
                    <a:pt x="140901" y="22698"/>
                  </a:cubicBezTo>
                  <a:cubicBezTo>
                    <a:pt x="140901" y="22798"/>
                    <a:pt x="140867" y="22898"/>
                    <a:pt x="140867" y="23031"/>
                  </a:cubicBezTo>
                  <a:cubicBezTo>
                    <a:pt x="140334" y="25967"/>
                    <a:pt x="139900" y="28835"/>
                    <a:pt x="139333" y="31737"/>
                  </a:cubicBezTo>
                  <a:cubicBezTo>
                    <a:pt x="138799" y="34606"/>
                    <a:pt x="138265" y="37642"/>
                    <a:pt x="137665" y="40577"/>
                  </a:cubicBezTo>
                  <a:cubicBezTo>
                    <a:pt x="137465" y="41578"/>
                    <a:pt x="136831" y="42378"/>
                    <a:pt x="136231" y="43179"/>
                  </a:cubicBezTo>
                  <a:cubicBezTo>
                    <a:pt x="134830" y="45247"/>
                    <a:pt x="133028" y="46782"/>
                    <a:pt x="130560" y="47382"/>
                  </a:cubicBezTo>
                  <a:cubicBezTo>
                    <a:pt x="130226" y="47482"/>
                    <a:pt x="129859" y="47515"/>
                    <a:pt x="129526" y="47515"/>
                  </a:cubicBezTo>
                  <a:lnTo>
                    <a:pt x="129092" y="47515"/>
                  </a:lnTo>
                  <a:lnTo>
                    <a:pt x="128925" y="47482"/>
                  </a:lnTo>
                  <a:cubicBezTo>
                    <a:pt x="128859" y="47482"/>
                    <a:pt x="128792" y="47482"/>
                    <a:pt x="128725" y="47449"/>
                  </a:cubicBezTo>
                  <a:lnTo>
                    <a:pt x="128458" y="47382"/>
                  </a:lnTo>
                  <a:cubicBezTo>
                    <a:pt x="128292" y="47315"/>
                    <a:pt x="128125" y="47215"/>
                    <a:pt x="127958" y="47149"/>
                  </a:cubicBezTo>
                  <a:lnTo>
                    <a:pt x="127825" y="47048"/>
                  </a:lnTo>
                  <a:cubicBezTo>
                    <a:pt x="127591" y="46882"/>
                    <a:pt x="127391" y="46682"/>
                    <a:pt x="127191" y="46481"/>
                  </a:cubicBezTo>
                  <a:cubicBezTo>
                    <a:pt x="127124" y="46381"/>
                    <a:pt x="127057" y="46315"/>
                    <a:pt x="126991" y="46215"/>
                  </a:cubicBezTo>
                  <a:cubicBezTo>
                    <a:pt x="126924" y="46148"/>
                    <a:pt x="126857" y="46014"/>
                    <a:pt x="126791" y="45914"/>
                  </a:cubicBezTo>
                  <a:cubicBezTo>
                    <a:pt x="126023" y="44713"/>
                    <a:pt x="125690" y="43279"/>
                    <a:pt x="125823" y="41878"/>
                  </a:cubicBezTo>
                  <a:cubicBezTo>
                    <a:pt x="125957" y="39510"/>
                    <a:pt x="126090" y="37141"/>
                    <a:pt x="126224" y="34706"/>
                  </a:cubicBezTo>
                  <a:cubicBezTo>
                    <a:pt x="127391" y="34306"/>
                    <a:pt x="128725" y="33872"/>
                    <a:pt x="129993" y="33305"/>
                  </a:cubicBezTo>
                  <a:cubicBezTo>
                    <a:pt x="131994" y="32438"/>
                    <a:pt x="133962" y="31504"/>
                    <a:pt x="135930" y="30570"/>
                  </a:cubicBezTo>
                  <a:cubicBezTo>
                    <a:pt x="136297" y="30336"/>
                    <a:pt x="136631" y="30103"/>
                    <a:pt x="136965" y="29836"/>
                  </a:cubicBezTo>
                  <a:cubicBezTo>
                    <a:pt x="137698" y="29302"/>
                    <a:pt x="137965" y="28468"/>
                    <a:pt x="138399" y="27735"/>
                  </a:cubicBezTo>
                  <a:cubicBezTo>
                    <a:pt x="138432" y="27668"/>
                    <a:pt x="138399" y="27568"/>
                    <a:pt x="138332" y="27434"/>
                  </a:cubicBezTo>
                  <a:cubicBezTo>
                    <a:pt x="138199" y="27568"/>
                    <a:pt x="138099" y="27701"/>
                    <a:pt x="137999" y="27868"/>
                  </a:cubicBezTo>
                  <a:cubicBezTo>
                    <a:pt x="137198" y="29236"/>
                    <a:pt x="135964" y="30303"/>
                    <a:pt x="134496" y="30937"/>
                  </a:cubicBezTo>
                  <a:cubicBezTo>
                    <a:pt x="131828" y="32271"/>
                    <a:pt x="129026" y="33372"/>
                    <a:pt x="126157" y="34273"/>
                  </a:cubicBezTo>
                  <a:cubicBezTo>
                    <a:pt x="125535" y="34466"/>
                    <a:pt x="124872" y="34562"/>
                    <a:pt x="124211" y="34562"/>
                  </a:cubicBezTo>
                  <a:cubicBezTo>
                    <a:pt x="123845" y="34562"/>
                    <a:pt x="123479" y="34532"/>
                    <a:pt x="123121" y="34473"/>
                  </a:cubicBezTo>
                  <a:cubicBezTo>
                    <a:pt x="122021" y="34339"/>
                    <a:pt x="121087" y="33605"/>
                    <a:pt x="120686" y="32571"/>
                  </a:cubicBezTo>
                  <a:cubicBezTo>
                    <a:pt x="119986" y="30870"/>
                    <a:pt x="119786" y="29036"/>
                    <a:pt x="119552" y="27201"/>
                  </a:cubicBezTo>
                  <a:cubicBezTo>
                    <a:pt x="119085" y="23365"/>
                    <a:pt x="118852" y="19462"/>
                    <a:pt x="118818" y="15559"/>
                  </a:cubicBezTo>
                  <a:cubicBezTo>
                    <a:pt x="118818" y="14792"/>
                    <a:pt x="118752" y="13991"/>
                    <a:pt x="118685" y="13224"/>
                  </a:cubicBezTo>
                  <a:lnTo>
                    <a:pt x="118685" y="13224"/>
                  </a:lnTo>
                  <a:lnTo>
                    <a:pt x="119552" y="13758"/>
                  </a:lnTo>
                  <a:cubicBezTo>
                    <a:pt x="119619" y="13625"/>
                    <a:pt x="119652" y="13524"/>
                    <a:pt x="119686" y="13424"/>
                  </a:cubicBezTo>
                  <a:cubicBezTo>
                    <a:pt x="119752" y="13258"/>
                    <a:pt x="119819" y="13091"/>
                    <a:pt x="119886" y="12891"/>
                  </a:cubicBezTo>
                  <a:cubicBezTo>
                    <a:pt x="120286" y="11256"/>
                    <a:pt x="121120" y="9755"/>
                    <a:pt x="122287" y="8554"/>
                  </a:cubicBezTo>
                  <a:cubicBezTo>
                    <a:pt x="122454" y="8421"/>
                    <a:pt x="122621" y="8287"/>
                    <a:pt x="122854" y="8087"/>
                  </a:cubicBezTo>
                  <a:lnTo>
                    <a:pt x="122854" y="8087"/>
                  </a:lnTo>
                  <a:cubicBezTo>
                    <a:pt x="122721" y="8654"/>
                    <a:pt x="122621" y="9255"/>
                    <a:pt x="122588" y="9822"/>
                  </a:cubicBezTo>
                  <a:cubicBezTo>
                    <a:pt x="122554" y="10489"/>
                    <a:pt x="122754" y="11156"/>
                    <a:pt x="123121" y="11723"/>
                  </a:cubicBezTo>
                  <a:cubicBezTo>
                    <a:pt x="123188" y="11590"/>
                    <a:pt x="123255" y="11456"/>
                    <a:pt x="123321" y="11290"/>
                  </a:cubicBezTo>
                  <a:cubicBezTo>
                    <a:pt x="123388" y="11023"/>
                    <a:pt x="123488" y="10789"/>
                    <a:pt x="123588" y="10522"/>
                  </a:cubicBezTo>
                  <a:cubicBezTo>
                    <a:pt x="123588" y="10456"/>
                    <a:pt x="123622" y="10389"/>
                    <a:pt x="123655" y="10322"/>
                  </a:cubicBezTo>
                  <a:cubicBezTo>
                    <a:pt x="123655" y="10289"/>
                    <a:pt x="123655" y="10289"/>
                    <a:pt x="123655" y="10289"/>
                  </a:cubicBezTo>
                  <a:cubicBezTo>
                    <a:pt x="123922" y="9555"/>
                    <a:pt x="124322" y="8888"/>
                    <a:pt x="124856" y="8287"/>
                  </a:cubicBezTo>
                  <a:lnTo>
                    <a:pt x="124856" y="8254"/>
                  </a:lnTo>
                  <a:cubicBezTo>
                    <a:pt x="124989" y="8121"/>
                    <a:pt x="125123" y="7987"/>
                    <a:pt x="125256" y="7854"/>
                  </a:cubicBezTo>
                  <a:cubicBezTo>
                    <a:pt x="126424" y="6786"/>
                    <a:pt x="127858" y="6052"/>
                    <a:pt x="129426" y="5786"/>
                  </a:cubicBezTo>
                  <a:cubicBezTo>
                    <a:pt x="129908" y="5665"/>
                    <a:pt x="130402" y="5604"/>
                    <a:pt x="130895" y="5604"/>
                  </a:cubicBezTo>
                  <a:close/>
                  <a:moveTo>
                    <a:pt x="35840" y="9182"/>
                  </a:moveTo>
                  <a:cubicBezTo>
                    <a:pt x="38515" y="9182"/>
                    <a:pt x="40833" y="10373"/>
                    <a:pt x="42997" y="11923"/>
                  </a:cubicBezTo>
                  <a:cubicBezTo>
                    <a:pt x="44332" y="12857"/>
                    <a:pt x="45199" y="14325"/>
                    <a:pt x="45366" y="15960"/>
                  </a:cubicBezTo>
                  <a:cubicBezTo>
                    <a:pt x="45499" y="16994"/>
                    <a:pt x="45499" y="18028"/>
                    <a:pt x="45433" y="19062"/>
                  </a:cubicBezTo>
                  <a:cubicBezTo>
                    <a:pt x="45366" y="20196"/>
                    <a:pt x="45499" y="21330"/>
                    <a:pt x="45833" y="22397"/>
                  </a:cubicBezTo>
                  <a:cubicBezTo>
                    <a:pt x="46100" y="23198"/>
                    <a:pt x="46233" y="24065"/>
                    <a:pt x="46166" y="24933"/>
                  </a:cubicBezTo>
                  <a:cubicBezTo>
                    <a:pt x="45866" y="27468"/>
                    <a:pt x="45499" y="30036"/>
                    <a:pt x="44966" y="32538"/>
                  </a:cubicBezTo>
                  <a:cubicBezTo>
                    <a:pt x="44432" y="35006"/>
                    <a:pt x="43464" y="37341"/>
                    <a:pt x="42130" y="39443"/>
                  </a:cubicBezTo>
                  <a:cubicBezTo>
                    <a:pt x="41114" y="41064"/>
                    <a:pt x="39803" y="41893"/>
                    <a:pt x="38199" y="41893"/>
                  </a:cubicBezTo>
                  <a:cubicBezTo>
                    <a:pt x="37855" y="41893"/>
                    <a:pt x="37498" y="41855"/>
                    <a:pt x="37127" y="41778"/>
                  </a:cubicBezTo>
                  <a:cubicBezTo>
                    <a:pt x="35959" y="41511"/>
                    <a:pt x="34758" y="41178"/>
                    <a:pt x="33624" y="40777"/>
                  </a:cubicBezTo>
                  <a:cubicBezTo>
                    <a:pt x="31789" y="40143"/>
                    <a:pt x="30055" y="39209"/>
                    <a:pt x="28520" y="38042"/>
                  </a:cubicBezTo>
                  <a:cubicBezTo>
                    <a:pt x="27653" y="37308"/>
                    <a:pt x="26819" y="36508"/>
                    <a:pt x="26052" y="35674"/>
                  </a:cubicBezTo>
                  <a:cubicBezTo>
                    <a:pt x="25919" y="35540"/>
                    <a:pt x="25785" y="35373"/>
                    <a:pt x="25652" y="35240"/>
                  </a:cubicBezTo>
                  <a:lnTo>
                    <a:pt x="25452" y="35340"/>
                  </a:lnTo>
                  <a:cubicBezTo>
                    <a:pt x="25552" y="35574"/>
                    <a:pt x="25652" y="35807"/>
                    <a:pt x="25819" y="36007"/>
                  </a:cubicBezTo>
                  <a:cubicBezTo>
                    <a:pt x="26486" y="36808"/>
                    <a:pt x="27253" y="37542"/>
                    <a:pt x="28053" y="38209"/>
                  </a:cubicBezTo>
                  <a:cubicBezTo>
                    <a:pt x="30689" y="40210"/>
                    <a:pt x="33758" y="41544"/>
                    <a:pt x="37027" y="42145"/>
                  </a:cubicBezTo>
                  <a:cubicBezTo>
                    <a:pt x="37387" y="42219"/>
                    <a:pt x="37752" y="42256"/>
                    <a:pt x="38115" y="42256"/>
                  </a:cubicBezTo>
                  <a:cubicBezTo>
                    <a:pt x="38893" y="42256"/>
                    <a:pt x="39668" y="42086"/>
                    <a:pt x="40396" y="41745"/>
                  </a:cubicBezTo>
                  <a:lnTo>
                    <a:pt x="40396" y="41745"/>
                  </a:lnTo>
                  <a:cubicBezTo>
                    <a:pt x="39762" y="43946"/>
                    <a:pt x="38995" y="46148"/>
                    <a:pt x="38127" y="48283"/>
                  </a:cubicBezTo>
                  <a:cubicBezTo>
                    <a:pt x="34425" y="45781"/>
                    <a:pt x="30755" y="43346"/>
                    <a:pt x="27153" y="40844"/>
                  </a:cubicBezTo>
                  <a:cubicBezTo>
                    <a:pt x="25919" y="39877"/>
                    <a:pt x="24784" y="38742"/>
                    <a:pt x="23850" y="37508"/>
                  </a:cubicBezTo>
                  <a:cubicBezTo>
                    <a:pt x="23117" y="36674"/>
                    <a:pt x="22716" y="35607"/>
                    <a:pt x="22683" y="34506"/>
                  </a:cubicBezTo>
                  <a:cubicBezTo>
                    <a:pt x="22616" y="32071"/>
                    <a:pt x="22183" y="29703"/>
                    <a:pt x="21949" y="27301"/>
                  </a:cubicBezTo>
                  <a:lnTo>
                    <a:pt x="21882" y="27301"/>
                  </a:lnTo>
                  <a:cubicBezTo>
                    <a:pt x="21849" y="26967"/>
                    <a:pt x="21682" y="26901"/>
                    <a:pt x="21382" y="26867"/>
                  </a:cubicBezTo>
                  <a:cubicBezTo>
                    <a:pt x="20181" y="26801"/>
                    <a:pt x="19881" y="26600"/>
                    <a:pt x="19547" y="25633"/>
                  </a:cubicBezTo>
                  <a:cubicBezTo>
                    <a:pt x="19314" y="24732"/>
                    <a:pt x="19581" y="23765"/>
                    <a:pt x="20281" y="23131"/>
                  </a:cubicBezTo>
                  <a:cubicBezTo>
                    <a:pt x="20562" y="22915"/>
                    <a:pt x="20896" y="22810"/>
                    <a:pt x="21228" y="22810"/>
                  </a:cubicBezTo>
                  <a:cubicBezTo>
                    <a:pt x="21764" y="22810"/>
                    <a:pt x="22294" y="23083"/>
                    <a:pt x="22583" y="23598"/>
                  </a:cubicBezTo>
                  <a:cubicBezTo>
                    <a:pt x="22750" y="23899"/>
                    <a:pt x="22883" y="24165"/>
                    <a:pt x="23050" y="24499"/>
                  </a:cubicBezTo>
                  <a:cubicBezTo>
                    <a:pt x="23951" y="23832"/>
                    <a:pt x="24851" y="23231"/>
                    <a:pt x="25652" y="22564"/>
                  </a:cubicBezTo>
                  <a:cubicBezTo>
                    <a:pt x="26352" y="21997"/>
                    <a:pt x="26619" y="21063"/>
                    <a:pt x="26286" y="20229"/>
                  </a:cubicBezTo>
                  <a:cubicBezTo>
                    <a:pt x="26052" y="19462"/>
                    <a:pt x="25985" y="18695"/>
                    <a:pt x="26019" y="17894"/>
                  </a:cubicBezTo>
                  <a:cubicBezTo>
                    <a:pt x="26085" y="17027"/>
                    <a:pt x="26185" y="16160"/>
                    <a:pt x="26386" y="15326"/>
                  </a:cubicBezTo>
                  <a:cubicBezTo>
                    <a:pt x="26652" y="13925"/>
                    <a:pt x="27453" y="12691"/>
                    <a:pt x="28587" y="11823"/>
                  </a:cubicBezTo>
                  <a:cubicBezTo>
                    <a:pt x="30355" y="10422"/>
                    <a:pt x="32457" y="9522"/>
                    <a:pt x="34692" y="9255"/>
                  </a:cubicBezTo>
                  <a:cubicBezTo>
                    <a:pt x="35082" y="9205"/>
                    <a:pt x="35464" y="9182"/>
                    <a:pt x="35840" y="9182"/>
                  </a:cubicBezTo>
                  <a:close/>
                  <a:moveTo>
                    <a:pt x="38161" y="48783"/>
                  </a:moveTo>
                  <a:cubicBezTo>
                    <a:pt x="38461" y="49217"/>
                    <a:pt x="38761" y="49584"/>
                    <a:pt x="38995" y="49984"/>
                  </a:cubicBezTo>
                  <a:cubicBezTo>
                    <a:pt x="39061" y="50084"/>
                    <a:pt x="39061" y="50251"/>
                    <a:pt x="38995" y="50384"/>
                  </a:cubicBezTo>
                  <a:cubicBezTo>
                    <a:pt x="38428" y="51018"/>
                    <a:pt x="37827" y="51652"/>
                    <a:pt x="37227" y="52286"/>
                  </a:cubicBezTo>
                  <a:lnTo>
                    <a:pt x="37027" y="52152"/>
                  </a:lnTo>
                  <a:cubicBezTo>
                    <a:pt x="37393" y="51085"/>
                    <a:pt x="37760" y="49984"/>
                    <a:pt x="38161" y="48783"/>
                  </a:cubicBezTo>
                  <a:close/>
                  <a:moveTo>
                    <a:pt x="40896" y="41344"/>
                  </a:moveTo>
                  <a:lnTo>
                    <a:pt x="41063" y="41378"/>
                  </a:lnTo>
                  <a:cubicBezTo>
                    <a:pt x="41129" y="45047"/>
                    <a:pt x="41163" y="48683"/>
                    <a:pt x="41230" y="52319"/>
                  </a:cubicBezTo>
                  <a:lnTo>
                    <a:pt x="41129" y="52386"/>
                  </a:lnTo>
                  <a:cubicBezTo>
                    <a:pt x="41029" y="52252"/>
                    <a:pt x="40896" y="52119"/>
                    <a:pt x="40796" y="51952"/>
                  </a:cubicBezTo>
                  <a:cubicBezTo>
                    <a:pt x="40029" y="50918"/>
                    <a:pt x="39295" y="49884"/>
                    <a:pt x="38561" y="48816"/>
                  </a:cubicBezTo>
                  <a:cubicBezTo>
                    <a:pt x="38461" y="48650"/>
                    <a:pt x="38428" y="48483"/>
                    <a:pt x="38494" y="48283"/>
                  </a:cubicBezTo>
                  <a:cubicBezTo>
                    <a:pt x="39195" y="46148"/>
                    <a:pt x="39929" y="44046"/>
                    <a:pt x="40662" y="41945"/>
                  </a:cubicBezTo>
                  <a:cubicBezTo>
                    <a:pt x="40729" y="41745"/>
                    <a:pt x="40796" y="41544"/>
                    <a:pt x="40896" y="41344"/>
                  </a:cubicBezTo>
                  <a:close/>
                  <a:moveTo>
                    <a:pt x="22616" y="36441"/>
                  </a:moveTo>
                  <a:cubicBezTo>
                    <a:pt x="22883" y="36674"/>
                    <a:pt x="23117" y="36941"/>
                    <a:pt x="23350" y="37241"/>
                  </a:cubicBezTo>
                  <a:cubicBezTo>
                    <a:pt x="25018" y="39676"/>
                    <a:pt x="27320" y="41478"/>
                    <a:pt x="29721" y="43079"/>
                  </a:cubicBezTo>
                  <a:cubicBezTo>
                    <a:pt x="31823" y="44513"/>
                    <a:pt x="33958" y="45814"/>
                    <a:pt x="36059" y="47182"/>
                  </a:cubicBezTo>
                  <a:cubicBezTo>
                    <a:pt x="36626" y="47549"/>
                    <a:pt x="37127" y="47949"/>
                    <a:pt x="37627" y="48383"/>
                  </a:cubicBezTo>
                  <a:cubicBezTo>
                    <a:pt x="37727" y="48516"/>
                    <a:pt x="37760" y="48716"/>
                    <a:pt x="37727" y="48916"/>
                  </a:cubicBezTo>
                  <a:cubicBezTo>
                    <a:pt x="36993" y="51118"/>
                    <a:pt x="36259" y="53286"/>
                    <a:pt x="35459" y="55588"/>
                  </a:cubicBezTo>
                  <a:cubicBezTo>
                    <a:pt x="34725" y="54854"/>
                    <a:pt x="22783" y="37108"/>
                    <a:pt x="22616" y="36441"/>
                  </a:cubicBezTo>
                  <a:close/>
                  <a:moveTo>
                    <a:pt x="39328" y="50451"/>
                  </a:moveTo>
                  <a:cubicBezTo>
                    <a:pt x="39628" y="50918"/>
                    <a:pt x="39962" y="51352"/>
                    <a:pt x="40262" y="51819"/>
                  </a:cubicBezTo>
                  <a:cubicBezTo>
                    <a:pt x="40296" y="51985"/>
                    <a:pt x="40262" y="52152"/>
                    <a:pt x="40162" y="52286"/>
                  </a:cubicBezTo>
                  <a:cubicBezTo>
                    <a:pt x="39228" y="53953"/>
                    <a:pt x="38094" y="55454"/>
                    <a:pt x="36760" y="56822"/>
                  </a:cubicBezTo>
                  <a:cubicBezTo>
                    <a:pt x="36693" y="56889"/>
                    <a:pt x="36660" y="56956"/>
                    <a:pt x="36626" y="57056"/>
                  </a:cubicBezTo>
                  <a:lnTo>
                    <a:pt x="36726" y="57189"/>
                  </a:lnTo>
                  <a:cubicBezTo>
                    <a:pt x="36893" y="57089"/>
                    <a:pt x="37060" y="56956"/>
                    <a:pt x="37227" y="56822"/>
                  </a:cubicBezTo>
                  <a:cubicBezTo>
                    <a:pt x="38194" y="55555"/>
                    <a:pt x="39128" y="54320"/>
                    <a:pt x="40062" y="53086"/>
                  </a:cubicBezTo>
                  <a:cubicBezTo>
                    <a:pt x="40229" y="52853"/>
                    <a:pt x="40362" y="52586"/>
                    <a:pt x="40529" y="52319"/>
                  </a:cubicBezTo>
                  <a:cubicBezTo>
                    <a:pt x="40896" y="52552"/>
                    <a:pt x="41096" y="52986"/>
                    <a:pt x="41029" y="53386"/>
                  </a:cubicBezTo>
                  <a:cubicBezTo>
                    <a:pt x="40896" y="54187"/>
                    <a:pt x="40729" y="54954"/>
                    <a:pt x="40596" y="55755"/>
                  </a:cubicBezTo>
                  <a:cubicBezTo>
                    <a:pt x="40562" y="56322"/>
                    <a:pt x="40095" y="56789"/>
                    <a:pt x="39528" y="56855"/>
                  </a:cubicBezTo>
                  <a:cubicBezTo>
                    <a:pt x="38794" y="56989"/>
                    <a:pt x="38094" y="57156"/>
                    <a:pt x="37393" y="57289"/>
                  </a:cubicBezTo>
                  <a:cubicBezTo>
                    <a:pt x="37316" y="57301"/>
                    <a:pt x="37241" y="57307"/>
                    <a:pt x="37167" y="57307"/>
                  </a:cubicBezTo>
                  <a:cubicBezTo>
                    <a:pt x="36212" y="57307"/>
                    <a:pt x="35519" y="56350"/>
                    <a:pt x="35859" y="55421"/>
                  </a:cubicBezTo>
                  <a:lnTo>
                    <a:pt x="35892" y="55421"/>
                  </a:lnTo>
                  <a:cubicBezTo>
                    <a:pt x="36126" y="54721"/>
                    <a:pt x="36393" y="53987"/>
                    <a:pt x="36693" y="53286"/>
                  </a:cubicBezTo>
                  <a:cubicBezTo>
                    <a:pt x="36793" y="53086"/>
                    <a:pt x="36926" y="52886"/>
                    <a:pt x="37093" y="52753"/>
                  </a:cubicBezTo>
                  <a:cubicBezTo>
                    <a:pt x="37460" y="52386"/>
                    <a:pt x="37860" y="52052"/>
                    <a:pt x="38227" y="51652"/>
                  </a:cubicBezTo>
                  <a:cubicBezTo>
                    <a:pt x="38594" y="51285"/>
                    <a:pt x="38928" y="50885"/>
                    <a:pt x="39328" y="50451"/>
                  </a:cubicBezTo>
                  <a:close/>
                  <a:moveTo>
                    <a:pt x="41263" y="54687"/>
                  </a:moveTo>
                  <a:lnTo>
                    <a:pt x="41263" y="57656"/>
                  </a:lnTo>
                  <a:cubicBezTo>
                    <a:pt x="40829" y="57122"/>
                    <a:pt x="40496" y="56722"/>
                    <a:pt x="40863" y="56088"/>
                  </a:cubicBezTo>
                  <a:cubicBezTo>
                    <a:pt x="41029" y="55621"/>
                    <a:pt x="41163" y="55154"/>
                    <a:pt x="41263" y="54687"/>
                  </a:cubicBezTo>
                  <a:close/>
                  <a:moveTo>
                    <a:pt x="38528" y="57423"/>
                  </a:moveTo>
                  <a:cubicBezTo>
                    <a:pt x="38161" y="57923"/>
                    <a:pt x="37860" y="58357"/>
                    <a:pt x="37494" y="58857"/>
                  </a:cubicBezTo>
                  <a:lnTo>
                    <a:pt x="36760" y="57656"/>
                  </a:lnTo>
                  <a:lnTo>
                    <a:pt x="38528" y="57423"/>
                  </a:lnTo>
                  <a:close/>
                  <a:moveTo>
                    <a:pt x="40237" y="56969"/>
                  </a:moveTo>
                  <a:cubicBezTo>
                    <a:pt x="40268" y="56969"/>
                    <a:pt x="40289" y="56975"/>
                    <a:pt x="40296" y="56989"/>
                  </a:cubicBezTo>
                  <a:cubicBezTo>
                    <a:pt x="40529" y="57322"/>
                    <a:pt x="40896" y="57789"/>
                    <a:pt x="40796" y="58056"/>
                  </a:cubicBezTo>
                  <a:cubicBezTo>
                    <a:pt x="40396" y="59257"/>
                    <a:pt x="39862" y="60425"/>
                    <a:pt x="39395" y="61626"/>
                  </a:cubicBezTo>
                  <a:lnTo>
                    <a:pt x="39195" y="61626"/>
                  </a:lnTo>
                  <a:cubicBezTo>
                    <a:pt x="38728" y="60858"/>
                    <a:pt x="38227" y="60124"/>
                    <a:pt x="37760" y="59357"/>
                  </a:cubicBezTo>
                  <a:cubicBezTo>
                    <a:pt x="37727" y="59190"/>
                    <a:pt x="37760" y="59024"/>
                    <a:pt x="37860" y="58890"/>
                  </a:cubicBezTo>
                  <a:cubicBezTo>
                    <a:pt x="38161" y="58457"/>
                    <a:pt x="38461" y="58023"/>
                    <a:pt x="38761" y="57589"/>
                  </a:cubicBezTo>
                  <a:cubicBezTo>
                    <a:pt x="38881" y="57440"/>
                    <a:pt x="39965" y="56969"/>
                    <a:pt x="40237" y="56969"/>
                  </a:cubicBezTo>
                  <a:close/>
                  <a:moveTo>
                    <a:pt x="41196" y="58256"/>
                  </a:moveTo>
                  <a:cubicBezTo>
                    <a:pt x="41263" y="58523"/>
                    <a:pt x="41330" y="58824"/>
                    <a:pt x="41363" y="59124"/>
                  </a:cubicBezTo>
                  <a:cubicBezTo>
                    <a:pt x="41430" y="60124"/>
                    <a:pt x="41463" y="61125"/>
                    <a:pt x="41496" y="62126"/>
                  </a:cubicBezTo>
                  <a:cubicBezTo>
                    <a:pt x="41530" y="62826"/>
                    <a:pt x="41096" y="63327"/>
                    <a:pt x="40662" y="63927"/>
                  </a:cubicBezTo>
                  <a:cubicBezTo>
                    <a:pt x="40262" y="63293"/>
                    <a:pt x="39895" y="62726"/>
                    <a:pt x="39562" y="62126"/>
                  </a:cubicBezTo>
                  <a:cubicBezTo>
                    <a:pt x="39495" y="62026"/>
                    <a:pt x="39495" y="61892"/>
                    <a:pt x="39562" y="61792"/>
                  </a:cubicBezTo>
                  <a:lnTo>
                    <a:pt x="39562" y="61826"/>
                  </a:lnTo>
                  <a:cubicBezTo>
                    <a:pt x="40062" y="60658"/>
                    <a:pt x="40596" y="59524"/>
                    <a:pt x="41196" y="58256"/>
                  </a:cubicBezTo>
                  <a:close/>
                  <a:moveTo>
                    <a:pt x="41630" y="63093"/>
                  </a:moveTo>
                  <a:lnTo>
                    <a:pt x="41663" y="63127"/>
                  </a:lnTo>
                  <a:cubicBezTo>
                    <a:pt x="41697" y="63961"/>
                    <a:pt x="41763" y="64694"/>
                    <a:pt x="41830" y="65528"/>
                  </a:cubicBezTo>
                  <a:cubicBezTo>
                    <a:pt x="40896" y="64661"/>
                    <a:pt x="40829" y="64027"/>
                    <a:pt x="41630" y="63093"/>
                  </a:cubicBezTo>
                  <a:close/>
                  <a:moveTo>
                    <a:pt x="41863" y="40310"/>
                  </a:moveTo>
                  <a:cubicBezTo>
                    <a:pt x="43198" y="43746"/>
                    <a:pt x="44432" y="47015"/>
                    <a:pt x="45666" y="50284"/>
                  </a:cubicBezTo>
                  <a:cubicBezTo>
                    <a:pt x="45954" y="51061"/>
                    <a:pt x="45968" y="51193"/>
                    <a:pt x="45367" y="51193"/>
                  </a:cubicBezTo>
                  <a:cubicBezTo>
                    <a:pt x="45271" y="51193"/>
                    <a:pt x="45160" y="51189"/>
                    <a:pt x="45032" y="51185"/>
                  </a:cubicBezTo>
                  <a:cubicBezTo>
                    <a:pt x="44632" y="51185"/>
                    <a:pt x="44198" y="51118"/>
                    <a:pt x="43798" y="51051"/>
                  </a:cubicBezTo>
                  <a:cubicBezTo>
                    <a:pt x="43720" y="51042"/>
                    <a:pt x="43650" y="51037"/>
                    <a:pt x="43589" y="51037"/>
                  </a:cubicBezTo>
                  <a:cubicBezTo>
                    <a:pt x="43201" y="51037"/>
                    <a:pt x="43130" y="51225"/>
                    <a:pt x="43331" y="51685"/>
                  </a:cubicBezTo>
                  <a:cubicBezTo>
                    <a:pt x="43565" y="52185"/>
                    <a:pt x="43798" y="52719"/>
                    <a:pt x="44065" y="53186"/>
                  </a:cubicBezTo>
                  <a:cubicBezTo>
                    <a:pt x="44632" y="54220"/>
                    <a:pt x="44832" y="55388"/>
                    <a:pt x="44632" y="56522"/>
                  </a:cubicBezTo>
                  <a:cubicBezTo>
                    <a:pt x="44232" y="60291"/>
                    <a:pt x="43865" y="64061"/>
                    <a:pt x="43464" y="67830"/>
                  </a:cubicBezTo>
                  <a:cubicBezTo>
                    <a:pt x="43398" y="68597"/>
                    <a:pt x="43298" y="69364"/>
                    <a:pt x="43198" y="70132"/>
                  </a:cubicBezTo>
                  <a:cubicBezTo>
                    <a:pt x="43198" y="70232"/>
                    <a:pt x="43164" y="70365"/>
                    <a:pt x="43131" y="70465"/>
                  </a:cubicBezTo>
                  <a:cubicBezTo>
                    <a:pt x="42831" y="69665"/>
                    <a:pt x="42564" y="68864"/>
                    <a:pt x="42364" y="68063"/>
                  </a:cubicBezTo>
                  <a:cubicBezTo>
                    <a:pt x="42264" y="67263"/>
                    <a:pt x="42197" y="66429"/>
                    <a:pt x="42164" y="65595"/>
                  </a:cubicBezTo>
                  <a:cubicBezTo>
                    <a:pt x="41396" y="57556"/>
                    <a:pt x="41663" y="49484"/>
                    <a:pt x="41296" y="41411"/>
                  </a:cubicBezTo>
                  <a:cubicBezTo>
                    <a:pt x="41296" y="41077"/>
                    <a:pt x="41663" y="40711"/>
                    <a:pt x="41863" y="40310"/>
                  </a:cubicBezTo>
                  <a:close/>
                  <a:moveTo>
                    <a:pt x="22249" y="34740"/>
                  </a:moveTo>
                  <a:lnTo>
                    <a:pt x="22416" y="34873"/>
                  </a:lnTo>
                  <a:cubicBezTo>
                    <a:pt x="22416" y="35073"/>
                    <a:pt x="22383" y="35273"/>
                    <a:pt x="22316" y="35473"/>
                  </a:cubicBezTo>
                  <a:cubicBezTo>
                    <a:pt x="22049" y="36007"/>
                    <a:pt x="22116" y="36674"/>
                    <a:pt x="22483" y="37175"/>
                  </a:cubicBezTo>
                  <a:cubicBezTo>
                    <a:pt x="23484" y="38742"/>
                    <a:pt x="24451" y="40344"/>
                    <a:pt x="25552" y="41845"/>
                  </a:cubicBezTo>
                  <a:cubicBezTo>
                    <a:pt x="28554" y="45881"/>
                    <a:pt x="31256" y="50117"/>
                    <a:pt x="33991" y="54320"/>
                  </a:cubicBezTo>
                  <a:cubicBezTo>
                    <a:pt x="36526" y="58223"/>
                    <a:pt x="39028" y="62126"/>
                    <a:pt x="41530" y="66062"/>
                  </a:cubicBezTo>
                  <a:cubicBezTo>
                    <a:pt x="41697" y="66329"/>
                    <a:pt x="41797" y="66662"/>
                    <a:pt x="41863" y="66963"/>
                  </a:cubicBezTo>
                  <a:cubicBezTo>
                    <a:pt x="42063" y="67730"/>
                    <a:pt x="42197" y="68497"/>
                    <a:pt x="42397" y="69264"/>
                  </a:cubicBezTo>
                  <a:cubicBezTo>
                    <a:pt x="42497" y="69765"/>
                    <a:pt x="42664" y="70265"/>
                    <a:pt x="42797" y="70765"/>
                  </a:cubicBezTo>
                  <a:lnTo>
                    <a:pt x="42631" y="70865"/>
                  </a:lnTo>
                  <a:cubicBezTo>
                    <a:pt x="42030" y="70332"/>
                    <a:pt x="41430" y="69765"/>
                    <a:pt x="40863" y="69164"/>
                  </a:cubicBezTo>
                  <a:cubicBezTo>
                    <a:pt x="37894" y="65695"/>
                    <a:pt x="34958" y="62193"/>
                    <a:pt x="31990" y="58690"/>
                  </a:cubicBezTo>
                  <a:cubicBezTo>
                    <a:pt x="31523" y="58090"/>
                    <a:pt x="31022" y="57523"/>
                    <a:pt x="30522" y="57022"/>
                  </a:cubicBezTo>
                  <a:cubicBezTo>
                    <a:pt x="28987" y="55621"/>
                    <a:pt x="28387" y="53853"/>
                    <a:pt x="28254" y="51885"/>
                  </a:cubicBezTo>
                  <a:cubicBezTo>
                    <a:pt x="28220" y="51352"/>
                    <a:pt x="28220" y="50818"/>
                    <a:pt x="28187" y="50317"/>
                  </a:cubicBezTo>
                  <a:cubicBezTo>
                    <a:pt x="28187" y="50117"/>
                    <a:pt x="28053" y="49850"/>
                    <a:pt x="27953" y="49817"/>
                  </a:cubicBezTo>
                  <a:cubicBezTo>
                    <a:pt x="27753" y="49817"/>
                    <a:pt x="27553" y="49884"/>
                    <a:pt x="27386" y="50017"/>
                  </a:cubicBezTo>
                  <a:cubicBezTo>
                    <a:pt x="26753" y="50584"/>
                    <a:pt x="26152" y="51185"/>
                    <a:pt x="25485" y="51752"/>
                  </a:cubicBezTo>
                  <a:cubicBezTo>
                    <a:pt x="25199" y="51981"/>
                    <a:pt x="25011" y="52099"/>
                    <a:pt x="24868" y="52099"/>
                  </a:cubicBezTo>
                  <a:cubicBezTo>
                    <a:pt x="24679" y="52099"/>
                    <a:pt x="24570" y="51890"/>
                    <a:pt x="24418" y="51452"/>
                  </a:cubicBezTo>
                  <a:cubicBezTo>
                    <a:pt x="23183" y="48183"/>
                    <a:pt x="22149" y="44813"/>
                    <a:pt x="21315" y="41378"/>
                  </a:cubicBezTo>
                  <a:cubicBezTo>
                    <a:pt x="21015" y="40177"/>
                    <a:pt x="20648" y="38976"/>
                    <a:pt x="20348" y="37775"/>
                  </a:cubicBezTo>
                  <a:cubicBezTo>
                    <a:pt x="20148" y="37108"/>
                    <a:pt x="20381" y="36407"/>
                    <a:pt x="20915" y="35974"/>
                  </a:cubicBezTo>
                  <a:cubicBezTo>
                    <a:pt x="21349" y="35540"/>
                    <a:pt x="21816" y="35173"/>
                    <a:pt x="22249" y="34740"/>
                  </a:cubicBezTo>
                  <a:close/>
                  <a:moveTo>
                    <a:pt x="125690" y="36374"/>
                  </a:moveTo>
                  <a:cubicBezTo>
                    <a:pt x="125723" y="36508"/>
                    <a:pt x="125757" y="36641"/>
                    <a:pt x="125757" y="36741"/>
                  </a:cubicBezTo>
                  <a:cubicBezTo>
                    <a:pt x="125656" y="38509"/>
                    <a:pt x="125556" y="40310"/>
                    <a:pt x="125423" y="42078"/>
                  </a:cubicBezTo>
                  <a:cubicBezTo>
                    <a:pt x="125390" y="42412"/>
                    <a:pt x="125056" y="42712"/>
                    <a:pt x="124989" y="43046"/>
                  </a:cubicBezTo>
                  <a:cubicBezTo>
                    <a:pt x="124856" y="43746"/>
                    <a:pt x="124823" y="44480"/>
                    <a:pt x="124722" y="45180"/>
                  </a:cubicBezTo>
                  <a:cubicBezTo>
                    <a:pt x="124089" y="51185"/>
                    <a:pt x="123488" y="57156"/>
                    <a:pt x="122788" y="63127"/>
                  </a:cubicBezTo>
                  <a:cubicBezTo>
                    <a:pt x="122421" y="66262"/>
                    <a:pt x="121854" y="69364"/>
                    <a:pt x="121387" y="72533"/>
                  </a:cubicBezTo>
                  <a:cubicBezTo>
                    <a:pt x="121320" y="72934"/>
                    <a:pt x="121287" y="73401"/>
                    <a:pt x="121220" y="73834"/>
                  </a:cubicBezTo>
                  <a:cubicBezTo>
                    <a:pt x="121153" y="74101"/>
                    <a:pt x="121053" y="74335"/>
                    <a:pt x="120953" y="74601"/>
                  </a:cubicBezTo>
                  <a:lnTo>
                    <a:pt x="120720" y="74601"/>
                  </a:lnTo>
                  <a:cubicBezTo>
                    <a:pt x="120553" y="74201"/>
                    <a:pt x="120419" y="73801"/>
                    <a:pt x="120319" y="73367"/>
                  </a:cubicBezTo>
                  <a:cubicBezTo>
                    <a:pt x="120086" y="71866"/>
                    <a:pt x="119786" y="70365"/>
                    <a:pt x="119686" y="68831"/>
                  </a:cubicBezTo>
                  <a:cubicBezTo>
                    <a:pt x="119519" y="66462"/>
                    <a:pt x="119485" y="64061"/>
                    <a:pt x="119352" y="61659"/>
                  </a:cubicBezTo>
                  <a:cubicBezTo>
                    <a:pt x="119219" y="59357"/>
                    <a:pt x="119786" y="57156"/>
                    <a:pt x="120519" y="54987"/>
                  </a:cubicBezTo>
                  <a:cubicBezTo>
                    <a:pt x="120920" y="53753"/>
                    <a:pt x="121353" y="52519"/>
                    <a:pt x="121754" y="51285"/>
                  </a:cubicBezTo>
                  <a:cubicBezTo>
                    <a:pt x="121920" y="50885"/>
                    <a:pt x="121687" y="50518"/>
                    <a:pt x="121153" y="50451"/>
                  </a:cubicBezTo>
                  <a:cubicBezTo>
                    <a:pt x="120953" y="50434"/>
                    <a:pt x="120745" y="50426"/>
                    <a:pt x="120532" y="50426"/>
                  </a:cubicBezTo>
                  <a:cubicBezTo>
                    <a:pt x="120319" y="50426"/>
                    <a:pt x="120103" y="50434"/>
                    <a:pt x="119886" y="50451"/>
                  </a:cubicBezTo>
                  <a:cubicBezTo>
                    <a:pt x="119774" y="50458"/>
                    <a:pt x="119671" y="50461"/>
                    <a:pt x="119577" y="50461"/>
                  </a:cubicBezTo>
                  <a:cubicBezTo>
                    <a:pt x="118750" y="50461"/>
                    <a:pt x="118626" y="50175"/>
                    <a:pt x="118985" y="49217"/>
                  </a:cubicBezTo>
                  <a:cubicBezTo>
                    <a:pt x="120052" y="46548"/>
                    <a:pt x="121120" y="43879"/>
                    <a:pt x="122221" y="41244"/>
                  </a:cubicBezTo>
                  <a:cubicBezTo>
                    <a:pt x="122621" y="40177"/>
                    <a:pt x="123188" y="39176"/>
                    <a:pt x="123688" y="38142"/>
                  </a:cubicBezTo>
                  <a:cubicBezTo>
                    <a:pt x="124122" y="37308"/>
                    <a:pt x="124923" y="36908"/>
                    <a:pt x="125690" y="36374"/>
                  </a:cubicBezTo>
                  <a:close/>
                  <a:moveTo>
                    <a:pt x="140267" y="31137"/>
                  </a:moveTo>
                  <a:cubicBezTo>
                    <a:pt x="141034" y="31170"/>
                    <a:pt x="141701" y="31637"/>
                    <a:pt x="142001" y="32338"/>
                  </a:cubicBezTo>
                  <a:cubicBezTo>
                    <a:pt x="142669" y="33539"/>
                    <a:pt x="143236" y="34773"/>
                    <a:pt x="143669" y="36074"/>
                  </a:cubicBezTo>
                  <a:cubicBezTo>
                    <a:pt x="144637" y="39310"/>
                    <a:pt x="145471" y="42579"/>
                    <a:pt x="146305" y="45814"/>
                  </a:cubicBezTo>
                  <a:cubicBezTo>
                    <a:pt x="146538" y="46648"/>
                    <a:pt x="146338" y="46948"/>
                    <a:pt x="145537" y="47115"/>
                  </a:cubicBezTo>
                  <a:cubicBezTo>
                    <a:pt x="144703" y="47282"/>
                    <a:pt x="143736" y="47349"/>
                    <a:pt x="142869" y="47482"/>
                  </a:cubicBezTo>
                  <a:cubicBezTo>
                    <a:pt x="142435" y="47515"/>
                    <a:pt x="142035" y="47582"/>
                    <a:pt x="141601" y="47716"/>
                  </a:cubicBezTo>
                  <a:cubicBezTo>
                    <a:pt x="140701" y="47982"/>
                    <a:pt x="140534" y="48683"/>
                    <a:pt x="141301" y="49250"/>
                  </a:cubicBezTo>
                  <a:cubicBezTo>
                    <a:pt x="142168" y="49917"/>
                    <a:pt x="142635" y="50818"/>
                    <a:pt x="143202" y="51685"/>
                  </a:cubicBezTo>
                  <a:cubicBezTo>
                    <a:pt x="143603" y="52252"/>
                    <a:pt x="143669" y="52986"/>
                    <a:pt x="143369" y="53620"/>
                  </a:cubicBezTo>
                  <a:cubicBezTo>
                    <a:pt x="142602" y="55221"/>
                    <a:pt x="141768" y="56755"/>
                    <a:pt x="140834" y="58290"/>
                  </a:cubicBezTo>
                  <a:cubicBezTo>
                    <a:pt x="137932" y="62793"/>
                    <a:pt x="134329" y="66729"/>
                    <a:pt x="131094" y="70966"/>
                  </a:cubicBezTo>
                  <a:cubicBezTo>
                    <a:pt x="130293" y="72000"/>
                    <a:pt x="129693" y="73134"/>
                    <a:pt x="128992" y="74201"/>
                  </a:cubicBezTo>
                  <a:cubicBezTo>
                    <a:pt x="128859" y="74435"/>
                    <a:pt x="128725" y="74668"/>
                    <a:pt x="128525" y="75002"/>
                  </a:cubicBezTo>
                  <a:cubicBezTo>
                    <a:pt x="128492" y="74868"/>
                    <a:pt x="128458" y="74768"/>
                    <a:pt x="128458" y="74635"/>
                  </a:cubicBezTo>
                  <a:cubicBezTo>
                    <a:pt x="128458" y="72200"/>
                    <a:pt x="128458" y="69731"/>
                    <a:pt x="129392" y="67396"/>
                  </a:cubicBezTo>
                  <a:cubicBezTo>
                    <a:pt x="130727" y="64127"/>
                    <a:pt x="132161" y="60892"/>
                    <a:pt x="133462" y="57589"/>
                  </a:cubicBezTo>
                  <a:cubicBezTo>
                    <a:pt x="133629" y="57189"/>
                    <a:pt x="133762" y="56755"/>
                    <a:pt x="133929" y="56355"/>
                  </a:cubicBezTo>
                  <a:lnTo>
                    <a:pt x="133929" y="56288"/>
                  </a:lnTo>
                  <a:cubicBezTo>
                    <a:pt x="134062" y="55888"/>
                    <a:pt x="134196" y="55454"/>
                    <a:pt x="134329" y="55021"/>
                  </a:cubicBezTo>
                  <a:cubicBezTo>
                    <a:pt x="134463" y="54587"/>
                    <a:pt x="134563" y="54220"/>
                    <a:pt x="134696" y="53820"/>
                  </a:cubicBezTo>
                  <a:cubicBezTo>
                    <a:pt x="134696" y="53787"/>
                    <a:pt x="134696" y="53753"/>
                    <a:pt x="134730" y="53753"/>
                  </a:cubicBezTo>
                  <a:cubicBezTo>
                    <a:pt x="134830" y="53353"/>
                    <a:pt x="134930" y="52953"/>
                    <a:pt x="135063" y="52552"/>
                  </a:cubicBezTo>
                  <a:cubicBezTo>
                    <a:pt x="135564" y="50818"/>
                    <a:pt x="136064" y="49083"/>
                    <a:pt x="136498" y="47315"/>
                  </a:cubicBezTo>
                  <a:cubicBezTo>
                    <a:pt x="136698" y="46581"/>
                    <a:pt x="136864" y="45848"/>
                    <a:pt x="137031" y="45080"/>
                  </a:cubicBezTo>
                  <a:cubicBezTo>
                    <a:pt x="137131" y="44713"/>
                    <a:pt x="137198" y="44346"/>
                    <a:pt x="137265" y="43980"/>
                  </a:cubicBezTo>
                  <a:lnTo>
                    <a:pt x="137265" y="43946"/>
                  </a:lnTo>
                  <a:cubicBezTo>
                    <a:pt x="137265" y="43913"/>
                    <a:pt x="137265" y="43913"/>
                    <a:pt x="137265" y="43913"/>
                  </a:cubicBezTo>
                  <a:lnTo>
                    <a:pt x="137465" y="43079"/>
                  </a:lnTo>
                  <a:cubicBezTo>
                    <a:pt x="137532" y="42712"/>
                    <a:pt x="137632" y="42345"/>
                    <a:pt x="137698" y="41978"/>
                  </a:cubicBezTo>
                  <a:cubicBezTo>
                    <a:pt x="138299" y="38976"/>
                    <a:pt x="138899" y="35940"/>
                    <a:pt x="139466" y="32905"/>
                  </a:cubicBezTo>
                  <a:cubicBezTo>
                    <a:pt x="139600" y="32405"/>
                    <a:pt x="139700" y="31871"/>
                    <a:pt x="139833" y="31371"/>
                  </a:cubicBezTo>
                  <a:cubicBezTo>
                    <a:pt x="139933" y="31237"/>
                    <a:pt x="140100" y="31137"/>
                    <a:pt x="140267" y="31137"/>
                  </a:cubicBezTo>
                  <a:close/>
                  <a:moveTo>
                    <a:pt x="43298" y="42712"/>
                  </a:moveTo>
                  <a:cubicBezTo>
                    <a:pt x="44098" y="43179"/>
                    <a:pt x="44865" y="43679"/>
                    <a:pt x="45599" y="44246"/>
                  </a:cubicBezTo>
                  <a:cubicBezTo>
                    <a:pt x="47267" y="45748"/>
                    <a:pt x="48868" y="47349"/>
                    <a:pt x="50503" y="48883"/>
                  </a:cubicBezTo>
                  <a:cubicBezTo>
                    <a:pt x="50970" y="49317"/>
                    <a:pt x="51470" y="49784"/>
                    <a:pt x="51971" y="50151"/>
                  </a:cubicBezTo>
                  <a:cubicBezTo>
                    <a:pt x="53038" y="50985"/>
                    <a:pt x="53939" y="51985"/>
                    <a:pt x="54639" y="53153"/>
                  </a:cubicBezTo>
                  <a:cubicBezTo>
                    <a:pt x="57308" y="57489"/>
                    <a:pt x="58909" y="62193"/>
                    <a:pt x="59809" y="67196"/>
                  </a:cubicBezTo>
                  <a:cubicBezTo>
                    <a:pt x="60577" y="71332"/>
                    <a:pt x="61010" y="75535"/>
                    <a:pt x="61177" y="79739"/>
                  </a:cubicBezTo>
                  <a:lnTo>
                    <a:pt x="61177" y="81006"/>
                  </a:lnTo>
                  <a:cubicBezTo>
                    <a:pt x="60076" y="80839"/>
                    <a:pt x="59042" y="80673"/>
                    <a:pt x="58008" y="80472"/>
                  </a:cubicBezTo>
                  <a:cubicBezTo>
                    <a:pt x="57841" y="80406"/>
                    <a:pt x="57741" y="80239"/>
                    <a:pt x="57708" y="80072"/>
                  </a:cubicBezTo>
                  <a:cubicBezTo>
                    <a:pt x="57608" y="78871"/>
                    <a:pt x="57575" y="77670"/>
                    <a:pt x="57474" y="76436"/>
                  </a:cubicBezTo>
                  <a:cubicBezTo>
                    <a:pt x="57308" y="74001"/>
                    <a:pt x="57241" y="71566"/>
                    <a:pt x="56607" y="69164"/>
                  </a:cubicBezTo>
                  <a:cubicBezTo>
                    <a:pt x="56574" y="69031"/>
                    <a:pt x="56474" y="68897"/>
                    <a:pt x="56374" y="68831"/>
                  </a:cubicBezTo>
                  <a:lnTo>
                    <a:pt x="56374" y="68831"/>
                  </a:lnTo>
                  <a:cubicBezTo>
                    <a:pt x="56540" y="70532"/>
                    <a:pt x="56774" y="72266"/>
                    <a:pt x="56907" y="73968"/>
                  </a:cubicBezTo>
                  <a:cubicBezTo>
                    <a:pt x="57074" y="75702"/>
                    <a:pt x="57174" y="77504"/>
                    <a:pt x="57274" y="79272"/>
                  </a:cubicBezTo>
                  <a:cubicBezTo>
                    <a:pt x="54539" y="78905"/>
                    <a:pt x="46800" y="76936"/>
                    <a:pt x="44132" y="75902"/>
                  </a:cubicBezTo>
                  <a:cubicBezTo>
                    <a:pt x="43831" y="74468"/>
                    <a:pt x="43531" y="73100"/>
                    <a:pt x="43298" y="71699"/>
                  </a:cubicBezTo>
                  <a:cubicBezTo>
                    <a:pt x="43298" y="71366"/>
                    <a:pt x="43331" y="71032"/>
                    <a:pt x="43431" y="70699"/>
                  </a:cubicBezTo>
                  <a:cubicBezTo>
                    <a:pt x="43665" y="68697"/>
                    <a:pt x="43898" y="66729"/>
                    <a:pt x="44132" y="64728"/>
                  </a:cubicBezTo>
                  <a:cubicBezTo>
                    <a:pt x="44432" y="61792"/>
                    <a:pt x="44699" y="58890"/>
                    <a:pt x="44999" y="55988"/>
                  </a:cubicBezTo>
                  <a:cubicBezTo>
                    <a:pt x="45066" y="55088"/>
                    <a:pt x="44899" y="54154"/>
                    <a:pt x="44432" y="53353"/>
                  </a:cubicBezTo>
                  <a:cubicBezTo>
                    <a:pt x="44165" y="52753"/>
                    <a:pt x="43865" y="52152"/>
                    <a:pt x="43565" y="51518"/>
                  </a:cubicBezTo>
                  <a:lnTo>
                    <a:pt x="43565" y="51518"/>
                  </a:lnTo>
                  <a:cubicBezTo>
                    <a:pt x="44232" y="51552"/>
                    <a:pt x="44765" y="51585"/>
                    <a:pt x="45332" y="51585"/>
                  </a:cubicBezTo>
                  <a:cubicBezTo>
                    <a:pt x="46200" y="51585"/>
                    <a:pt x="46433" y="51285"/>
                    <a:pt x="46133" y="50484"/>
                  </a:cubicBezTo>
                  <a:cubicBezTo>
                    <a:pt x="45199" y="48083"/>
                    <a:pt x="44298" y="45647"/>
                    <a:pt x="43364" y="43246"/>
                  </a:cubicBezTo>
                  <a:cubicBezTo>
                    <a:pt x="43298" y="43079"/>
                    <a:pt x="43264" y="42879"/>
                    <a:pt x="43298" y="42712"/>
                  </a:cubicBezTo>
                  <a:close/>
                  <a:moveTo>
                    <a:pt x="57114" y="89904"/>
                  </a:moveTo>
                  <a:cubicBezTo>
                    <a:pt x="57231" y="89904"/>
                    <a:pt x="57359" y="89964"/>
                    <a:pt x="57441" y="90046"/>
                  </a:cubicBezTo>
                  <a:cubicBezTo>
                    <a:pt x="57941" y="90780"/>
                    <a:pt x="58342" y="91580"/>
                    <a:pt x="58742" y="92381"/>
                  </a:cubicBezTo>
                  <a:cubicBezTo>
                    <a:pt x="58946" y="92788"/>
                    <a:pt x="58617" y="93246"/>
                    <a:pt x="58197" y="93246"/>
                  </a:cubicBezTo>
                  <a:cubicBezTo>
                    <a:pt x="58136" y="93246"/>
                    <a:pt x="58072" y="93236"/>
                    <a:pt x="58008" y="93215"/>
                  </a:cubicBezTo>
                  <a:cubicBezTo>
                    <a:pt x="57274" y="93048"/>
                    <a:pt x="56274" y="91747"/>
                    <a:pt x="56274" y="90880"/>
                  </a:cubicBezTo>
                  <a:cubicBezTo>
                    <a:pt x="56307" y="90446"/>
                    <a:pt x="56607" y="90079"/>
                    <a:pt x="57041" y="89912"/>
                  </a:cubicBezTo>
                  <a:cubicBezTo>
                    <a:pt x="57064" y="89907"/>
                    <a:pt x="57089" y="89904"/>
                    <a:pt x="57114" y="89904"/>
                  </a:cubicBezTo>
                  <a:close/>
                  <a:moveTo>
                    <a:pt x="69240" y="82194"/>
                  </a:moveTo>
                  <a:cubicBezTo>
                    <a:pt x="69559" y="82194"/>
                    <a:pt x="69883" y="82254"/>
                    <a:pt x="70184" y="82374"/>
                  </a:cubicBezTo>
                  <a:cubicBezTo>
                    <a:pt x="71484" y="82941"/>
                    <a:pt x="72685" y="83641"/>
                    <a:pt x="73953" y="84275"/>
                  </a:cubicBezTo>
                  <a:cubicBezTo>
                    <a:pt x="74020" y="84308"/>
                    <a:pt x="74053" y="84409"/>
                    <a:pt x="74086" y="84475"/>
                  </a:cubicBezTo>
                  <a:cubicBezTo>
                    <a:pt x="74453" y="85142"/>
                    <a:pt x="74787" y="85776"/>
                    <a:pt x="75154" y="86443"/>
                  </a:cubicBezTo>
                  <a:cubicBezTo>
                    <a:pt x="75254" y="86577"/>
                    <a:pt x="75354" y="86710"/>
                    <a:pt x="75454" y="86810"/>
                  </a:cubicBezTo>
                  <a:cubicBezTo>
                    <a:pt x="76888" y="88145"/>
                    <a:pt x="77222" y="89812"/>
                    <a:pt x="76788" y="91647"/>
                  </a:cubicBezTo>
                  <a:cubicBezTo>
                    <a:pt x="76621" y="92414"/>
                    <a:pt x="76521" y="93181"/>
                    <a:pt x="76388" y="93915"/>
                  </a:cubicBezTo>
                  <a:lnTo>
                    <a:pt x="76188" y="94015"/>
                  </a:lnTo>
                  <a:cubicBezTo>
                    <a:pt x="75621" y="92214"/>
                    <a:pt x="74487" y="90746"/>
                    <a:pt x="73553" y="89145"/>
                  </a:cubicBezTo>
                  <a:lnTo>
                    <a:pt x="73920" y="88912"/>
                  </a:lnTo>
                  <a:cubicBezTo>
                    <a:pt x="73886" y="88845"/>
                    <a:pt x="73886" y="88745"/>
                    <a:pt x="73853" y="88745"/>
                  </a:cubicBezTo>
                  <a:cubicBezTo>
                    <a:pt x="73619" y="88678"/>
                    <a:pt x="73386" y="88645"/>
                    <a:pt x="73186" y="88645"/>
                  </a:cubicBezTo>
                  <a:cubicBezTo>
                    <a:pt x="73151" y="88646"/>
                    <a:pt x="73116" y="88647"/>
                    <a:pt x="73082" y="88647"/>
                  </a:cubicBezTo>
                  <a:cubicBezTo>
                    <a:pt x="72152" y="88647"/>
                    <a:pt x="71264" y="88217"/>
                    <a:pt x="70717" y="87477"/>
                  </a:cubicBezTo>
                  <a:cubicBezTo>
                    <a:pt x="70317" y="87010"/>
                    <a:pt x="69917" y="86610"/>
                    <a:pt x="69450" y="86243"/>
                  </a:cubicBezTo>
                  <a:cubicBezTo>
                    <a:pt x="69016" y="85886"/>
                    <a:pt x="68465" y="85685"/>
                    <a:pt x="67901" y="85685"/>
                  </a:cubicBezTo>
                  <a:cubicBezTo>
                    <a:pt x="67728" y="85685"/>
                    <a:pt x="67554" y="85704"/>
                    <a:pt x="67382" y="85743"/>
                  </a:cubicBezTo>
                  <a:cubicBezTo>
                    <a:pt x="66814" y="85876"/>
                    <a:pt x="66247" y="85943"/>
                    <a:pt x="65714" y="85976"/>
                  </a:cubicBezTo>
                  <a:cubicBezTo>
                    <a:pt x="65147" y="85943"/>
                    <a:pt x="64613" y="85843"/>
                    <a:pt x="64079" y="85609"/>
                  </a:cubicBezTo>
                  <a:cubicBezTo>
                    <a:pt x="63479" y="85309"/>
                    <a:pt x="63445" y="84642"/>
                    <a:pt x="63946" y="84175"/>
                  </a:cubicBezTo>
                  <a:cubicBezTo>
                    <a:pt x="64113" y="83975"/>
                    <a:pt x="64313" y="83841"/>
                    <a:pt x="64546" y="83741"/>
                  </a:cubicBezTo>
                  <a:cubicBezTo>
                    <a:pt x="65880" y="83241"/>
                    <a:pt x="67248" y="82707"/>
                    <a:pt x="68616" y="82274"/>
                  </a:cubicBezTo>
                  <a:cubicBezTo>
                    <a:pt x="68816" y="82220"/>
                    <a:pt x="69027" y="82194"/>
                    <a:pt x="69240" y="82194"/>
                  </a:cubicBezTo>
                  <a:close/>
                  <a:moveTo>
                    <a:pt x="78256" y="82874"/>
                  </a:moveTo>
                  <a:cubicBezTo>
                    <a:pt x="79057" y="84375"/>
                    <a:pt x="79590" y="86010"/>
                    <a:pt x="79824" y="87711"/>
                  </a:cubicBezTo>
                  <a:cubicBezTo>
                    <a:pt x="79857" y="87878"/>
                    <a:pt x="79857" y="88044"/>
                    <a:pt x="79890" y="88211"/>
                  </a:cubicBezTo>
                  <a:cubicBezTo>
                    <a:pt x="79890" y="88345"/>
                    <a:pt x="79924" y="88511"/>
                    <a:pt x="79924" y="88678"/>
                  </a:cubicBezTo>
                  <a:cubicBezTo>
                    <a:pt x="79957" y="88812"/>
                    <a:pt x="79957" y="89012"/>
                    <a:pt x="79991" y="89145"/>
                  </a:cubicBezTo>
                  <a:cubicBezTo>
                    <a:pt x="79991" y="89312"/>
                    <a:pt x="79991" y="89479"/>
                    <a:pt x="80024" y="89646"/>
                  </a:cubicBezTo>
                  <a:cubicBezTo>
                    <a:pt x="80091" y="90646"/>
                    <a:pt x="80057" y="91647"/>
                    <a:pt x="79957" y="92648"/>
                  </a:cubicBezTo>
                  <a:cubicBezTo>
                    <a:pt x="79857" y="93348"/>
                    <a:pt x="79624" y="93815"/>
                    <a:pt x="78890" y="93915"/>
                  </a:cubicBezTo>
                  <a:cubicBezTo>
                    <a:pt x="78156" y="94015"/>
                    <a:pt x="77522" y="94115"/>
                    <a:pt x="76788" y="94216"/>
                  </a:cubicBezTo>
                  <a:cubicBezTo>
                    <a:pt x="76888" y="93749"/>
                    <a:pt x="76955" y="93348"/>
                    <a:pt x="77022" y="92915"/>
                  </a:cubicBezTo>
                  <a:cubicBezTo>
                    <a:pt x="77055" y="92714"/>
                    <a:pt x="77088" y="92548"/>
                    <a:pt x="77122" y="92348"/>
                  </a:cubicBezTo>
                  <a:cubicBezTo>
                    <a:pt x="77122" y="92147"/>
                    <a:pt x="77189" y="91881"/>
                    <a:pt x="77222" y="91647"/>
                  </a:cubicBezTo>
                  <a:cubicBezTo>
                    <a:pt x="77255" y="91414"/>
                    <a:pt x="77289" y="91280"/>
                    <a:pt x="77322" y="91113"/>
                  </a:cubicBezTo>
                  <a:cubicBezTo>
                    <a:pt x="77589" y="89546"/>
                    <a:pt x="77322" y="88145"/>
                    <a:pt x="76154" y="86944"/>
                  </a:cubicBezTo>
                  <a:cubicBezTo>
                    <a:pt x="75621" y="86343"/>
                    <a:pt x="75154" y="85709"/>
                    <a:pt x="74720" y="85009"/>
                  </a:cubicBezTo>
                  <a:cubicBezTo>
                    <a:pt x="74353" y="84442"/>
                    <a:pt x="74420" y="84208"/>
                    <a:pt x="75054" y="83975"/>
                  </a:cubicBezTo>
                  <a:cubicBezTo>
                    <a:pt x="76088" y="83575"/>
                    <a:pt x="77189" y="83241"/>
                    <a:pt x="78256" y="82874"/>
                  </a:cubicBezTo>
                  <a:close/>
                  <a:moveTo>
                    <a:pt x="64261" y="91522"/>
                  </a:moveTo>
                  <a:cubicBezTo>
                    <a:pt x="64658" y="91522"/>
                    <a:pt x="64909" y="91916"/>
                    <a:pt x="64880" y="92614"/>
                  </a:cubicBezTo>
                  <a:cubicBezTo>
                    <a:pt x="64846" y="93081"/>
                    <a:pt x="64613" y="93515"/>
                    <a:pt x="64213" y="93749"/>
                  </a:cubicBezTo>
                  <a:cubicBezTo>
                    <a:pt x="63812" y="94082"/>
                    <a:pt x="63479" y="94449"/>
                    <a:pt x="63179" y="94849"/>
                  </a:cubicBezTo>
                  <a:cubicBezTo>
                    <a:pt x="63078" y="94949"/>
                    <a:pt x="62945" y="95049"/>
                    <a:pt x="62812" y="95083"/>
                  </a:cubicBezTo>
                  <a:cubicBezTo>
                    <a:pt x="61944" y="95049"/>
                    <a:pt x="61344" y="94216"/>
                    <a:pt x="61577" y="93382"/>
                  </a:cubicBezTo>
                  <a:cubicBezTo>
                    <a:pt x="62078" y="92281"/>
                    <a:pt x="63012" y="91814"/>
                    <a:pt x="64079" y="91547"/>
                  </a:cubicBezTo>
                  <a:cubicBezTo>
                    <a:pt x="64143" y="91530"/>
                    <a:pt x="64204" y="91522"/>
                    <a:pt x="64261" y="91522"/>
                  </a:cubicBezTo>
                  <a:close/>
                  <a:moveTo>
                    <a:pt x="66105" y="93201"/>
                  </a:moveTo>
                  <a:cubicBezTo>
                    <a:pt x="66435" y="93201"/>
                    <a:pt x="66755" y="93566"/>
                    <a:pt x="66781" y="94015"/>
                  </a:cubicBezTo>
                  <a:cubicBezTo>
                    <a:pt x="66781" y="94783"/>
                    <a:pt x="66414" y="95550"/>
                    <a:pt x="65847" y="96050"/>
                  </a:cubicBezTo>
                  <a:cubicBezTo>
                    <a:pt x="65514" y="96384"/>
                    <a:pt x="65147" y="96717"/>
                    <a:pt x="64646" y="97151"/>
                  </a:cubicBezTo>
                  <a:cubicBezTo>
                    <a:pt x="64246" y="96617"/>
                    <a:pt x="63912" y="96084"/>
                    <a:pt x="63579" y="95550"/>
                  </a:cubicBezTo>
                  <a:cubicBezTo>
                    <a:pt x="63512" y="95250"/>
                    <a:pt x="63545" y="94949"/>
                    <a:pt x="63746" y="94716"/>
                  </a:cubicBezTo>
                  <a:cubicBezTo>
                    <a:pt x="64413" y="94149"/>
                    <a:pt x="65080" y="93682"/>
                    <a:pt x="65847" y="93282"/>
                  </a:cubicBezTo>
                  <a:cubicBezTo>
                    <a:pt x="65930" y="93226"/>
                    <a:pt x="66018" y="93201"/>
                    <a:pt x="66105" y="93201"/>
                  </a:cubicBezTo>
                  <a:close/>
                  <a:moveTo>
                    <a:pt x="57741" y="80739"/>
                  </a:moveTo>
                  <a:lnTo>
                    <a:pt x="66681" y="82340"/>
                  </a:lnTo>
                  <a:cubicBezTo>
                    <a:pt x="66681" y="82407"/>
                    <a:pt x="66681" y="82440"/>
                    <a:pt x="66681" y="82474"/>
                  </a:cubicBezTo>
                  <a:cubicBezTo>
                    <a:pt x="66147" y="82707"/>
                    <a:pt x="65580" y="82907"/>
                    <a:pt x="65013" y="83141"/>
                  </a:cubicBezTo>
                  <a:cubicBezTo>
                    <a:pt x="64580" y="83341"/>
                    <a:pt x="64146" y="83575"/>
                    <a:pt x="63746" y="83875"/>
                  </a:cubicBezTo>
                  <a:cubicBezTo>
                    <a:pt x="63012" y="84375"/>
                    <a:pt x="63078" y="85476"/>
                    <a:pt x="63846" y="85910"/>
                  </a:cubicBezTo>
                  <a:cubicBezTo>
                    <a:pt x="64337" y="86246"/>
                    <a:pt x="64908" y="86421"/>
                    <a:pt x="65482" y="86421"/>
                  </a:cubicBezTo>
                  <a:cubicBezTo>
                    <a:pt x="65649" y="86421"/>
                    <a:pt x="65815" y="86407"/>
                    <a:pt x="65981" y="86377"/>
                  </a:cubicBezTo>
                  <a:cubicBezTo>
                    <a:pt x="66347" y="86310"/>
                    <a:pt x="66714" y="86277"/>
                    <a:pt x="67081" y="86176"/>
                  </a:cubicBezTo>
                  <a:cubicBezTo>
                    <a:pt x="67329" y="86113"/>
                    <a:pt x="67563" y="86083"/>
                    <a:pt x="67786" y="86083"/>
                  </a:cubicBezTo>
                  <a:cubicBezTo>
                    <a:pt x="68734" y="86083"/>
                    <a:pt x="69475" y="86621"/>
                    <a:pt x="70150" y="87377"/>
                  </a:cubicBezTo>
                  <a:cubicBezTo>
                    <a:pt x="70517" y="87811"/>
                    <a:pt x="70951" y="88245"/>
                    <a:pt x="71418" y="88612"/>
                  </a:cubicBezTo>
                  <a:cubicBezTo>
                    <a:pt x="71718" y="88845"/>
                    <a:pt x="72118" y="88978"/>
                    <a:pt x="72485" y="89045"/>
                  </a:cubicBezTo>
                  <a:cubicBezTo>
                    <a:pt x="72919" y="89045"/>
                    <a:pt x="73286" y="89312"/>
                    <a:pt x="73486" y="89679"/>
                  </a:cubicBezTo>
                  <a:cubicBezTo>
                    <a:pt x="74086" y="90713"/>
                    <a:pt x="74720" y="91747"/>
                    <a:pt x="75321" y="92781"/>
                  </a:cubicBezTo>
                  <a:cubicBezTo>
                    <a:pt x="75654" y="93382"/>
                    <a:pt x="75654" y="93648"/>
                    <a:pt x="75220" y="94082"/>
                  </a:cubicBezTo>
                  <a:cubicBezTo>
                    <a:pt x="74916" y="94366"/>
                    <a:pt x="74588" y="94526"/>
                    <a:pt x="74264" y="94526"/>
                  </a:cubicBezTo>
                  <a:cubicBezTo>
                    <a:pt x="74056" y="94526"/>
                    <a:pt x="73849" y="94460"/>
                    <a:pt x="73653" y="94316"/>
                  </a:cubicBezTo>
                  <a:cubicBezTo>
                    <a:pt x="73219" y="94015"/>
                    <a:pt x="72852" y="93615"/>
                    <a:pt x="72452" y="93282"/>
                  </a:cubicBezTo>
                  <a:cubicBezTo>
                    <a:pt x="72285" y="93148"/>
                    <a:pt x="72118" y="93048"/>
                    <a:pt x="71918" y="92915"/>
                  </a:cubicBezTo>
                  <a:cubicBezTo>
                    <a:pt x="71885" y="92981"/>
                    <a:pt x="71851" y="93015"/>
                    <a:pt x="71818" y="93048"/>
                  </a:cubicBezTo>
                  <a:cubicBezTo>
                    <a:pt x="71885" y="93181"/>
                    <a:pt x="71985" y="93348"/>
                    <a:pt x="72085" y="93482"/>
                  </a:cubicBezTo>
                  <a:cubicBezTo>
                    <a:pt x="72418" y="93815"/>
                    <a:pt x="72752" y="94149"/>
                    <a:pt x="73119" y="94449"/>
                  </a:cubicBezTo>
                  <a:cubicBezTo>
                    <a:pt x="73419" y="94683"/>
                    <a:pt x="73419" y="94916"/>
                    <a:pt x="73152" y="95083"/>
                  </a:cubicBezTo>
                  <a:cubicBezTo>
                    <a:pt x="72652" y="95516"/>
                    <a:pt x="72085" y="95883"/>
                    <a:pt x="71484" y="96184"/>
                  </a:cubicBezTo>
                  <a:cubicBezTo>
                    <a:pt x="71359" y="96221"/>
                    <a:pt x="71230" y="96240"/>
                    <a:pt x="71100" y="96240"/>
                  </a:cubicBezTo>
                  <a:cubicBezTo>
                    <a:pt x="70885" y="96240"/>
                    <a:pt x="70671" y="96188"/>
                    <a:pt x="70484" y="96084"/>
                  </a:cubicBezTo>
                  <a:cubicBezTo>
                    <a:pt x="70017" y="95817"/>
                    <a:pt x="69616" y="95516"/>
                    <a:pt x="69216" y="95216"/>
                  </a:cubicBezTo>
                  <a:cubicBezTo>
                    <a:pt x="69083" y="95116"/>
                    <a:pt x="68916" y="95049"/>
                    <a:pt x="68749" y="95016"/>
                  </a:cubicBezTo>
                  <a:lnTo>
                    <a:pt x="68649" y="95183"/>
                  </a:lnTo>
                  <a:cubicBezTo>
                    <a:pt x="68916" y="95416"/>
                    <a:pt x="69183" y="95650"/>
                    <a:pt x="69483" y="95850"/>
                  </a:cubicBezTo>
                  <a:cubicBezTo>
                    <a:pt x="70050" y="96250"/>
                    <a:pt x="70083" y="96317"/>
                    <a:pt x="69550" y="96851"/>
                  </a:cubicBezTo>
                  <a:cubicBezTo>
                    <a:pt x="69049" y="97351"/>
                    <a:pt x="68682" y="97885"/>
                    <a:pt x="68049" y="97985"/>
                  </a:cubicBezTo>
                  <a:cubicBezTo>
                    <a:pt x="68115" y="97451"/>
                    <a:pt x="68115" y="96917"/>
                    <a:pt x="68049" y="96384"/>
                  </a:cubicBezTo>
                  <a:cubicBezTo>
                    <a:pt x="67952" y="95837"/>
                    <a:pt x="67453" y="95415"/>
                    <a:pt x="66879" y="95415"/>
                  </a:cubicBezTo>
                  <a:cubicBezTo>
                    <a:pt x="66858" y="95415"/>
                    <a:pt x="66836" y="95415"/>
                    <a:pt x="66814" y="95416"/>
                  </a:cubicBezTo>
                  <a:cubicBezTo>
                    <a:pt x="66915" y="95183"/>
                    <a:pt x="66981" y="94949"/>
                    <a:pt x="67048" y="94716"/>
                  </a:cubicBezTo>
                  <a:cubicBezTo>
                    <a:pt x="67181" y="94149"/>
                    <a:pt x="67248" y="93582"/>
                    <a:pt x="66781" y="93115"/>
                  </a:cubicBezTo>
                  <a:cubicBezTo>
                    <a:pt x="66553" y="92886"/>
                    <a:pt x="66331" y="92804"/>
                    <a:pt x="66104" y="92804"/>
                  </a:cubicBezTo>
                  <a:cubicBezTo>
                    <a:pt x="65834" y="92804"/>
                    <a:pt x="65555" y="92921"/>
                    <a:pt x="65247" y="93048"/>
                  </a:cubicBezTo>
                  <a:lnTo>
                    <a:pt x="65247" y="92381"/>
                  </a:lnTo>
                  <a:cubicBezTo>
                    <a:pt x="65247" y="91596"/>
                    <a:pt x="64857" y="91140"/>
                    <a:pt x="64239" y="91140"/>
                  </a:cubicBezTo>
                  <a:cubicBezTo>
                    <a:pt x="64069" y="91140"/>
                    <a:pt x="63881" y="91175"/>
                    <a:pt x="63679" y="91247"/>
                  </a:cubicBezTo>
                  <a:cubicBezTo>
                    <a:pt x="62511" y="91680"/>
                    <a:pt x="62011" y="92047"/>
                    <a:pt x="61210" y="93248"/>
                  </a:cubicBezTo>
                  <a:cubicBezTo>
                    <a:pt x="60276" y="92614"/>
                    <a:pt x="59242" y="92214"/>
                    <a:pt x="58675" y="91113"/>
                  </a:cubicBezTo>
                  <a:cubicBezTo>
                    <a:pt x="58442" y="90646"/>
                    <a:pt x="58142" y="90213"/>
                    <a:pt x="57808" y="89812"/>
                  </a:cubicBezTo>
                  <a:cubicBezTo>
                    <a:pt x="57641" y="89646"/>
                    <a:pt x="57341" y="89612"/>
                    <a:pt x="57074" y="89546"/>
                  </a:cubicBezTo>
                  <a:cubicBezTo>
                    <a:pt x="57053" y="89538"/>
                    <a:pt x="57032" y="89536"/>
                    <a:pt x="57011" y="89536"/>
                  </a:cubicBezTo>
                  <a:cubicBezTo>
                    <a:pt x="56953" y="89536"/>
                    <a:pt x="56895" y="89555"/>
                    <a:pt x="56837" y="89555"/>
                  </a:cubicBezTo>
                  <a:cubicBezTo>
                    <a:pt x="56816" y="89555"/>
                    <a:pt x="56795" y="89553"/>
                    <a:pt x="56774" y="89546"/>
                  </a:cubicBezTo>
                  <a:cubicBezTo>
                    <a:pt x="56240" y="89312"/>
                    <a:pt x="55707" y="89045"/>
                    <a:pt x="55139" y="88812"/>
                  </a:cubicBezTo>
                  <a:cubicBezTo>
                    <a:pt x="56007" y="86143"/>
                    <a:pt x="56874" y="83475"/>
                    <a:pt x="57741" y="80739"/>
                  </a:cubicBezTo>
                  <a:close/>
                  <a:moveTo>
                    <a:pt x="67016" y="95923"/>
                  </a:moveTo>
                  <a:cubicBezTo>
                    <a:pt x="67066" y="95923"/>
                    <a:pt x="67110" y="95931"/>
                    <a:pt x="67148" y="95950"/>
                  </a:cubicBezTo>
                  <a:cubicBezTo>
                    <a:pt x="67448" y="96117"/>
                    <a:pt x="67615" y="96551"/>
                    <a:pt x="67849" y="96884"/>
                  </a:cubicBezTo>
                  <a:cubicBezTo>
                    <a:pt x="67682" y="97384"/>
                    <a:pt x="67448" y="97851"/>
                    <a:pt x="67181" y="98318"/>
                  </a:cubicBezTo>
                  <a:lnTo>
                    <a:pt x="67148" y="98318"/>
                  </a:lnTo>
                  <a:cubicBezTo>
                    <a:pt x="67003" y="98536"/>
                    <a:pt x="66764" y="98634"/>
                    <a:pt x="66496" y="98634"/>
                  </a:cubicBezTo>
                  <a:cubicBezTo>
                    <a:pt x="66146" y="98634"/>
                    <a:pt x="65749" y="98468"/>
                    <a:pt x="65447" y="98185"/>
                  </a:cubicBezTo>
                  <a:cubicBezTo>
                    <a:pt x="65013" y="97785"/>
                    <a:pt x="65013" y="97318"/>
                    <a:pt x="65514" y="96817"/>
                  </a:cubicBezTo>
                  <a:cubicBezTo>
                    <a:pt x="65714" y="96584"/>
                    <a:pt x="65981" y="96350"/>
                    <a:pt x="66281" y="96184"/>
                  </a:cubicBezTo>
                  <a:cubicBezTo>
                    <a:pt x="66497" y="96075"/>
                    <a:pt x="66802" y="95923"/>
                    <a:pt x="67016" y="95923"/>
                  </a:cubicBezTo>
                  <a:close/>
                  <a:moveTo>
                    <a:pt x="112113" y="94549"/>
                  </a:moveTo>
                  <a:lnTo>
                    <a:pt x="114849" y="94849"/>
                  </a:lnTo>
                  <a:cubicBezTo>
                    <a:pt x="115182" y="94916"/>
                    <a:pt x="115349" y="95083"/>
                    <a:pt x="115282" y="95416"/>
                  </a:cubicBezTo>
                  <a:cubicBezTo>
                    <a:pt x="115016" y="96717"/>
                    <a:pt x="114749" y="98018"/>
                    <a:pt x="114382" y="99286"/>
                  </a:cubicBezTo>
                  <a:cubicBezTo>
                    <a:pt x="114282" y="99586"/>
                    <a:pt x="113781" y="99886"/>
                    <a:pt x="113448" y="100020"/>
                  </a:cubicBezTo>
                  <a:cubicBezTo>
                    <a:pt x="112947" y="100186"/>
                    <a:pt x="112447" y="100287"/>
                    <a:pt x="111947" y="100320"/>
                  </a:cubicBezTo>
                  <a:cubicBezTo>
                    <a:pt x="111913" y="100325"/>
                    <a:pt x="111878" y="100327"/>
                    <a:pt x="111844" y="100327"/>
                  </a:cubicBezTo>
                  <a:cubicBezTo>
                    <a:pt x="111642" y="100327"/>
                    <a:pt x="111451" y="100233"/>
                    <a:pt x="111480" y="99920"/>
                  </a:cubicBezTo>
                  <a:cubicBezTo>
                    <a:pt x="111613" y="98485"/>
                    <a:pt x="111713" y="97051"/>
                    <a:pt x="111847" y="95650"/>
                  </a:cubicBezTo>
                  <a:cubicBezTo>
                    <a:pt x="111880" y="95283"/>
                    <a:pt x="111980" y="94916"/>
                    <a:pt x="112113" y="94549"/>
                  </a:cubicBezTo>
                  <a:close/>
                  <a:moveTo>
                    <a:pt x="155378" y="94115"/>
                  </a:moveTo>
                  <a:lnTo>
                    <a:pt x="155378" y="94115"/>
                  </a:lnTo>
                  <a:cubicBezTo>
                    <a:pt x="155344" y="94316"/>
                    <a:pt x="155311" y="94549"/>
                    <a:pt x="155311" y="94749"/>
                  </a:cubicBezTo>
                  <a:cubicBezTo>
                    <a:pt x="155311" y="94883"/>
                    <a:pt x="155344" y="95016"/>
                    <a:pt x="155378" y="95183"/>
                  </a:cubicBezTo>
                  <a:cubicBezTo>
                    <a:pt x="155378" y="95250"/>
                    <a:pt x="155378" y="95350"/>
                    <a:pt x="155411" y="95450"/>
                  </a:cubicBezTo>
                  <a:cubicBezTo>
                    <a:pt x="155411" y="95516"/>
                    <a:pt x="155444" y="95550"/>
                    <a:pt x="155444" y="95617"/>
                  </a:cubicBezTo>
                  <a:cubicBezTo>
                    <a:pt x="155478" y="95683"/>
                    <a:pt x="155478" y="95750"/>
                    <a:pt x="155511" y="95817"/>
                  </a:cubicBezTo>
                  <a:lnTo>
                    <a:pt x="155578" y="96017"/>
                  </a:lnTo>
                  <a:cubicBezTo>
                    <a:pt x="155611" y="96150"/>
                    <a:pt x="155678" y="96284"/>
                    <a:pt x="155745" y="96417"/>
                  </a:cubicBezTo>
                  <a:cubicBezTo>
                    <a:pt x="155845" y="96651"/>
                    <a:pt x="155945" y="96884"/>
                    <a:pt x="156078" y="97084"/>
                  </a:cubicBezTo>
                  <a:cubicBezTo>
                    <a:pt x="156078" y="97118"/>
                    <a:pt x="156078" y="97151"/>
                    <a:pt x="156112" y="97151"/>
                  </a:cubicBezTo>
                  <a:lnTo>
                    <a:pt x="156378" y="97718"/>
                  </a:lnTo>
                  <a:cubicBezTo>
                    <a:pt x="156679" y="98285"/>
                    <a:pt x="156912" y="98886"/>
                    <a:pt x="157146" y="99519"/>
                  </a:cubicBezTo>
                  <a:lnTo>
                    <a:pt x="157212" y="99686"/>
                  </a:lnTo>
                  <a:lnTo>
                    <a:pt x="157179" y="99686"/>
                  </a:lnTo>
                  <a:cubicBezTo>
                    <a:pt x="155878" y="100353"/>
                    <a:pt x="154544" y="100820"/>
                    <a:pt x="153143" y="101187"/>
                  </a:cubicBezTo>
                  <a:cubicBezTo>
                    <a:pt x="152709" y="101287"/>
                    <a:pt x="152242" y="101387"/>
                    <a:pt x="151808" y="101454"/>
                  </a:cubicBezTo>
                  <a:cubicBezTo>
                    <a:pt x="151429" y="101510"/>
                    <a:pt x="151049" y="101535"/>
                    <a:pt x="150668" y="101535"/>
                  </a:cubicBezTo>
                  <a:cubicBezTo>
                    <a:pt x="149239" y="101535"/>
                    <a:pt x="147807" y="101182"/>
                    <a:pt x="146438" y="100787"/>
                  </a:cubicBezTo>
                  <a:cubicBezTo>
                    <a:pt x="145437" y="100487"/>
                    <a:pt x="144470" y="100120"/>
                    <a:pt x="143536" y="99686"/>
                  </a:cubicBezTo>
                  <a:cubicBezTo>
                    <a:pt x="143136" y="99519"/>
                    <a:pt x="142869" y="99186"/>
                    <a:pt x="142835" y="98752"/>
                  </a:cubicBezTo>
                  <a:cubicBezTo>
                    <a:pt x="142735" y="97651"/>
                    <a:pt x="142569" y="96551"/>
                    <a:pt x="142502" y="95450"/>
                  </a:cubicBezTo>
                  <a:cubicBezTo>
                    <a:pt x="142435" y="94816"/>
                    <a:pt x="142669" y="94616"/>
                    <a:pt x="143336" y="94549"/>
                  </a:cubicBezTo>
                  <a:cubicBezTo>
                    <a:pt x="143536" y="94516"/>
                    <a:pt x="143703" y="94516"/>
                    <a:pt x="143903" y="94516"/>
                  </a:cubicBezTo>
                  <a:cubicBezTo>
                    <a:pt x="145329" y="94516"/>
                    <a:pt x="146755" y="94572"/>
                    <a:pt x="148181" y="94572"/>
                  </a:cubicBezTo>
                  <a:cubicBezTo>
                    <a:pt x="148656" y="94572"/>
                    <a:pt x="149132" y="94566"/>
                    <a:pt x="149607" y="94549"/>
                  </a:cubicBezTo>
                  <a:cubicBezTo>
                    <a:pt x="151508" y="94482"/>
                    <a:pt x="153410" y="94282"/>
                    <a:pt x="155378" y="94115"/>
                  </a:cubicBezTo>
                  <a:close/>
                  <a:moveTo>
                    <a:pt x="58075" y="102622"/>
                  </a:moveTo>
                  <a:lnTo>
                    <a:pt x="58075" y="107058"/>
                  </a:lnTo>
                  <a:cubicBezTo>
                    <a:pt x="56907" y="107025"/>
                    <a:pt x="55807" y="107025"/>
                    <a:pt x="54739" y="106891"/>
                  </a:cubicBezTo>
                  <a:cubicBezTo>
                    <a:pt x="53905" y="106791"/>
                    <a:pt x="53705" y="106491"/>
                    <a:pt x="53638" y="105690"/>
                  </a:cubicBezTo>
                  <a:cubicBezTo>
                    <a:pt x="53605" y="105090"/>
                    <a:pt x="53638" y="104523"/>
                    <a:pt x="53672" y="103956"/>
                  </a:cubicBezTo>
                  <a:cubicBezTo>
                    <a:pt x="53672" y="103589"/>
                    <a:pt x="53939" y="103289"/>
                    <a:pt x="54306" y="103255"/>
                  </a:cubicBezTo>
                  <a:lnTo>
                    <a:pt x="58075" y="102622"/>
                  </a:lnTo>
                  <a:close/>
                  <a:moveTo>
                    <a:pt x="137265" y="42345"/>
                  </a:moveTo>
                  <a:cubicBezTo>
                    <a:pt x="137198" y="42645"/>
                    <a:pt x="137165" y="42812"/>
                    <a:pt x="137165" y="42979"/>
                  </a:cubicBezTo>
                  <a:cubicBezTo>
                    <a:pt x="137098" y="43212"/>
                    <a:pt x="137065" y="43479"/>
                    <a:pt x="137031" y="43713"/>
                  </a:cubicBezTo>
                  <a:cubicBezTo>
                    <a:pt x="136965" y="43946"/>
                    <a:pt x="136931" y="44213"/>
                    <a:pt x="136864" y="44447"/>
                  </a:cubicBezTo>
                  <a:cubicBezTo>
                    <a:pt x="136831" y="44613"/>
                    <a:pt x="136798" y="44747"/>
                    <a:pt x="136764" y="44914"/>
                  </a:cubicBezTo>
                  <a:cubicBezTo>
                    <a:pt x="136731" y="45047"/>
                    <a:pt x="136664" y="45214"/>
                    <a:pt x="136631" y="45381"/>
                  </a:cubicBezTo>
                  <a:cubicBezTo>
                    <a:pt x="136598" y="45514"/>
                    <a:pt x="136564" y="45647"/>
                    <a:pt x="136531" y="45814"/>
                  </a:cubicBezTo>
                  <a:cubicBezTo>
                    <a:pt x="136431" y="46148"/>
                    <a:pt x="136364" y="46448"/>
                    <a:pt x="136264" y="46782"/>
                  </a:cubicBezTo>
                  <a:cubicBezTo>
                    <a:pt x="136231" y="46915"/>
                    <a:pt x="136164" y="47048"/>
                    <a:pt x="136131" y="47182"/>
                  </a:cubicBezTo>
                  <a:cubicBezTo>
                    <a:pt x="135897" y="48016"/>
                    <a:pt x="135630" y="48850"/>
                    <a:pt x="135397" y="49650"/>
                  </a:cubicBezTo>
                  <a:cubicBezTo>
                    <a:pt x="135030" y="50885"/>
                    <a:pt x="134796" y="52119"/>
                    <a:pt x="134496" y="53353"/>
                  </a:cubicBezTo>
                  <a:cubicBezTo>
                    <a:pt x="133996" y="55688"/>
                    <a:pt x="132928" y="57789"/>
                    <a:pt x="131994" y="59958"/>
                  </a:cubicBezTo>
                  <a:cubicBezTo>
                    <a:pt x="131961" y="60091"/>
                    <a:pt x="131894" y="60191"/>
                    <a:pt x="131861" y="60325"/>
                  </a:cubicBezTo>
                  <a:cubicBezTo>
                    <a:pt x="131594" y="60892"/>
                    <a:pt x="131361" y="61492"/>
                    <a:pt x="131127" y="62093"/>
                  </a:cubicBezTo>
                  <a:cubicBezTo>
                    <a:pt x="130927" y="62526"/>
                    <a:pt x="130760" y="62993"/>
                    <a:pt x="130560" y="63427"/>
                  </a:cubicBezTo>
                  <a:cubicBezTo>
                    <a:pt x="130026" y="64761"/>
                    <a:pt x="129526" y="66095"/>
                    <a:pt x="128959" y="67463"/>
                  </a:cubicBezTo>
                  <a:cubicBezTo>
                    <a:pt x="128458" y="68797"/>
                    <a:pt x="128158" y="70232"/>
                    <a:pt x="128125" y="71666"/>
                  </a:cubicBezTo>
                  <a:cubicBezTo>
                    <a:pt x="127991" y="77303"/>
                    <a:pt x="127725" y="82941"/>
                    <a:pt x="127758" y="88578"/>
                  </a:cubicBezTo>
                  <a:cubicBezTo>
                    <a:pt x="127758" y="89345"/>
                    <a:pt x="127758" y="90079"/>
                    <a:pt x="127791" y="90813"/>
                  </a:cubicBezTo>
                  <a:lnTo>
                    <a:pt x="127758" y="90813"/>
                  </a:lnTo>
                  <a:lnTo>
                    <a:pt x="127758" y="91881"/>
                  </a:lnTo>
                  <a:lnTo>
                    <a:pt x="127758" y="92247"/>
                  </a:lnTo>
                  <a:cubicBezTo>
                    <a:pt x="127758" y="92648"/>
                    <a:pt x="127758" y="93081"/>
                    <a:pt x="127791" y="93482"/>
                  </a:cubicBezTo>
                  <a:lnTo>
                    <a:pt x="127791" y="93548"/>
                  </a:lnTo>
                  <a:cubicBezTo>
                    <a:pt x="127791" y="93949"/>
                    <a:pt x="127791" y="94382"/>
                    <a:pt x="127825" y="94783"/>
                  </a:cubicBezTo>
                  <a:cubicBezTo>
                    <a:pt x="127858" y="95750"/>
                    <a:pt x="127891" y="96717"/>
                    <a:pt x="127958" y="97685"/>
                  </a:cubicBezTo>
                  <a:cubicBezTo>
                    <a:pt x="127991" y="98352"/>
                    <a:pt x="128025" y="99052"/>
                    <a:pt x="128058" y="99719"/>
                  </a:cubicBezTo>
                  <a:cubicBezTo>
                    <a:pt x="128058" y="100086"/>
                    <a:pt x="128092" y="100453"/>
                    <a:pt x="128125" y="100820"/>
                  </a:cubicBezTo>
                  <a:cubicBezTo>
                    <a:pt x="128192" y="101988"/>
                    <a:pt x="128292" y="103155"/>
                    <a:pt x="128392" y="104323"/>
                  </a:cubicBezTo>
                  <a:cubicBezTo>
                    <a:pt x="128425" y="104990"/>
                    <a:pt x="128492" y="105690"/>
                    <a:pt x="128559" y="106391"/>
                  </a:cubicBezTo>
                  <a:cubicBezTo>
                    <a:pt x="128825" y="109260"/>
                    <a:pt x="129059" y="112162"/>
                    <a:pt x="129292" y="115030"/>
                  </a:cubicBezTo>
                  <a:lnTo>
                    <a:pt x="129292" y="115297"/>
                  </a:lnTo>
                  <a:cubicBezTo>
                    <a:pt x="128215" y="115399"/>
                    <a:pt x="127139" y="115437"/>
                    <a:pt x="126060" y="115437"/>
                  </a:cubicBezTo>
                  <a:cubicBezTo>
                    <a:pt x="124298" y="115437"/>
                    <a:pt x="122532" y="115334"/>
                    <a:pt x="120753" y="115231"/>
                  </a:cubicBezTo>
                  <a:cubicBezTo>
                    <a:pt x="120786" y="114664"/>
                    <a:pt x="120820" y="114130"/>
                    <a:pt x="120853" y="113596"/>
                  </a:cubicBezTo>
                  <a:cubicBezTo>
                    <a:pt x="120853" y="113296"/>
                    <a:pt x="120886" y="112996"/>
                    <a:pt x="120920" y="112695"/>
                  </a:cubicBezTo>
                  <a:cubicBezTo>
                    <a:pt x="120986" y="110460"/>
                    <a:pt x="120986" y="108259"/>
                    <a:pt x="121087" y="106024"/>
                  </a:cubicBezTo>
                  <a:cubicBezTo>
                    <a:pt x="121253" y="101120"/>
                    <a:pt x="121554" y="96250"/>
                    <a:pt x="121620" y="91380"/>
                  </a:cubicBezTo>
                  <a:cubicBezTo>
                    <a:pt x="121687" y="86944"/>
                    <a:pt x="121554" y="82541"/>
                    <a:pt x="121453" y="78104"/>
                  </a:cubicBezTo>
                  <a:cubicBezTo>
                    <a:pt x="121353" y="75369"/>
                    <a:pt x="121820" y="72700"/>
                    <a:pt x="122187" y="69965"/>
                  </a:cubicBezTo>
                  <a:cubicBezTo>
                    <a:pt x="122821" y="65462"/>
                    <a:pt x="123355" y="60958"/>
                    <a:pt x="123855" y="56455"/>
                  </a:cubicBezTo>
                  <a:cubicBezTo>
                    <a:pt x="124356" y="51952"/>
                    <a:pt x="124823" y="47515"/>
                    <a:pt x="125290" y="42879"/>
                  </a:cubicBezTo>
                  <a:cubicBezTo>
                    <a:pt x="125390" y="43412"/>
                    <a:pt x="125456" y="43779"/>
                    <a:pt x="125523" y="44146"/>
                  </a:cubicBezTo>
                  <a:cubicBezTo>
                    <a:pt x="126173" y="46495"/>
                    <a:pt x="127496" y="47852"/>
                    <a:pt x="129480" y="47852"/>
                  </a:cubicBezTo>
                  <a:cubicBezTo>
                    <a:pt x="130144" y="47852"/>
                    <a:pt x="130882" y="47700"/>
                    <a:pt x="131694" y="47382"/>
                  </a:cubicBezTo>
                  <a:cubicBezTo>
                    <a:pt x="133495" y="46648"/>
                    <a:pt x="135030" y="45447"/>
                    <a:pt x="136197" y="43879"/>
                  </a:cubicBezTo>
                  <a:cubicBezTo>
                    <a:pt x="136431" y="43546"/>
                    <a:pt x="136698" y="43179"/>
                    <a:pt x="136965" y="42779"/>
                  </a:cubicBezTo>
                  <a:lnTo>
                    <a:pt x="137198" y="42445"/>
                  </a:lnTo>
                  <a:cubicBezTo>
                    <a:pt x="137231" y="42412"/>
                    <a:pt x="137231" y="42378"/>
                    <a:pt x="137265" y="42345"/>
                  </a:cubicBezTo>
                  <a:close/>
                  <a:moveTo>
                    <a:pt x="122254" y="40077"/>
                  </a:moveTo>
                  <a:cubicBezTo>
                    <a:pt x="122187" y="40210"/>
                    <a:pt x="122154" y="40377"/>
                    <a:pt x="122087" y="40510"/>
                  </a:cubicBezTo>
                  <a:cubicBezTo>
                    <a:pt x="120986" y="43212"/>
                    <a:pt x="119886" y="45948"/>
                    <a:pt x="118785" y="48650"/>
                  </a:cubicBezTo>
                  <a:cubicBezTo>
                    <a:pt x="118618" y="49017"/>
                    <a:pt x="118485" y="49417"/>
                    <a:pt x="118418" y="49850"/>
                  </a:cubicBezTo>
                  <a:cubicBezTo>
                    <a:pt x="118289" y="50367"/>
                    <a:pt x="118691" y="50853"/>
                    <a:pt x="119201" y="50853"/>
                  </a:cubicBezTo>
                  <a:cubicBezTo>
                    <a:pt x="119218" y="50853"/>
                    <a:pt x="119235" y="50852"/>
                    <a:pt x="119252" y="50851"/>
                  </a:cubicBezTo>
                  <a:cubicBezTo>
                    <a:pt x="119719" y="50851"/>
                    <a:pt x="120186" y="50784"/>
                    <a:pt x="120686" y="50784"/>
                  </a:cubicBezTo>
                  <a:cubicBezTo>
                    <a:pt x="121353" y="50784"/>
                    <a:pt x="121487" y="50918"/>
                    <a:pt x="121287" y="51552"/>
                  </a:cubicBezTo>
                  <a:cubicBezTo>
                    <a:pt x="120653" y="53620"/>
                    <a:pt x="119952" y="55655"/>
                    <a:pt x="119385" y="57756"/>
                  </a:cubicBezTo>
                  <a:cubicBezTo>
                    <a:pt x="119118" y="58690"/>
                    <a:pt x="119018" y="59657"/>
                    <a:pt x="119018" y="60625"/>
                  </a:cubicBezTo>
                  <a:cubicBezTo>
                    <a:pt x="118885" y="64628"/>
                    <a:pt x="119152" y="68664"/>
                    <a:pt x="119786" y="72633"/>
                  </a:cubicBezTo>
                  <a:cubicBezTo>
                    <a:pt x="119886" y="73234"/>
                    <a:pt x="120052" y="73801"/>
                    <a:pt x="120219" y="74368"/>
                  </a:cubicBezTo>
                  <a:cubicBezTo>
                    <a:pt x="120271" y="74755"/>
                    <a:pt x="120581" y="75002"/>
                    <a:pt x="120920" y="75002"/>
                  </a:cubicBezTo>
                  <a:cubicBezTo>
                    <a:pt x="121020" y="75002"/>
                    <a:pt x="121121" y="74981"/>
                    <a:pt x="121220" y="74935"/>
                  </a:cubicBezTo>
                  <a:lnTo>
                    <a:pt x="121220" y="79105"/>
                  </a:lnTo>
                  <a:cubicBezTo>
                    <a:pt x="121220" y="81273"/>
                    <a:pt x="121287" y="83441"/>
                    <a:pt x="121287" y="85609"/>
                  </a:cubicBezTo>
                  <a:cubicBezTo>
                    <a:pt x="121287" y="88445"/>
                    <a:pt x="121353" y="91280"/>
                    <a:pt x="121253" y="94115"/>
                  </a:cubicBezTo>
                  <a:cubicBezTo>
                    <a:pt x="121120" y="98452"/>
                    <a:pt x="120853" y="102788"/>
                    <a:pt x="120686" y="107158"/>
                  </a:cubicBezTo>
                  <a:cubicBezTo>
                    <a:pt x="120586" y="109260"/>
                    <a:pt x="120586" y="111361"/>
                    <a:pt x="120486" y="113496"/>
                  </a:cubicBezTo>
                  <a:cubicBezTo>
                    <a:pt x="120419" y="115231"/>
                    <a:pt x="120286" y="116999"/>
                    <a:pt x="120119" y="118766"/>
                  </a:cubicBezTo>
                  <a:cubicBezTo>
                    <a:pt x="120052" y="119534"/>
                    <a:pt x="119852" y="119700"/>
                    <a:pt x="119085" y="119734"/>
                  </a:cubicBezTo>
                  <a:cubicBezTo>
                    <a:pt x="118917" y="119739"/>
                    <a:pt x="118750" y="119741"/>
                    <a:pt x="118584" y="119741"/>
                  </a:cubicBezTo>
                  <a:cubicBezTo>
                    <a:pt x="116464" y="119741"/>
                    <a:pt x="114441" y="119327"/>
                    <a:pt x="112647" y="117966"/>
                  </a:cubicBezTo>
                  <a:cubicBezTo>
                    <a:pt x="111646" y="117299"/>
                    <a:pt x="111013" y="116165"/>
                    <a:pt x="111013" y="114964"/>
                  </a:cubicBezTo>
                  <a:cubicBezTo>
                    <a:pt x="110979" y="111761"/>
                    <a:pt x="110979" y="108592"/>
                    <a:pt x="111046" y="105390"/>
                  </a:cubicBezTo>
                  <a:cubicBezTo>
                    <a:pt x="111079" y="104156"/>
                    <a:pt x="111213" y="102888"/>
                    <a:pt x="111313" y="101654"/>
                  </a:cubicBezTo>
                  <a:cubicBezTo>
                    <a:pt x="111346" y="101321"/>
                    <a:pt x="111380" y="100987"/>
                    <a:pt x="111413" y="100820"/>
                  </a:cubicBezTo>
                  <a:cubicBezTo>
                    <a:pt x="112247" y="100653"/>
                    <a:pt x="113014" y="100553"/>
                    <a:pt x="113748" y="100320"/>
                  </a:cubicBezTo>
                  <a:cubicBezTo>
                    <a:pt x="114348" y="100120"/>
                    <a:pt x="114815" y="99586"/>
                    <a:pt x="114915" y="98952"/>
                  </a:cubicBezTo>
                  <a:cubicBezTo>
                    <a:pt x="115116" y="97985"/>
                    <a:pt x="115349" y="97018"/>
                    <a:pt x="115583" y="96050"/>
                  </a:cubicBezTo>
                  <a:cubicBezTo>
                    <a:pt x="115616" y="95850"/>
                    <a:pt x="115649" y="95617"/>
                    <a:pt x="115649" y="95383"/>
                  </a:cubicBezTo>
                  <a:cubicBezTo>
                    <a:pt x="115716" y="94916"/>
                    <a:pt x="115382" y="94516"/>
                    <a:pt x="114915" y="94516"/>
                  </a:cubicBezTo>
                  <a:lnTo>
                    <a:pt x="112881" y="94282"/>
                  </a:lnTo>
                  <a:lnTo>
                    <a:pt x="112147" y="94216"/>
                  </a:lnTo>
                  <a:cubicBezTo>
                    <a:pt x="112214" y="93315"/>
                    <a:pt x="112280" y="92481"/>
                    <a:pt x="112380" y="91647"/>
                  </a:cubicBezTo>
                  <a:cubicBezTo>
                    <a:pt x="112647" y="89946"/>
                    <a:pt x="112847" y="88211"/>
                    <a:pt x="113214" y="86510"/>
                  </a:cubicBezTo>
                  <a:cubicBezTo>
                    <a:pt x="113581" y="84809"/>
                    <a:pt x="113281" y="83041"/>
                    <a:pt x="113148" y="81340"/>
                  </a:cubicBezTo>
                  <a:cubicBezTo>
                    <a:pt x="113047" y="79638"/>
                    <a:pt x="112914" y="77937"/>
                    <a:pt x="112847" y="76269"/>
                  </a:cubicBezTo>
                  <a:lnTo>
                    <a:pt x="112847" y="76203"/>
                  </a:lnTo>
                  <a:cubicBezTo>
                    <a:pt x="112781" y="75169"/>
                    <a:pt x="112747" y="74134"/>
                    <a:pt x="112714" y="73100"/>
                  </a:cubicBezTo>
                  <a:lnTo>
                    <a:pt x="112714" y="73067"/>
                  </a:lnTo>
                  <a:cubicBezTo>
                    <a:pt x="112681" y="71933"/>
                    <a:pt x="112681" y="70799"/>
                    <a:pt x="112714" y="69698"/>
                  </a:cubicBezTo>
                  <a:cubicBezTo>
                    <a:pt x="112747" y="67263"/>
                    <a:pt x="112514" y="64861"/>
                    <a:pt x="112447" y="62459"/>
                  </a:cubicBezTo>
                  <a:cubicBezTo>
                    <a:pt x="112380" y="60291"/>
                    <a:pt x="112013" y="58156"/>
                    <a:pt x="112380" y="56022"/>
                  </a:cubicBezTo>
                  <a:cubicBezTo>
                    <a:pt x="112380" y="55921"/>
                    <a:pt x="112380" y="55855"/>
                    <a:pt x="112247" y="55721"/>
                  </a:cubicBezTo>
                  <a:cubicBezTo>
                    <a:pt x="112147" y="55855"/>
                    <a:pt x="112113" y="56022"/>
                    <a:pt x="112080" y="56188"/>
                  </a:cubicBezTo>
                  <a:cubicBezTo>
                    <a:pt x="112013" y="57356"/>
                    <a:pt x="111947" y="58523"/>
                    <a:pt x="111980" y="59724"/>
                  </a:cubicBezTo>
                  <a:lnTo>
                    <a:pt x="111980" y="60124"/>
                  </a:lnTo>
                  <a:cubicBezTo>
                    <a:pt x="112080" y="63794"/>
                    <a:pt x="112214" y="67463"/>
                    <a:pt x="112347" y="71099"/>
                  </a:cubicBezTo>
                  <a:cubicBezTo>
                    <a:pt x="112447" y="74335"/>
                    <a:pt x="112580" y="77570"/>
                    <a:pt x="112747" y="80806"/>
                  </a:cubicBezTo>
                  <a:cubicBezTo>
                    <a:pt x="112814" y="81840"/>
                    <a:pt x="112914" y="82841"/>
                    <a:pt x="112947" y="83875"/>
                  </a:cubicBezTo>
                  <a:cubicBezTo>
                    <a:pt x="112947" y="84075"/>
                    <a:pt x="112847" y="84275"/>
                    <a:pt x="112681" y="84409"/>
                  </a:cubicBezTo>
                  <a:cubicBezTo>
                    <a:pt x="112480" y="84609"/>
                    <a:pt x="112280" y="84775"/>
                    <a:pt x="112047" y="84942"/>
                  </a:cubicBezTo>
                  <a:lnTo>
                    <a:pt x="111380" y="85476"/>
                  </a:lnTo>
                  <a:lnTo>
                    <a:pt x="110045" y="86510"/>
                  </a:lnTo>
                  <a:cubicBezTo>
                    <a:pt x="108511" y="87644"/>
                    <a:pt x="106976" y="88845"/>
                    <a:pt x="105442" y="89979"/>
                  </a:cubicBezTo>
                  <a:cubicBezTo>
                    <a:pt x="104241" y="90813"/>
                    <a:pt x="102807" y="91080"/>
                    <a:pt x="101406" y="91313"/>
                  </a:cubicBezTo>
                  <a:cubicBezTo>
                    <a:pt x="99271" y="91647"/>
                    <a:pt x="97103" y="91981"/>
                    <a:pt x="94935" y="92281"/>
                  </a:cubicBezTo>
                  <a:lnTo>
                    <a:pt x="94768" y="92281"/>
                  </a:lnTo>
                  <a:cubicBezTo>
                    <a:pt x="93767" y="92414"/>
                    <a:pt x="92800" y="92548"/>
                    <a:pt x="91832" y="92648"/>
                  </a:cubicBezTo>
                  <a:cubicBezTo>
                    <a:pt x="89697" y="92881"/>
                    <a:pt x="87563" y="93048"/>
                    <a:pt x="85394" y="93248"/>
                  </a:cubicBezTo>
                  <a:cubicBezTo>
                    <a:pt x="83827" y="93382"/>
                    <a:pt x="82259" y="93515"/>
                    <a:pt x="80691" y="93648"/>
                  </a:cubicBezTo>
                  <a:lnTo>
                    <a:pt x="80157" y="93648"/>
                  </a:lnTo>
                  <a:cubicBezTo>
                    <a:pt x="80424" y="92147"/>
                    <a:pt x="80491" y="90613"/>
                    <a:pt x="80391" y="89112"/>
                  </a:cubicBezTo>
                  <a:cubicBezTo>
                    <a:pt x="80191" y="86910"/>
                    <a:pt x="79590" y="84742"/>
                    <a:pt x="78590" y="82774"/>
                  </a:cubicBezTo>
                  <a:cubicBezTo>
                    <a:pt x="79490" y="82541"/>
                    <a:pt x="80391" y="82274"/>
                    <a:pt x="81291" y="82040"/>
                  </a:cubicBezTo>
                  <a:cubicBezTo>
                    <a:pt x="85061" y="81039"/>
                    <a:pt x="88830" y="80072"/>
                    <a:pt x="92633" y="79071"/>
                  </a:cubicBezTo>
                  <a:cubicBezTo>
                    <a:pt x="93767" y="78771"/>
                    <a:pt x="94868" y="78404"/>
                    <a:pt x="95969" y="77971"/>
                  </a:cubicBezTo>
                  <a:cubicBezTo>
                    <a:pt x="96202" y="77870"/>
                    <a:pt x="96369" y="77537"/>
                    <a:pt x="96502" y="77270"/>
                  </a:cubicBezTo>
                  <a:cubicBezTo>
                    <a:pt x="97036" y="76169"/>
                    <a:pt x="97536" y="75035"/>
                    <a:pt x="98103" y="73934"/>
                  </a:cubicBezTo>
                  <a:cubicBezTo>
                    <a:pt x="99671" y="71099"/>
                    <a:pt x="101306" y="68297"/>
                    <a:pt x="102874" y="65462"/>
                  </a:cubicBezTo>
                  <a:cubicBezTo>
                    <a:pt x="103307" y="64628"/>
                    <a:pt x="103574" y="63660"/>
                    <a:pt x="103941" y="62760"/>
                  </a:cubicBezTo>
                  <a:cubicBezTo>
                    <a:pt x="104742" y="60892"/>
                    <a:pt x="105509" y="58990"/>
                    <a:pt x="106409" y="57156"/>
                  </a:cubicBezTo>
                  <a:cubicBezTo>
                    <a:pt x="108011" y="53987"/>
                    <a:pt x="109712" y="50918"/>
                    <a:pt x="111380" y="47782"/>
                  </a:cubicBezTo>
                  <a:cubicBezTo>
                    <a:pt x="112047" y="46481"/>
                    <a:pt x="113047" y="45414"/>
                    <a:pt x="114282" y="44647"/>
                  </a:cubicBezTo>
                  <a:cubicBezTo>
                    <a:pt x="116884" y="43079"/>
                    <a:pt x="119519" y="41544"/>
                    <a:pt x="122254" y="40077"/>
                  </a:cubicBezTo>
                  <a:close/>
                  <a:moveTo>
                    <a:pt x="144003" y="35607"/>
                  </a:moveTo>
                  <a:lnTo>
                    <a:pt x="144003" y="35607"/>
                  </a:lnTo>
                  <a:cubicBezTo>
                    <a:pt x="144770" y="36007"/>
                    <a:pt x="145404" y="36374"/>
                    <a:pt x="146104" y="36674"/>
                  </a:cubicBezTo>
                  <a:cubicBezTo>
                    <a:pt x="148506" y="37742"/>
                    <a:pt x="150941" y="38776"/>
                    <a:pt x="153376" y="39810"/>
                  </a:cubicBezTo>
                  <a:cubicBezTo>
                    <a:pt x="155678" y="40811"/>
                    <a:pt x="158013" y="41878"/>
                    <a:pt x="160315" y="42912"/>
                  </a:cubicBezTo>
                  <a:cubicBezTo>
                    <a:pt x="161849" y="43613"/>
                    <a:pt x="162783" y="44880"/>
                    <a:pt x="163417" y="46381"/>
                  </a:cubicBezTo>
                  <a:cubicBezTo>
                    <a:pt x="164451" y="48983"/>
                    <a:pt x="165118" y="51718"/>
                    <a:pt x="165385" y="54520"/>
                  </a:cubicBezTo>
                  <a:cubicBezTo>
                    <a:pt x="165585" y="56355"/>
                    <a:pt x="165985" y="58156"/>
                    <a:pt x="166519" y="59924"/>
                  </a:cubicBezTo>
                  <a:cubicBezTo>
                    <a:pt x="167186" y="62059"/>
                    <a:pt x="167586" y="64294"/>
                    <a:pt x="167653" y="66529"/>
                  </a:cubicBezTo>
                  <a:cubicBezTo>
                    <a:pt x="167720" y="67163"/>
                    <a:pt x="167853" y="67763"/>
                    <a:pt x="168020" y="68364"/>
                  </a:cubicBezTo>
                  <a:cubicBezTo>
                    <a:pt x="168053" y="68597"/>
                    <a:pt x="168154" y="68831"/>
                    <a:pt x="168187" y="69031"/>
                  </a:cubicBezTo>
                  <a:cubicBezTo>
                    <a:pt x="168921" y="72467"/>
                    <a:pt x="169688" y="75902"/>
                    <a:pt x="169955" y="79472"/>
                  </a:cubicBezTo>
                  <a:cubicBezTo>
                    <a:pt x="170222" y="82807"/>
                    <a:pt x="170689" y="86076"/>
                    <a:pt x="170956" y="89412"/>
                  </a:cubicBezTo>
                  <a:cubicBezTo>
                    <a:pt x="171122" y="91247"/>
                    <a:pt x="171089" y="93081"/>
                    <a:pt x="171156" y="94949"/>
                  </a:cubicBezTo>
                  <a:cubicBezTo>
                    <a:pt x="171222" y="96617"/>
                    <a:pt x="171356" y="98318"/>
                    <a:pt x="171389" y="100020"/>
                  </a:cubicBezTo>
                  <a:cubicBezTo>
                    <a:pt x="171423" y="105490"/>
                    <a:pt x="171423" y="111028"/>
                    <a:pt x="171022" y="116498"/>
                  </a:cubicBezTo>
                  <a:lnTo>
                    <a:pt x="170989" y="116465"/>
                  </a:lnTo>
                  <a:cubicBezTo>
                    <a:pt x="170922" y="117399"/>
                    <a:pt x="170922" y="118333"/>
                    <a:pt x="170922" y="119267"/>
                  </a:cubicBezTo>
                  <a:cubicBezTo>
                    <a:pt x="170989" y="119600"/>
                    <a:pt x="170722" y="119934"/>
                    <a:pt x="170388" y="119967"/>
                  </a:cubicBezTo>
                  <a:cubicBezTo>
                    <a:pt x="168579" y="120447"/>
                    <a:pt x="166769" y="120570"/>
                    <a:pt x="164950" y="120570"/>
                  </a:cubicBezTo>
                  <a:cubicBezTo>
                    <a:pt x="163986" y="120570"/>
                    <a:pt x="163020" y="120536"/>
                    <a:pt x="162049" y="120501"/>
                  </a:cubicBezTo>
                  <a:cubicBezTo>
                    <a:pt x="161282" y="120468"/>
                    <a:pt x="160515" y="120434"/>
                    <a:pt x="159714" y="120368"/>
                  </a:cubicBezTo>
                  <a:lnTo>
                    <a:pt x="158880" y="120334"/>
                  </a:lnTo>
                  <a:lnTo>
                    <a:pt x="158613" y="120334"/>
                  </a:lnTo>
                  <a:lnTo>
                    <a:pt x="157879" y="120268"/>
                  </a:lnTo>
                  <a:lnTo>
                    <a:pt x="157879" y="117232"/>
                  </a:lnTo>
                  <a:lnTo>
                    <a:pt x="157879" y="115931"/>
                  </a:lnTo>
                  <a:cubicBezTo>
                    <a:pt x="157846" y="112362"/>
                    <a:pt x="157846" y="108793"/>
                    <a:pt x="157779" y="105223"/>
                  </a:cubicBezTo>
                  <a:cubicBezTo>
                    <a:pt x="157746" y="103489"/>
                    <a:pt x="157679" y="101721"/>
                    <a:pt x="157546" y="99953"/>
                  </a:cubicBezTo>
                  <a:cubicBezTo>
                    <a:pt x="157412" y="99319"/>
                    <a:pt x="157246" y="98652"/>
                    <a:pt x="157012" y="98052"/>
                  </a:cubicBezTo>
                  <a:cubicBezTo>
                    <a:pt x="156979" y="97952"/>
                    <a:pt x="156945" y="97885"/>
                    <a:pt x="156912" y="97818"/>
                  </a:cubicBezTo>
                  <a:cubicBezTo>
                    <a:pt x="156879" y="97685"/>
                    <a:pt x="156845" y="97618"/>
                    <a:pt x="156779" y="97518"/>
                  </a:cubicBezTo>
                  <a:cubicBezTo>
                    <a:pt x="155878" y="96250"/>
                    <a:pt x="155544" y="94616"/>
                    <a:pt x="155945" y="93115"/>
                  </a:cubicBezTo>
                  <a:cubicBezTo>
                    <a:pt x="156312" y="91380"/>
                    <a:pt x="155878" y="89712"/>
                    <a:pt x="155578" y="88011"/>
                  </a:cubicBezTo>
                  <a:cubicBezTo>
                    <a:pt x="155244" y="85910"/>
                    <a:pt x="154844" y="83875"/>
                    <a:pt x="154344" y="81807"/>
                  </a:cubicBezTo>
                  <a:lnTo>
                    <a:pt x="154277" y="81573"/>
                  </a:lnTo>
                  <a:cubicBezTo>
                    <a:pt x="154077" y="80739"/>
                    <a:pt x="153877" y="79939"/>
                    <a:pt x="153643" y="79138"/>
                  </a:cubicBezTo>
                  <a:lnTo>
                    <a:pt x="153643" y="79105"/>
                  </a:lnTo>
                  <a:cubicBezTo>
                    <a:pt x="153176" y="77337"/>
                    <a:pt x="152609" y="75569"/>
                    <a:pt x="152042" y="73834"/>
                  </a:cubicBezTo>
                  <a:cubicBezTo>
                    <a:pt x="151975" y="73701"/>
                    <a:pt x="151909" y="73534"/>
                    <a:pt x="151875" y="73401"/>
                  </a:cubicBezTo>
                  <a:lnTo>
                    <a:pt x="151708" y="73434"/>
                  </a:lnTo>
                  <a:cubicBezTo>
                    <a:pt x="151742" y="73634"/>
                    <a:pt x="151775" y="73868"/>
                    <a:pt x="151808" y="74068"/>
                  </a:cubicBezTo>
                  <a:cubicBezTo>
                    <a:pt x="151942" y="74535"/>
                    <a:pt x="152109" y="75035"/>
                    <a:pt x="152242" y="75535"/>
                  </a:cubicBezTo>
                  <a:cubicBezTo>
                    <a:pt x="152876" y="77737"/>
                    <a:pt x="153576" y="79905"/>
                    <a:pt x="154077" y="82140"/>
                  </a:cubicBezTo>
                  <a:cubicBezTo>
                    <a:pt x="154744" y="84976"/>
                    <a:pt x="155178" y="87911"/>
                    <a:pt x="155645" y="90813"/>
                  </a:cubicBezTo>
                  <a:cubicBezTo>
                    <a:pt x="155778" y="91780"/>
                    <a:pt x="155611" y="92781"/>
                    <a:pt x="155578" y="93782"/>
                  </a:cubicBezTo>
                  <a:cubicBezTo>
                    <a:pt x="154244" y="93915"/>
                    <a:pt x="153076" y="94082"/>
                    <a:pt x="151842" y="94115"/>
                  </a:cubicBezTo>
                  <a:cubicBezTo>
                    <a:pt x="149440" y="94182"/>
                    <a:pt x="147005" y="94182"/>
                    <a:pt x="144570" y="94216"/>
                  </a:cubicBezTo>
                  <a:cubicBezTo>
                    <a:pt x="144070" y="94216"/>
                    <a:pt x="143603" y="94249"/>
                    <a:pt x="143136" y="94316"/>
                  </a:cubicBezTo>
                  <a:cubicBezTo>
                    <a:pt x="142502" y="94416"/>
                    <a:pt x="142268" y="94649"/>
                    <a:pt x="142235" y="95283"/>
                  </a:cubicBezTo>
                  <a:cubicBezTo>
                    <a:pt x="142235" y="96117"/>
                    <a:pt x="142335" y="96951"/>
                    <a:pt x="142368" y="97818"/>
                  </a:cubicBezTo>
                  <a:cubicBezTo>
                    <a:pt x="142368" y="97885"/>
                    <a:pt x="142402" y="97918"/>
                    <a:pt x="142402" y="97985"/>
                  </a:cubicBezTo>
                  <a:cubicBezTo>
                    <a:pt x="142368" y="99386"/>
                    <a:pt x="143236" y="100086"/>
                    <a:pt x="144437" y="100553"/>
                  </a:cubicBezTo>
                  <a:cubicBezTo>
                    <a:pt x="146571" y="101354"/>
                    <a:pt x="148773" y="101821"/>
                    <a:pt x="151041" y="101954"/>
                  </a:cubicBezTo>
                  <a:cubicBezTo>
                    <a:pt x="151542" y="101954"/>
                    <a:pt x="152042" y="101888"/>
                    <a:pt x="152509" y="101754"/>
                  </a:cubicBezTo>
                  <a:cubicBezTo>
                    <a:pt x="153943" y="101287"/>
                    <a:pt x="155411" y="100787"/>
                    <a:pt x="156845" y="100287"/>
                  </a:cubicBezTo>
                  <a:cubicBezTo>
                    <a:pt x="156879" y="100287"/>
                    <a:pt x="156912" y="100253"/>
                    <a:pt x="156945" y="100253"/>
                  </a:cubicBezTo>
                  <a:lnTo>
                    <a:pt x="157079" y="100253"/>
                  </a:lnTo>
                  <a:lnTo>
                    <a:pt x="157179" y="100220"/>
                  </a:lnTo>
                  <a:cubicBezTo>
                    <a:pt x="157246" y="100687"/>
                    <a:pt x="157312" y="101120"/>
                    <a:pt x="157312" y="101554"/>
                  </a:cubicBezTo>
                  <a:lnTo>
                    <a:pt x="157379" y="106624"/>
                  </a:lnTo>
                  <a:cubicBezTo>
                    <a:pt x="157446" y="110094"/>
                    <a:pt x="157479" y="113529"/>
                    <a:pt x="157546" y="116965"/>
                  </a:cubicBezTo>
                  <a:cubicBezTo>
                    <a:pt x="157546" y="117065"/>
                    <a:pt x="157546" y="117132"/>
                    <a:pt x="157546" y="117232"/>
                  </a:cubicBezTo>
                  <a:cubicBezTo>
                    <a:pt x="157546" y="117232"/>
                    <a:pt x="157546" y="117265"/>
                    <a:pt x="157546" y="117299"/>
                  </a:cubicBezTo>
                  <a:cubicBezTo>
                    <a:pt x="157546" y="117332"/>
                    <a:pt x="157546" y="117365"/>
                    <a:pt x="157546" y="117399"/>
                  </a:cubicBezTo>
                  <a:cubicBezTo>
                    <a:pt x="157513" y="117532"/>
                    <a:pt x="157446" y="117632"/>
                    <a:pt x="157379" y="117699"/>
                  </a:cubicBezTo>
                  <a:cubicBezTo>
                    <a:pt x="157312" y="117766"/>
                    <a:pt x="157279" y="117799"/>
                    <a:pt x="157212" y="117832"/>
                  </a:cubicBezTo>
                  <a:cubicBezTo>
                    <a:pt x="157112" y="117899"/>
                    <a:pt x="156979" y="117933"/>
                    <a:pt x="156879" y="117999"/>
                  </a:cubicBezTo>
                  <a:cubicBezTo>
                    <a:pt x="155144" y="118566"/>
                    <a:pt x="153410" y="119167"/>
                    <a:pt x="151675" y="119667"/>
                  </a:cubicBezTo>
                  <a:cubicBezTo>
                    <a:pt x="151408" y="119734"/>
                    <a:pt x="151141" y="119834"/>
                    <a:pt x="150874" y="119901"/>
                  </a:cubicBezTo>
                  <a:lnTo>
                    <a:pt x="150708" y="119934"/>
                  </a:lnTo>
                  <a:lnTo>
                    <a:pt x="149907" y="120134"/>
                  </a:lnTo>
                  <a:cubicBezTo>
                    <a:pt x="149840" y="120167"/>
                    <a:pt x="149774" y="120167"/>
                    <a:pt x="149707" y="120201"/>
                  </a:cubicBezTo>
                  <a:lnTo>
                    <a:pt x="149340" y="120268"/>
                  </a:lnTo>
                  <a:lnTo>
                    <a:pt x="148806" y="120368"/>
                  </a:lnTo>
                  <a:cubicBezTo>
                    <a:pt x="145963" y="120866"/>
                    <a:pt x="143064" y="121123"/>
                    <a:pt x="140164" y="121123"/>
                  </a:cubicBezTo>
                  <a:cubicBezTo>
                    <a:pt x="139186" y="121123"/>
                    <a:pt x="138208" y="121094"/>
                    <a:pt x="137231" y="121035"/>
                  </a:cubicBezTo>
                  <a:cubicBezTo>
                    <a:pt x="136898" y="121035"/>
                    <a:pt x="136531" y="120968"/>
                    <a:pt x="136164" y="120968"/>
                  </a:cubicBezTo>
                  <a:lnTo>
                    <a:pt x="136031" y="120968"/>
                  </a:lnTo>
                  <a:cubicBezTo>
                    <a:pt x="135697" y="120968"/>
                    <a:pt x="135397" y="120901"/>
                    <a:pt x="135063" y="120868"/>
                  </a:cubicBezTo>
                  <a:lnTo>
                    <a:pt x="134329" y="120801"/>
                  </a:lnTo>
                  <a:cubicBezTo>
                    <a:pt x="134096" y="120768"/>
                    <a:pt x="133829" y="120735"/>
                    <a:pt x="133595" y="120735"/>
                  </a:cubicBezTo>
                  <a:lnTo>
                    <a:pt x="132762" y="120634"/>
                  </a:lnTo>
                  <a:lnTo>
                    <a:pt x="131427" y="120468"/>
                  </a:lnTo>
                  <a:cubicBezTo>
                    <a:pt x="130193" y="120301"/>
                    <a:pt x="130160" y="120201"/>
                    <a:pt x="130060" y="119000"/>
                  </a:cubicBezTo>
                  <a:cubicBezTo>
                    <a:pt x="129893" y="117232"/>
                    <a:pt x="129759" y="115464"/>
                    <a:pt x="129626" y="113663"/>
                  </a:cubicBezTo>
                  <a:cubicBezTo>
                    <a:pt x="129292" y="109593"/>
                    <a:pt x="128925" y="105490"/>
                    <a:pt x="128625" y="101421"/>
                  </a:cubicBezTo>
                  <a:cubicBezTo>
                    <a:pt x="128458" y="99286"/>
                    <a:pt x="128392" y="97151"/>
                    <a:pt x="128292" y="95016"/>
                  </a:cubicBezTo>
                  <a:cubicBezTo>
                    <a:pt x="127991" y="88745"/>
                    <a:pt x="127958" y="82474"/>
                    <a:pt x="128258" y="76203"/>
                  </a:cubicBezTo>
                  <a:lnTo>
                    <a:pt x="128292" y="75402"/>
                  </a:lnTo>
                  <a:lnTo>
                    <a:pt x="128458" y="75502"/>
                  </a:lnTo>
                  <a:cubicBezTo>
                    <a:pt x="128725" y="75235"/>
                    <a:pt x="129092" y="75002"/>
                    <a:pt x="129226" y="74668"/>
                  </a:cubicBezTo>
                  <a:cubicBezTo>
                    <a:pt x="130193" y="72567"/>
                    <a:pt x="131727" y="70865"/>
                    <a:pt x="133162" y="69064"/>
                  </a:cubicBezTo>
                  <a:cubicBezTo>
                    <a:pt x="135897" y="65595"/>
                    <a:pt x="138799" y="62259"/>
                    <a:pt x="141234" y="58557"/>
                  </a:cubicBezTo>
                  <a:cubicBezTo>
                    <a:pt x="142302" y="57056"/>
                    <a:pt x="143169" y="55421"/>
                    <a:pt x="143803" y="53720"/>
                  </a:cubicBezTo>
                  <a:cubicBezTo>
                    <a:pt x="144070" y="53019"/>
                    <a:pt x="144003" y="52219"/>
                    <a:pt x="143603" y="51585"/>
                  </a:cubicBezTo>
                  <a:cubicBezTo>
                    <a:pt x="143036" y="50651"/>
                    <a:pt x="142535" y="49650"/>
                    <a:pt x="141568" y="48983"/>
                  </a:cubicBezTo>
                  <a:cubicBezTo>
                    <a:pt x="141067" y="48616"/>
                    <a:pt x="141168" y="48216"/>
                    <a:pt x="141801" y="48083"/>
                  </a:cubicBezTo>
                  <a:cubicBezTo>
                    <a:pt x="142669" y="47882"/>
                    <a:pt x="143536" y="47849"/>
                    <a:pt x="144403" y="47716"/>
                  </a:cubicBezTo>
                  <a:cubicBezTo>
                    <a:pt x="144937" y="47649"/>
                    <a:pt x="145471" y="47549"/>
                    <a:pt x="146004" y="47382"/>
                  </a:cubicBezTo>
                  <a:cubicBezTo>
                    <a:pt x="146605" y="47249"/>
                    <a:pt x="146972" y="46648"/>
                    <a:pt x="146772" y="46048"/>
                  </a:cubicBezTo>
                  <a:cubicBezTo>
                    <a:pt x="146305" y="44113"/>
                    <a:pt x="145838" y="42178"/>
                    <a:pt x="145304" y="40210"/>
                  </a:cubicBezTo>
                  <a:cubicBezTo>
                    <a:pt x="144937" y="38809"/>
                    <a:pt x="144503" y="37408"/>
                    <a:pt x="144103" y="36007"/>
                  </a:cubicBezTo>
                  <a:cubicBezTo>
                    <a:pt x="144070" y="35907"/>
                    <a:pt x="144036" y="35807"/>
                    <a:pt x="144003" y="35607"/>
                  </a:cubicBezTo>
                  <a:close/>
                  <a:moveTo>
                    <a:pt x="170855" y="120201"/>
                  </a:moveTo>
                  <a:cubicBezTo>
                    <a:pt x="170855" y="121168"/>
                    <a:pt x="170655" y="122169"/>
                    <a:pt x="170222" y="123036"/>
                  </a:cubicBezTo>
                  <a:lnTo>
                    <a:pt x="170188" y="123036"/>
                  </a:lnTo>
                  <a:cubicBezTo>
                    <a:pt x="169921" y="123537"/>
                    <a:pt x="169388" y="123837"/>
                    <a:pt x="168821" y="123870"/>
                  </a:cubicBezTo>
                  <a:cubicBezTo>
                    <a:pt x="166953" y="124170"/>
                    <a:pt x="165051" y="124304"/>
                    <a:pt x="163150" y="124304"/>
                  </a:cubicBezTo>
                  <a:lnTo>
                    <a:pt x="162616" y="124270"/>
                  </a:lnTo>
                  <a:cubicBezTo>
                    <a:pt x="162416" y="124270"/>
                    <a:pt x="162249" y="124270"/>
                    <a:pt x="162082" y="124237"/>
                  </a:cubicBezTo>
                  <a:cubicBezTo>
                    <a:pt x="161982" y="124220"/>
                    <a:pt x="161916" y="124220"/>
                    <a:pt x="161857" y="124220"/>
                  </a:cubicBezTo>
                  <a:cubicBezTo>
                    <a:pt x="161799" y="124220"/>
                    <a:pt x="161749" y="124220"/>
                    <a:pt x="161682" y="124204"/>
                  </a:cubicBezTo>
                  <a:cubicBezTo>
                    <a:pt x="161349" y="124170"/>
                    <a:pt x="161015" y="124137"/>
                    <a:pt x="160648" y="124070"/>
                  </a:cubicBezTo>
                  <a:cubicBezTo>
                    <a:pt x="160515" y="124037"/>
                    <a:pt x="160348" y="124037"/>
                    <a:pt x="160181" y="124004"/>
                  </a:cubicBezTo>
                  <a:cubicBezTo>
                    <a:pt x="159747" y="123903"/>
                    <a:pt x="159314" y="123837"/>
                    <a:pt x="158880" y="123703"/>
                  </a:cubicBezTo>
                  <a:cubicBezTo>
                    <a:pt x="158780" y="123670"/>
                    <a:pt x="158680" y="123637"/>
                    <a:pt x="158613" y="123603"/>
                  </a:cubicBezTo>
                  <a:lnTo>
                    <a:pt x="158513" y="123570"/>
                  </a:lnTo>
                  <a:cubicBezTo>
                    <a:pt x="158280" y="123436"/>
                    <a:pt x="158146" y="123170"/>
                    <a:pt x="158146" y="122869"/>
                  </a:cubicBezTo>
                  <a:cubicBezTo>
                    <a:pt x="158113" y="122136"/>
                    <a:pt x="158046" y="121368"/>
                    <a:pt x="157980" y="120634"/>
                  </a:cubicBezTo>
                  <a:lnTo>
                    <a:pt x="157980" y="120634"/>
                  </a:lnTo>
                  <a:lnTo>
                    <a:pt x="158847" y="120668"/>
                  </a:lnTo>
                  <a:lnTo>
                    <a:pt x="159681" y="120701"/>
                  </a:lnTo>
                  <a:lnTo>
                    <a:pt x="160114" y="120701"/>
                  </a:lnTo>
                  <a:lnTo>
                    <a:pt x="161249" y="120768"/>
                  </a:lnTo>
                  <a:lnTo>
                    <a:pt x="164451" y="120868"/>
                  </a:lnTo>
                  <a:cubicBezTo>
                    <a:pt x="164779" y="120883"/>
                    <a:pt x="165106" y="120891"/>
                    <a:pt x="165432" y="120891"/>
                  </a:cubicBezTo>
                  <a:cubicBezTo>
                    <a:pt x="167264" y="120891"/>
                    <a:pt x="169072" y="120654"/>
                    <a:pt x="170855" y="120201"/>
                  </a:cubicBezTo>
                  <a:close/>
                  <a:moveTo>
                    <a:pt x="59342" y="92514"/>
                  </a:moveTo>
                  <a:cubicBezTo>
                    <a:pt x="59876" y="92781"/>
                    <a:pt x="60410" y="93148"/>
                    <a:pt x="60877" y="93548"/>
                  </a:cubicBezTo>
                  <a:cubicBezTo>
                    <a:pt x="61144" y="93882"/>
                    <a:pt x="61277" y="94316"/>
                    <a:pt x="61277" y="94749"/>
                  </a:cubicBezTo>
                  <a:cubicBezTo>
                    <a:pt x="61344" y="95783"/>
                    <a:pt x="61277" y="96851"/>
                    <a:pt x="61377" y="97851"/>
                  </a:cubicBezTo>
                  <a:cubicBezTo>
                    <a:pt x="61744" y="102521"/>
                    <a:pt x="61811" y="107225"/>
                    <a:pt x="61544" y="111895"/>
                  </a:cubicBezTo>
                  <a:cubicBezTo>
                    <a:pt x="61377" y="114130"/>
                    <a:pt x="61677" y="116331"/>
                    <a:pt x="61744" y="118533"/>
                  </a:cubicBezTo>
                  <a:cubicBezTo>
                    <a:pt x="61778" y="120468"/>
                    <a:pt x="61677" y="122402"/>
                    <a:pt x="61677" y="124337"/>
                  </a:cubicBezTo>
                  <a:cubicBezTo>
                    <a:pt x="61711" y="124904"/>
                    <a:pt x="61311" y="125371"/>
                    <a:pt x="60743" y="125438"/>
                  </a:cubicBezTo>
                  <a:cubicBezTo>
                    <a:pt x="59843" y="125638"/>
                    <a:pt x="58909" y="125872"/>
                    <a:pt x="57908" y="126105"/>
                  </a:cubicBezTo>
                  <a:cubicBezTo>
                    <a:pt x="57908" y="125471"/>
                    <a:pt x="57875" y="124971"/>
                    <a:pt x="57908" y="124437"/>
                  </a:cubicBezTo>
                  <a:cubicBezTo>
                    <a:pt x="58375" y="119567"/>
                    <a:pt x="58342" y="114697"/>
                    <a:pt x="58342" y="109827"/>
                  </a:cubicBezTo>
                  <a:cubicBezTo>
                    <a:pt x="58342" y="108959"/>
                    <a:pt x="58509" y="108059"/>
                    <a:pt x="58509" y="107191"/>
                  </a:cubicBezTo>
                  <a:cubicBezTo>
                    <a:pt x="58475" y="102888"/>
                    <a:pt x="58375" y="98585"/>
                    <a:pt x="58308" y="94282"/>
                  </a:cubicBezTo>
                  <a:cubicBezTo>
                    <a:pt x="58308" y="93882"/>
                    <a:pt x="58242" y="93615"/>
                    <a:pt x="58709" y="93415"/>
                  </a:cubicBezTo>
                  <a:cubicBezTo>
                    <a:pt x="58976" y="93282"/>
                    <a:pt x="59142" y="92848"/>
                    <a:pt x="59342" y="92514"/>
                  </a:cubicBezTo>
                  <a:close/>
                  <a:moveTo>
                    <a:pt x="57374" y="128807"/>
                  </a:moveTo>
                  <a:lnTo>
                    <a:pt x="57374" y="128807"/>
                  </a:lnTo>
                  <a:cubicBezTo>
                    <a:pt x="57875" y="129874"/>
                    <a:pt x="57508" y="130908"/>
                    <a:pt x="57174" y="131909"/>
                  </a:cubicBezTo>
                  <a:cubicBezTo>
                    <a:pt x="57108" y="132076"/>
                    <a:pt x="56707" y="132109"/>
                    <a:pt x="56407" y="132209"/>
                  </a:cubicBezTo>
                  <a:cubicBezTo>
                    <a:pt x="56440" y="130908"/>
                    <a:pt x="56207" y="129674"/>
                    <a:pt x="57374" y="128807"/>
                  </a:cubicBezTo>
                  <a:close/>
                  <a:moveTo>
                    <a:pt x="54906" y="89145"/>
                  </a:moveTo>
                  <a:lnTo>
                    <a:pt x="56507" y="89779"/>
                  </a:lnTo>
                  <a:cubicBezTo>
                    <a:pt x="55973" y="90213"/>
                    <a:pt x="55773" y="90913"/>
                    <a:pt x="56007" y="91547"/>
                  </a:cubicBezTo>
                  <a:cubicBezTo>
                    <a:pt x="56274" y="92348"/>
                    <a:pt x="56841" y="93015"/>
                    <a:pt x="57575" y="93415"/>
                  </a:cubicBezTo>
                  <a:cubicBezTo>
                    <a:pt x="57841" y="93515"/>
                    <a:pt x="57975" y="93782"/>
                    <a:pt x="57975" y="94049"/>
                  </a:cubicBezTo>
                  <a:cubicBezTo>
                    <a:pt x="58042" y="96651"/>
                    <a:pt x="58108" y="99219"/>
                    <a:pt x="58208" y="101788"/>
                  </a:cubicBezTo>
                  <a:cubicBezTo>
                    <a:pt x="58208" y="102155"/>
                    <a:pt x="58075" y="102288"/>
                    <a:pt x="57708" y="102355"/>
                  </a:cubicBezTo>
                  <a:cubicBezTo>
                    <a:pt x="56607" y="102521"/>
                    <a:pt x="55473" y="102688"/>
                    <a:pt x="54372" y="102855"/>
                  </a:cubicBezTo>
                  <a:cubicBezTo>
                    <a:pt x="53538" y="103022"/>
                    <a:pt x="53305" y="103289"/>
                    <a:pt x="53238" y="104123"/>
                  </a:cubicBezTo>
                  <a:cubicBezTo>
                    <a:pt x="53205" y="104623"/>
                    <a:pt x="53205" y="105090"/>
                    <a:pt x="53238" y="105590"/>
                  </a:cubicBezTo>
                  <a:cubicBezTo>
                    <a:pt x="53271" y="106658"/>
                    <a:pt x="53672" y="107158"/>
                    <a:pt x="54739" y="107325"/>
                  </a:cubicBezTo>
                  <a:cubicBezTo>
                    <a:pt x="55540" y="107392"/>
                    <a:pt x="56340" y="107425"/>
                    <a:pt x="57141" y="107425"/>
                  </a:cubicBezTo>
                  <a:lnTo>
                    <a:pt x="57975" y="107425"/>
                  </a:lnTo>
                  <a:lnTo>
                    <a:pt x="57975" y="107992"/>
                  </a:lnTo>
                  <a:cubicBezTo>
                    <a:pt x="57941" y="110594"/>
                    <a:pt x="57975" y="113196"/>
                    <a:pt x="57875" y="115764"/>
                  </a:cubicBezTo>
                  <a:cubicBezTo>
                    <a:pt x="57808" y="118666"/>
                    <a:pt x="57641" y="121535"/>
                    <a:pt x="57474" y="124437"/>
                  </a:cubicBezTo>
                  <a:cubicBezTo>
                    <a:pt x="57441" y="125338"/>
                    <a:pt x="57374" y="126238"/>
                    <a:pt x="57308" y="127172"/>
                  </a:cubicBezTo>
                  <a:cubicBezTo>
                    <a:pt x="57241" y="128407"/>
                    <a:pt x="56707" y="129341"/>
                    <a:pt x="55440" y="129774"/>
                  </a:cubicBezTo>
                  <a:cubicBezTo>
                    <a:pt x="52738" y="130675"/>
                    <a:pt x="50036" y="131609"/>
                    <a:pt x="47301" y="132476"/>
                  </a:cubicBezTo>
                  <a:cubicBezTo>
                    <a:pt x="47061" y="132556"/>
                    <a:pt x="46872" y="132600"/>
                    <a:pt x="46721" y="132600"/>
                  </a:cubicBezTo>
                  <a:cubicBezTo>
                    <a:pt x="46369" y="132600"/>
                    <a:pt x="46226" y="132360"/>
                    <a:pt x="46133" y="131776"/>
                  </a:cubicBezTo>
                  <a:cubicBezTo>
                    <a:pt x="45866" y="129741"/>
                    <a:pt x="45633" y="127706"/>
                    <a:pt x="45433" y="125705"/>
                  </a:cubicBezTo>
                  <a:cubicBezTo>
                    <a:pt x="45399" y="125505"/>
                    <a:pt x="45433" y="125304"/>
                    <a:pt x="45499" y="125138"/>
                  </a:cubicBezTo>
                  <a:cubicBezTo>
                    <a:pt x="46100" y="123370"/>
                    <a:pt x="46300" y="121535"/>
                    <a:pt x="46033" y="119700"/>
                  </a:cubicBezTo>
                  <a:cubicBezTo>
                    <a:pt x="45566" y="116198"/>
                    <a:pt x="45533" y="112662"/>
                    <a:pt x="45433" y="109160"/>
                  </a:cubicBezTo>
                  <a:cubicBezTo>
                    <a:pt x="45266" y="104323"/>
                    <a:pt x="45099" y="99519"/>
                    <a:pt x="44966" y="94683"/>
                  </a:cubicBezTo>
                  <a:cubicBezTo>
                    <a:pt x="44899" y="93415"/>
                    <a:pt x="44865" y="92181"/>
                    <a:pt x="44799" y="91013"/>
                  </a:cubicBezTo>
                  <a:cubicBezTo>
                    <a:pt x="45577" y="91013"/>
                    <a:pt x="46355" y="90984"/>
                    <a:pt x="47134" y="90984"/>
                  </a:cubicBezTo>
                  <a:cubicBezTo>
                    <a:pt x="47523" y="90984"/>
                    <a:pt x="47912" y="90991"/>
                    <a:pt x="48301" y="91013"/>
                  </a:cubicBezTo>
                  <a:cubicBezTo>
                    <a:pt x="49281" y="91052"/>
                    <a:pt x="50262" y="91126"/>
                    <a:pt x="51242" y="91126"/>
                  </a:cubicBezTo>
                  <a:cubicBezTo>
                    <a:pt x="51929" y="91126"/>
                    <a:pt x="52617" y="91090"/>
                    <a:pt x="53305" y="90980"/>
                  </a:cubicBezTo>
                  <a:cubicBezTo>
                    <a:pt x="53839" y="90880"/>
                    <a:pt x="54339" y="90513"/>
                    <a:pt x="54539" y="90013"/>
                  </a:cubicBezTo>
                  <a:cubicBezTo>
                    <a:pt x="54672" y="89746"/>
                    <a:pt x="54773" y="89479"/>
                    <a:pt x="54906" y="89145"/>
                  </a:cubicBezTo>
                  <a:close/>
                  <a:moveTo>
                    <a:pt x="19914" y="37708"/>
                  </a:moveTo>
                  <a:cubicBezTo>
                    <a:pt x="19981" y="38109"/>
                    <a:pt x="20048" y="38476"/>
                    <a:pt x="20181" y="38809"/>
                  </a:cubicBezTo>
                  <a:cubicBezTo>
                    <a:pt x="21282" y="42645"/>
                    <a:pt x="22416" y="46448"/>
                    <a:pt x="23550" y="50251"/>
                  </a:cubicBezTo>
                  <a:cubicBezTo>
                    <a:pt x="23717" y="50818"/>
                    <a:pt x="23917" y="51352"/>
                    <a:pt x="24184" y="51885"/>
                  </a:cubicBezTo>
                  <a:cubicBezTo>
                    <a:pt x="24349" y="52318"/>
                    <a:pt x="24565" y="52534"/>
                    <a:pt x="24847" y="52534"/>
                  </a:cubicBezTo>
                  <a:cubicBezTo>
                    <a:pt x="25022" y="52534"/>
                    <a:pt x="25222" y="52451"/>
                    <a:pt x="25452" y="52286"/>
                  </a:cubicBezTo>
                  <a:cubicBezTo>
                    <a:pt x="26152" y="51752"/>
                    <a:pt x="26753" y="51151"/>
                    <a:pt x="27420" y="50618"/>
                  </a:cubicBezTo>
                  <a:cubicBezTo>
                    <a:pt x="27520" y="50518"/>
                    <a:pt x="27620" y="50418"/>
                    <a:pt x="27820" y="50217"/>
                  </a:cubicBezTo>
                  <a:cubicBezTo>
                    <a:pt x="27820" y="50518"/>
                    <a:pt x="27820" y="50751"/>
                    <a:pt x="27853" y="50951"/>
                  </a:cubicBezTo>
                  <a:cubicBezTo>
                    <a:pt x="28020" y="52085"/>
                    <a:pt x="28154" y="53220"/>
                    <a:pt x="28320" y="54320"/>
                  </a:cubicBezTo>
                  <a:cubicBezTo>
                    <a:pt x="28487" y="55321"/>
                    <a:pt x="29154" y="56055"/>
                    <a:pt x="29788" y="56789"/>
                  </a:cubicBezTo>
                  <a:cubicBezTo>
                    <a:pt x="33190" y="60792"/>
                    <a:pt x="36560" y="64761"/>
                    <a:pt x="39962" y="68731"/>
                  </a:cubicBezTo>
                  <a:cubicBezTo>
                    <a:pt x="40763" y="69765"/>
                    <a:pt x="41697" y="70665"/>
                    <a:pt x="42797" y="71366"/>
                  </a:cubicBezTo>
                  <a:cubicBezTo>
                    <a:pt x="42897" y="71433"/>
                    <a:pt x="42964" y="71533"/>
                    <a:pt x="42964" y="71633"/>
                  </a:cubicBezTo>
                  <a:cubicBezTo>
                    <a:pt x="43231" y="73000"/>
                    <a:pt x="43464" y="74335"/>
                    <a:pt x="43731" y="75769"/>
                  </a:cubicBezTo>
                  <a:cubicBezTo>
                    <a:pt x="43331" y="75669"/>
                    <a:pt x="43064" y="75636"/>
                    <a:pt x="42797" y="75535"/>
                  </a:cubicBezTo>
                  <a:cubicBezTo>
                    <a:pt x="40229" y="74735"/>
                    <a:pt x="37660" y="73968"/>
                    <a:pt x="35125" y="73100"/>
                  </a:cubicBezTo>
                  <a:cubicBezTo>
                    <a:pt x="34591" y="72900"/>
                    <a:pt x="34091" y="72600"/>
                    <a:pt x="33657" y="72233"/>
                  </a:cubicBezTo>
                  <a:cubicBezTo>
                    <a:pt x="32999" y="71739"/>
                    <a:pt x="32521" y="71539"/>
                    <a:pt x="31593" y="71539"/>
                  </a:cubicBezTo>
                  <a:cubicBezTo>
                    <a:pt x="31393" y="71539"/>
                    <a:pt x="31171" y="71548"/>
                    <a:pt x="30922" y="71566"/>
                  </a:cubicBezTo>
                  <a:cubicBezTo>
                    <a:pt x="30355" y="70232"/>
                    <a:pt x="29821" y="68864"/>
                    <a:pt x="29221" y="67530"/>
                  </a:cubicBezTo>
                  <a:cubicBezTo>
                    <a:pt x="27286" y="62960"/>
                    <a:pt x="25352" y="58323"/>
                    <a:pt x="23317" y="53753"/>
                  </a:cubicBezTo>
                  <a:cubicBezTo>
                    <a:pt x="22850" y="52686"/>
                    <a:pt x="22249" y="51685"/>
                    <a:pt x="21515" y="50784"/>
                  </a:cubicBezTo>
                  <a:cubicBezTo>
                    <a:pt x="21015" y="50151"/>
                    <a:pt x="20381" y="49650"/>
                    <a:pt x="19681" y="49283"/>
                  </a:cubicBezTo>
                  <a:cubicBezTo>
                    <a:pt x="17779" y="48249"/>
                    <a:pt x="15711" y="47582"/>
                    <a:pt x="13610" y="47382"/>
                  </a:cubicBezTo>
                  <a:cubicBezTo>
                    <a:pt x="13510" y="47371"/>
                    <a:pt x="13410" y="47367"/>
                    <a:pt x="13312" y="47367"/>
                  </a:cubicBezTo>
                  <a:cubicBezTo>
                    <a:pt x="13117" y="47367"/>
                    <a:pt x="12932" y="47382"/>
                    <a:pt x="12776" y="47382"/>
                  </a:cubicBezTo>
                  <a:cubicBezTo>
                    <a:pt x="12776" y="47449"/>
                    <a:pt x="12776" y="47482"/>
                    <a:pt x="12743" y="47549"/>
                  </a:cubicBezTo>
                  <a:cubicBezTo>
                    <a:pt x="12909" y="47582"/>
                    <a:pt x="13076" y="47616"/>
                    <a:pt x="13243" y="47649"/>
                  </a:cubicBezTo>
                  <a:cubicBezTo>
                    <a:pt x="15344" y="47882"/>
                    <a:pt x="17413" y="48483"/>
                    <a:pt x="19314" y="49417"/>
                  </a:cubicBezTo>
                  <a:cubicBezTo>
                    <a:pt x="20248" y="49884"/>
                    <a:pt x="21048" y="50584"/>
                    <a:pt x="21616" y="51452"/>
                  </a:cubicBezTo>
                  <a:cubicBezTo>
                    <a:pt x="22583" y="52953"/>
                    <a:pt x="23383" y="54554"/>
                    <a:pt x="24017" y="56222"/>
                  </a:cubicBezTo>
                  <a:cubicBezTo>
                    <a:pt x="25919" y="60692"/>
                    <a:pt x="27787" y="65128"/>
                    <a:pt x="29688" y="69631"/>
                  </a:cubicBezTo>
                  <a:cubicBezTo>
                    <a:pt x="29921" y="70165"/>
                    <a:pt x="30088" y="70699"/>
                    <a:pt x="30322" y="71232"/>
                  </a:cubicBezTo>
                  <a:cubicBezTo>
                    <a:pt x="30455" y="71499"/>
                    <a:pt x="30322" y="71799"/>
                    <a:pt x="30088" y="71900"/>
                  </a:cubicBezTo>
                  <a:cubicBezTo>
                    <a:pt x="29388" y="72367"/>
                    <a:pt x="28687" y="72834"/>
                    <a:pt x="28020" y="73301"/>
                  </a:cubicBezTo>
                  <a:cubicBezTo>
                    <a:pt x="27853" y="73434"/>
                    <a:pt x="27720" y="73601"/>
                    <a:pt x="27586" y="73768"/>
                  </a:cubicBezTo>
                  <a:lnTo>
                    <a:pt x="27687" y="73901"/>
                  </a:lnTo>
                  <a:cubicBezTo>
                    <a:pt x="27853" y="73834"/>
                    <a:pt x="28020" y="73734"/>
                    <a:pt x="28187" y="73667"/>
                  </a:cubicBezTo>
                  <a:cubicBezTo>
                    <a:pt x="28987" y="73134"/>
                    <a:pt x="29755" y="72600"/>
                    <a:pt x="30522" y="72100"/>
                  </a:cubicBezTo>
                  <a:cubicBezTo>
                    <a:pt x="30793" y="71924"/>
                    <a:pt x="31174" y="71835"/>
                    <a:pt x="31580" y="71835"/>
                  </a:cubicBezTo>
                  <a:cubicBezTo>
                    <a:pt x="32174" y="71835"/>
                    <a:pt x="32821" y="72024"/>
                    <a:pt x="33257" y="72400"/>
                  </a:cubicBezTo>
                  <a:cubicBezTo>
                    <a:pt x="34024" y="73067"/>
                    <a:pt x="34958" y="73534"/>
                    <a:pt x="35959" y="73834"/>
                  </a:cubicBezTo>
                  <a:cubicBezTo>
                    <a:pt x="40929" y="75335"/>
                    <a:pt x="45900" y="76836"/>
                    <a:pt x="50870" y="78271"/>
                  </a:cubicBezTo>
                  <a:cubicBezTo>
                    <a:pt x="52337" y="78704"/>
                    <a:pt x="53872" y="78905"/>
                    <a:pt x="55373" y="79205"/>
                  </a:cubicBezTo>
                  <a:cubicBezTo>
                    <a:pt x="55707" y="79305"/>
                    <a:pt x="56073" y="79372"/>
                    <a:pt x="56407" y="79438"/>
                  </a:cubicBezTo>
                  <a:cubicBezTo>
                    <a:pt x="57174" y="79672"/>
                    <a:pt x="57374" y="79972"/>
                    <a:pt x="57241" y="80773"/>
                  </a:cubicBezTo>
                  <a:cubicBezTo>
                    <a:pt x="57208" y="81006"/>
                    <a:pt x="57141" y="81206"/>
                    <a:pt x="57074" y="81440"/>
                  </a:cubicBezTo>
                  <a:cubicBezTo>
                    <a:pt x="56107" y="84308"/>
                    <a:pt x="55106" y="87177"/>
                    <a:pt x="54139" y="90046"/>
                  </a:cubicBezTo>
                  <a:cubicBezTo>
                    <a:pt x="54039" y="90346"/>
                    <a:pt x="53772" y="90580"/>
                    <a:pt x="53405" y="90613"/>
                  </a:cubicBezTo>
                  <a:cubicBezTo>
                    <a:pt x="52630" y="90733"/>
                    <a:pt x="51857" y="90776"/>
                    <a:pt x="51086" y="90776"/>
                  </a:cubicBezTo>
                  <a:cubicBezTo>
                    <a:pt x="49069" y="90776"/>
                    <a:pt x="47059" y="90480"/>
                    <a:pt x="45032" y="90480"/>
                  </a:cubicBezTo>
                  <a:cubicBezTo>
                    <a:pt x="44865" y="90480"/>
                    <a:pt x="44732" y="90346"/>
                    <a:pt x="44599" y="90279"/>
                  </a:cubicBezTo>
                  <a:cubicBezTo>
                    <a:pt x="44332" y="90346"/>
                    <a:pt x="44032" y="90379"/>
                    <a:pt x="43765" y="90379"/>
                  </a:cubicBezTo>
                  <a:cubicBezTo>
                    <a:pt x="39695" y="90079"/>
                    <a:pt x="35626" y="89546"/>
                    <a:pt x="31623" y="88778"/>
                  </a:cubicBezTo>
                  <a:cubicBezTo>
                    <a:pt x="27153" y="87944"/>
                    <a:pt x="22750" y="86777"/>
                    <a:pt x="18447" y="85276"/>
                  </a:cubicBezTo>
                  <a:cubicBezTo>
                    <a:pt x="17446" y="84909"/>
                    <a:pt x="16412" y="84642"/>
                    <a:pt x="15411" y="84208"/>
                  </a:cubicBezTo>
                  <a:cubicBezTo>
                    <a:pt x="14177" y="83608"/>
                    <a:pt x="13109" y="82707"/>
                    <a:pt x="12342" y="81540"/>
                  </a:cubicBezTo>
                  <a:cubicBezTo>
                    <a:pt x="9574" y="77370"/>
                    <a:pt x="7205" y="72967"/>
                    <a:pt x="5337" y="68364"/>
                  </a:cubicBezTo>
                  <a:cubicBezTo>
                    <a:pt x="4837" y="67230"/>
                    <a:pt x="4337" y="66095"/>
                    <a:pt x="3803" y="64995"/>
                  </a:cubicBezTo>
                  <a:cubicBezTo>
                    <a:pt x="3769" y="64895"/>
                    <a:pt x="3703" y="64828"/>
                    <a:pt x="3636" y="64761"/>
                  </a:cubicBezTo>
                  <a:lnTo>
                    <a:pt x="3503" y="64828"/>
                  </a:lnTo>
                  <a:cubicBezTo>
                    <a:pt x="3569" y="65095"/>
                    <a:pt x="3636" y="65328"/>
                    <a:pt x="3736" y="65595"/>
                  </a:cubicBezTo>
                  <a:cubicBezTo>
                    <a:pt x="5637" y="69998"/>
                    <a:pt x="7472" y="74435"/>
                    <a:pt x="9941" y="78538"/>
                  </a:cubicBezTo>
                  <a:cubicBezTo>
                    <a:pt x="10741" y="79872"/>
                    <a:pt x="11608" y="81173"/>
                    <a:pt x="12509" y="82440"/>
                  </a:cubicBezTo>
                  <a:cubicBezTo>
                    <a:pt x="13476" y="83708"/>
                    <a:pt x="14844" y="84609"/>
                    <a:pt x="16378" y="85076"/>
                  </a:cubicBezTo>
                  <a:cubicBezTo>
                    <a:pt x="19447" y="86043"/>
                    <a:pt x="22483" y="87044"/>
                    <a:pt x="25552" y="87878"/>
                  </a:cubicBezTo>
                  <a:cubicBezTo>
                    <a:pt x="29921" y="88978"/>
                    <a:pt x="34325" y="89812"/>
                    <a:pt x="38794" y="90313"/>
                  </a:cubicBezTo>
                  <a:cubicBezTo>
                    <a:pt x="40396" y="90513"/>
                    <a:pt x="42030" y="90613"/>
                    <a:pt x="43631" y="90780"/>
                  </a:cubicBezTo>
                  <a:cubicBezTo>
                    <a:pt x="44432" y="90846"/>
                    <a:pt x="44465" y="90813"/>
                    <a:pt x="44532" y="91647"/>
                  </a:cubicBezTo>
                  <a:cubicBezTo>
                    <a:pt x="44632" y="94216"/>
                    <a:pt x="44732" y="96751"/>
                    <a:pt x="44799" y="99319"/>
                  </a:cubicBezTo>
                  <a:cubicBezTo>
                    <a:pt x="44966" y="104856"/>
                    <a:pt x="45099" y="110394"/>
                    <a:pt x="45299" y="115964"/>
                  </a:cubicBezTo>
                  <a:cubicBezTo>
                    <a:pt x="45366" y="117766"/>
                    <a:pt x="45633" y="119600"/>
                    <a:pt x="45699" y="121435"/>
                  </a:cubicBezTo>
                  <a:cubicBezTo>
                    <a:pt x="45766" y="122336"/>
                    <a:pt x="45666" y="123236"/>
                    <a:pt x="45366" y="124070"/>
                  </a:cubicBezTo>
                  <a:cubicBezTo>
                    <a:pt x="44265" y="126739"/>
                    <a:pt x="44232" y="129608"/>
                    <a:pt x="43398" y="132309"/>
                  </a:cubicBezTo>
                  <a:cubicBezTo>
                    <a:pt x="43264" y="132810"/>
                    <a:pt x="43131" y="133143"/>
                    <a:pt x="42564" y="133210"/>
                  </a:cubicBezTo>
                  <a:cubicBezTo>
                    <a:pt x="42297" y="133210"/>
                    <a:pt x="42030" y="133310"/>
                    <a:pt x="41730" y="133310"/>
                  </a:cubicBezTo>
                  <a:cubicBezTo>
                    <a:pt x="39487" y="133396"/>
                    <a:pt x="37220" y="133557"/>
                    <a:pt x="34949" y="133557"/>
                  </a:cubicBezTo>
                  <a:cubicBezTo>
                    <a:pt x="34586" y="133557"/>
                    <a:pt x="34222" y="133553"/>
                    <a:pt x="33858" y="133544"/>
                  </a:cubicBezTo>
                  <a:cubicBezTo>
                    <a:pt x="30355" y="133410"/>
                    <a:pt x="26886" y="133110"/>
                    <a:pt x="23383" y="132877"/>
                  </a:cubicBezTo>
                  <a:cubicBezTo>
                    <a:pt x="20982" y="132676"/>
                    <a:pt x="18580" y="132510"/>
                    <a:pt x="16212" y="132143"/>
                  </a:cubicBezTo>
                  <a:cubicBezTo>
                    <a:pt x="12376" y="131542"/>
                    <a:pt x="8573" y="130808"/>
                    <a:pt x="4737" y="130075"/>
                  </a:cubicBezTo>
                  <a:cubicBezTo>
                    <a:pt x="3569" y="129774"/>
                    <a:pt x="2402" y="129441"/>
                    <a:pt x="1268" y="129007"/>
                  </a:cubicBezTo>
                  <a:cubicBezTo>
                    <a:pt x="567" y="128774"/>
                    <a:pt x="434" y="128573"/>
                    <a:pt x="467" y="127806"/>
                  </a:cubicBezTo>
                  <a:cubicBezTo>
                    <a:pt x="701" y="125371"/>
                    <a:pt x="934" y="122936"/>
                    <a:pt x="1134" y="120501"/>
                  </a:cubicBezTo>
                  <a:cubicBezTo>
                    <a:pt x="1401" y="117766"/>
                    <a:pt x="1635" y="114997"/>
                    <a:pt x="1868" y="112228"/>
                  </a:cubicBezTo>
                  <a:cubicBezTo>
                    <a:pt x="1968" y="110961"/>
                    <a:pt x="2102" y="109693"/>
                    <a:pt x="2202" y="108392"/>
                  </a:cubicBezTo>
                  <a:cubicBezTo>
                    <a:pt x="2268" y="107892"/>
                    <a:pt x="2302" y="107392"/>
                    <a:pt x="2268" y="106858"/>
                  </a:cubicBezTo>
                  <a:cubicBezTo>
                    <a:pt x="2035" y="104456"/>
                    <a:pt x="2435" y="102088"/>
                    <a:pt x="2869" y="99719"/>
                  </a:cubicBezTo>
                  <a:cubicBezTo>
                    <a:pt x="3036" y="98785"/>
                    <a:pt x="2969" y="97785"/>
                    <a:pt x="2769" y="96851"/>
                  </a:cubicBezTo>
                  <a:cubicBezTo>
                    <a:pt x="2569" y="95917"/>
                    <a:pt x="2502" y="94949"/>
                    <a:pt x="2502" y="93982"/>
                  </a:cubicBezTo>
                  <a:cubicBezTo>
                    <a:pt x="2435" y="92348"/>
                    <a:pt x="2368" y="90680"/>
                    <a:pt x="2368" y="89045"/>
                  </a:cubicBezTo>
                  <a:cubicBezTo>
                    <a:pt x="2368" y="84842"/>
                    <a:pt x="2102" y="80606"/>
                    <a:pt x="1735" y="76403"/>
                  </a:cubicBezTo>
                  <a:cubicBezTo>
                    <a:pt x="1434" y="72900"/>
                    <a:pt x="834" y="69398"/>
                    <a:pt x="1134" y="65862"/>
                  </a:cubicBezTo>
                  <a:cubicBezTo>
                    <a:pt x="1334" y="63560"/>
                    <a:pt x="1668" y="61259"/>
                    <a:pt x="1901" y="58990"/>
                  </a:cubicBezTo>
                  <a:cubicBezTo>
                    <a:pt x="2135" y="56689"/>
                    <a:pt x="2802" y="54487"/>
                    <a:pt x="3403" y="52286"/>
                  </a:cubicBezTo>
                  <a:cubicBezTo>
                    <a:pt x="4103" y="49684"/>
                    <a:pt x="5871" y="47482"/>
                    <a:pt x="8239" y="46215"/>
                  </a:cubicBezTo>
                  <a:cubicBezTo>
                    <a:pt x="9974" y="45281"/>
                    <a:pt x="11542" y="44080"/>
                    <a:pt x="12943" y="42679"/>
                  </a:cubicBezTo>
                  <a:cubicBezTo>
                    <a:pt x="14777" y="40811"/>
                    <a:pt x="17046" y="39476"/>
                    <a:pt x="19247" y="38075"/>
                  </a:cubicBezTo>
                  <a:cubicBezTo>
                    <a:pt x="19414" y="37975"/>
                    <a:pt x="19647" y="37875"/>
                    <a:pt x="19914" y="37708"/>
                  </a:cubicBezTo>
                  <a:close/>
                  <a:moveTo>
                    <a:pt x="158113" y="131142"/>
                  </a:moveTo>
                  <a:lnTo>
                    <a:pt x="158113" y="134811"/>
                  </a:lnTo>
                  <a:cubicBezTo>
                    <a:pt x="158080" y="134745"/>
                    <a:pt x="158046" y="134678"/>
                    <a:pt x="158013" y="134611"/>
                  </a:cubicBezTo>
                  <a:cubicBezTo>
                    <a:pt x="157980" y="134544"/>
                    <a:pt x="157946" y="134478"/>
                    <a:pt x="157946" y="134444"/>
                  </a:cubicBezTo>
                  <a:cubicBezTo>
                    <a:pt x="157879" y="134278"/>
                    <a:pt x="157813" y="134111"/>
                    <a:pt x="157779" y="133977"/>
                  </a:cubicBezTo>
                  <a:cubicBezTo>
                    <a:pt x="157746" y="133844"/>
                    <a:pt x="157713" y="133777"/>
                    <a:pt x="157713" y="133677"/>
                  </a:cubicBezTo>
                  <a:cubicBezTo>
                    <a:pt x="157679" y="133577"/>
                    <a:pt x="157679" y="133510"/>
                    <a:pt x="157679" y="133410"/>
                  </a:cubicBezTo>
                  <a:cubicBezTo>
                    <a:pt x="157646" y="133210"/>
                    <a:pt x="157646" y="133043"/>
                    <a:pt x="157679" y="132843"/>
                  </a:cubicBezTo>
                  <a:lnTo>
                    <a:pt x="157679" y="132676"/>
                  </a:lnTo>
                  <a:lnTo>
                    <a:pt x="157679" y="132610"/>
                  </a:lnTo>
                  <a:cubicBezTo>
                    <a:pt x="157679" y="132576"/>
                    <a:pt x="157679" y="132476"/>
                    <a:pt x="157679" y="132410"/>
                  </a:cubicBezTo>
                  <a:cubicBezTo>
                    <a:pt x="157713" y="132376"/>
                    <a:pt x="157679" y="132343"/>
                    <a:pt x="157713" y="132309"/>
                  </a:cubicBezTo>
                  <a:cubicBezTo>
                    <a:pt x="157713" y="132209"/>
                    <a:pt x="157746" y="132109"/>
                    <a:pt x="157779" y="132009"/>
                  </a:cubicBezTo>
                  <a:cubicBezTo>
                    <a:pt x="157779" y="131943"/>
                    <a:pt x="157813" y="131876"/>
                    <a:pt x="157846" y="131809"/>
                  </a:cubicBezTo>
                  <a:cubicBezTo>
                    <a:pt x="157879" y="131709"/>
                    <a:pt x="157913" y="131609"/>
                    <a:pt x="157946" y="131509"/>
                  </a:cubicBezTo>
                  <a:cubicBezTo>
                    <a:pt x="157980" y="131409"/>
                    <a:pt x="158046" y="131275"/>
                    <a:pt x="158113" y="131142"/>
                  </a:cubicBezTo>
                  <a:close/>
                  <a:moveTo>
                    <a:pt x="61577" y="125605"/>
                  </a:moveTo>
                  <a:lnTo>
                    <a:pt x="61577" y="125605"/>
                  </a:lnTo>
                  <a:cubicBezTo>
                    <a:pt x="61711" y="127373"/>
                    <a:pt x="61544" y="129174"/>
                    <a:pt x="61144" y="130942"/>
                  </a:cubicBezTo>
                  <a:cubicBezTo>
                    <a:pt x="60844" y="132076"/>
                    <a:pt x="60543" y="133243"/>
                    <a:pt x="60276" y="134411"/>
                  </a:cubicBezTo>
                  <a:cubicBezTo>
                    <a:pt x="60176" y="135111"/>
                    <a:pt x="59576" y="135645"/>
                    <a:pt x="58842" y="135679"/>
                  </a:cubicBezTo>
                  <a:cubicBezTo>
                    <a:pt x="58525" y="135695"/>
                    <a:pt x="58200" y="135704"/>
                    <a:pt x="57875" y="135704"/>
                  </a:cubicBezTo>
                  <a:cubicBezTo>
                    <a:pt x="57550" y="135704"/>
                    <a:pt x="57224" y="135695"/>
                    <a:pt x="56907" y="135679"/>
                  </a:cubicBezTo>
                  <a:cubicBezTo>
                    <a:pt x="56507" y="135679"/>
                    <a:pt x="56307" y="135445"/>
                    <a:pt x="56307" y="135011"/>
                  </a:cubicBezTo>
                  <a:cubicBezTo>
                    <a:pt x="56374" y="134177"/>
                    <a:pt x="56307" y="133310"/>
                    <a:pt x="56307" y="132443"/>
                  </a:cubicBezTo>
                  <a:lnTo>
                    <a:pt x="56974" y="132376"/>
                  </a:lnTo>
                  <a:lnTo>
                    <a:pt x="56974" y="132376"/>
                  </a:lnTo>
                  <a:lnTo>
                    <a:pt x="56874" y="132510"/>
                  </a:lnTo>
                  <a:cubicBezTo>
                    <a:pt x="57141" y="132810"/>
                    <a:pt x="57441" y="133110"/>
                    <a:pt x="57675" y="133444"/>
                  </a:cubicBezTo>
                  <a:cubicBezTo>
                    <a:pt x="57775" y="133544"/>
                    <a:pt x="57841" y="133677"/>
                    <a:pt x="57908" y="133811"/>
                  </a:cubicBezTo>
                  <a:cubicBezTo>
                    <a:pt x="58008" y="134077"/>
                    <a:pt x="58108" y="134344"/>
                    <a:pt x="58208" y="134611"/>
                  </a:cubicBezTo>
                  <a:lnTo>
                    <a:pt x="58408" y="134544"/>
                  </a:lnTo>
                  <a:cubicBezTo>
                    <a:pt x="58375" y="134278"/>
                    <a:pt x="58308" y="134011"/>
                    <a:pt x="58275" y="133710"/>
                  </a:cubicBezTo>
                  <a:cubicBezTo>
                    <a:pt x="59443" y="133210"/>
                    <a:pt x="61144" y="130441"/>
                    <a:pt x="60844" y="129307"/>
                  </a:cubicBezTo>
                  <a:lnTo>
                    <a:pt x="60844" y="129307"/>
                  </a:lnTo>
                  <a:cubicBezTo>
                    <a:pt x="60710" y="129608"/>
                    <a:pt x="60610" y="129841"/>
                    <a:pt x="60510" y="130041"/>
                  </a:cubicBezTo>
                  <a:cubicBezTo>
                    <a:pt x="59976" y="131009"/>
                    <a:pt x="59476" y="131976"/>
                    <a:pt x="58909" y="132977"/>
                  </a:cubicBezTo>
                  <a:cubicBezTo>
                    <a:pt x="58781" y="133211"/>
                    <a:pt x="58530" y="133350"/>
                    <a:pt x="58279" y="133350"/>
                  </a:cubicBezTo>
                  <a:cubicBezTo>
                    <a:pt x="58137" y="133350"/>
                    <a:pt x="57995" y="133306"/>
                    <a:pt x="57875" y="133210"/>
                  </a:cubicBezTo>
                  <a:cubicBezTo>
                    <a:pt x="57441" y="132977"/>
                    <a:pt x="57241" y="132710"/>
                    <a:pt x="57408" y="132209"/>
                  </a:cubicBezTo>
                  <a:cubicBezTo>
                    <a:pt x="57508" y="132043"/>
                    <a:pt x="57508" y="131809"/>
                    <a:pt x="57575" y="131609"/>
                  </a:cubicBezTo>
                  <a:cubicBezTo>
                    <a:pt x="57975" y="130675"/>
                    <a:pt x="58008" y="129608"/>
                    <a:pt x="57708" y="128674"/>
                  </a:cubicBezTo>
                  <a:cubicBezTo>
                    <a:pt x="57474" y="127973"/>
                    <a:pt x="57775" y="127306"/>
                    <a:pt x="57841" y="126639"/>
                  </a:cubicBezTo>
                  <a:cubicBezTo>
                    <a:pt x="57841" y="126539"/>
                    <a:pt x="57941" y="126439"/>
                    <a:pt x="58042" y="126405"/>
                  </a:cubicBezTo>
                  <a:cubicBezTo>
                    <a:pt x="58642" y="126305"/>
                    <a:pt x="59242" y="126238"/>
                    <a:pt x="59809" y="126105"/>
                  </a:cubicBezTo>
                  <a:cubicBezTo>
                    <a:pt x="60410" y="125972"/>
                    <a:pt x="60977" y="125771"/>
                    <a:pt x="61577" y="125605"/>
                  </a:cubicBezTo>
                  <a:close/>
                  <a:moveTo>
                    <a:pt x="170088" y="123937"/>
                  </a:moveTo>
                  <a:cubicBezTo>
                    <a:pt x="170222" y="124837"/>
                    <a:pt x="170322" y="125705"/>
                    <a:pt x="170388" y="126639"/>
                  </a:cubicBezTo>
                  <a:cubicBezTo>
                    <a:pt x="170355" y="127906"/>
                    <a:pt x="170255" y="129174"/>
                    <a:pt x="170055" y="130441"/>
                  </a:cubicBezTo>
                  <a:lnTo>
                    <a:pt x="170055" y="130408"/>
                  </a:lnTo>
                  <a:cubicBezTo>
                    <a:pt x="169921" y="131309"/>
                    <a:pt x="169421" y="132143"/>
                    <a:pt x="168654" y="132676"/>
                  </a:cubicBezTo>
                  <a:cubicBezTo>
                    <a:pt x="168187" y="133010"/>
                    <a:pt x="167887" y="133510"/>
                    <a:pt x="167720" y="134077"/>
                  </a:cubicBezTo>
                  <a:cubicBezTo>
                    <a:pt x="167432" y="135165"/>
                    <a:pt x="166929" y="135547"/>
                    <a:pt x="165800" y="135547"/>
                  </a:cubicBezTo>
                  <a:cubicBezTo>
                    <a:pt x="165752" y="135547"/>
                    <a:pt x="165702" y="135546"/>
                    <a:pt x="165652" y="135545"/>
                  </a:cubicBezTo>
                  <a:lnTo>
                    <a:pt x="165852" y="133010"/>
                  </a:lnTo>
                  <a:lnTo>
                    <a:pt x="165652" y="132943"/>
                  </a:lnTo>
                  <a:cubicBezTo>
                    <a:pt x="165585" y="133143"/>
                    <a:pt x="165518" y="133377"/>
                    <a:pt x="165452" y="133577"/>
                  </a:cubicBezTo>
                  <a:cubicBezTo>
                    <a:pt x="165351" y="134378"/>
                    <a:pt x="165318" y="135178"/>
                    <a:pt x="165185" y="135979"/>
                  </a:cubicBezTo>
                  <a:cubicBezTo>
                    <a:pt x="165014" y="137003"/>
                    <a:pt x="164140" y="137712"/>
                    <a:pt x="163182" y="137712"/>
                  </a:cubicBezTo>
                  <a:cubicBezTo>
                    <a:pt x="163017" y="137712"/>
                    <a:pt x="162850" y="137691"/>
                    <a:pt x="162683" y="137647"/>
                  </a:cubicBezTo>
                  <a:cubicBezTo>
                    <a:pt x="162549" y="137647"/>
                    <a:pt x="162416" y="137313"/>
                    <a:pt x="162416" y="137146"/>
                  </a:cubicBezTo>
                  <a:cubicBezTo>
                    <a:pt x="162449" y="135912"/>
                    <a:pt x="162516" y="134611"/>
                    <a:pt x="162549" y="133344"/>
                  </a:cubicBezTo>
                  <a:cubicBezTo>
                    <a:pt x="162549" y="133243"/>
                    <a:pt x="162549" y="133110"/>
                    <a:pt x="162516" y="133010"/>
                  </a:cubicBezTo>
                  <a:lnTo>
                    <a:pt x="162349" y="133010"/>
                  </a:lnTo>
                  <a:lnTo>
                    <a:pt x="162249" y="134011"/>
                  </a:lnTo>
                  <a:cubicBezTo>
                    <a:pt x="162116" y="135545"/>
                    <a:pt x="161982" y="137113"/>
                    <a:pt x="161782" y="138681"/>
                  </a:cubicBezTo>
                  <a:cubicBezTo>
                    <a:pt x="161749" y="139014"/>
                    <a:pt x="161549" y="139548"/>
                    <a:pt x="161282" y="139615"/>
                  </a:cubicBezTo>
                  <a:cubicBezTo>
                    <a:pt x="161023" y="139724"/>
                    <a:pt x="160748" y="139777"/>
                    <a:pt x="160471" y="139777"/>
                  </a:cubicBezTo>
                  <a:cubicBezTo>
                    <a:pt x="160071" y="139777"/>
                    <a:pt x="159669" y="139665"/>
                    <a:pt x="159314" y="139448"/>
                  </a:cubicBezTo>
                  <a:cubicBezTo>
                    <a:pt x="159180" y="139314"/>
                    <a:pt x="159114" y="139148"/>
                    <a:pt x="159114" y="138948"/>
                  </a:cubicBezTo>
                  <a:cubicBezTo>
                    <a:pt x="158914" y="136913"/>
                    <a:pt x="158713" y="134845"/>
                    <a:pt x="158547" y="132810"/>
                  </a:cubicBezTo>
                  <a:lnTo>
                    <a:pt x="158547" y="132476"/>
                  </a:lnTo>
                  <a:cubicBezTo>
                    <a:pt x="158513" y="130441"/>
                    <a:pt x="158747" y="128373"/>
                    <a:pt x="159314" y="126372"/>
                  </a:cubicBezTo>
                  <a:cubicBezTo>
                    <a:pt x="159481" y="125738"/>
                    <a:pt x="159647" y="125071"/>
                    <a:pt x="159814" y="124304"/>
                  </a:cubicBezTo>
                  <a:cubicBezTo>
                    <a:pt x="160081" y="124370"/>
                    <a:pt x="160348" y="124404"/>
                    <a:pt x="160615" y="124437"/>
                  </a:cubicBezTo>
                  <a:lnTo>
                    <a:pt x="161182" y="124537"/>
                  </a:lnTo>
                  <a:lnTo>
                    <a:pt x="161315" y="124537"/>
                  </a:lnTo>
                  <a:cubicBezTo>
                    <a:pt x="161515" y="124537"/>
                    <a:pt x="161716" y="124571"/>
                    <a:pt x="161882" y="124571"/>
                  </a:cubicBezTo>
                  <a:cubicBezTo>
                    <a:pt x="162116" y="124571"/>
                    <a:pt x="162316" y="124604"/>
                    <a:pt x="162549" y="124637"/>
                  </a:cubicBezTo>
                  <a:lnTo>
                    <a:pt x="163817" y="124637"/>
                  </a:lnTo>
                  <a:cubicBezTo>
                    <a:pt x="165919" y="124637"/>
                    <a:pt x="168020" y="124404"/>
                    <a:pt x="170088" y="123937"/>
                  </a:cubicBezTo>
                  <a:close/>
                  <a:moveTo>
                    <a:pt x="45066" y="126205"/>
                  </a:moveTo>
                  <a:cubicBezTo>
                    <a:pt x="45266" y="127639"/>
                    <a:pt x="45433" y="129074"/>
                    <a:pt x="45599" y="130508"/>
                  </a:cubicBezTo>
                  <a:cubicBezTo>
                    <a:pt x="45666" y="131109"/>
                    <a:pt x="45766" y="131709"/>
                    <a:pt x="45900" y="132309"/>
                  </a:cubicBezTo>
                  <a:cubicBezTo>
                    <a:pt x="45929" y="132686"/>
                    <a:pt x="46235" y="132963"/>
                    <a:pt x="46577" y="132963"/>
                  </a:cubicBezTo>
                  <a:cubicBezTo>
                    <a:pt x="46629" y="132963"/>
                    <a:pt x="46681" y="132956"/>
                    <a:pt x="46733" y="132943"/>
                  </a:cubicBezTo>
                  <a:cubicBezTo>
                    <a:pt x="47367" y="132843"/>
                    <a:pt x="47968" y="132710"/>
                    <a:pt x="48568" y="132543"/>
                  </a:cubicBezTo>
                  <a:cubicBezTo>
                    <a:pt x="50970" y="131709"/>
                    <a:pt x="53372" y="130875"/>
                    <a:pt x="55740" y="130041"/>
                  </a:cubicBezTo>
                  <a:lnTo>
                    <a:pt x="56140" y="129874"/>
                  </a:lnTo>
                  <a:lnTo>
                    <a:pt x="56140" y="129874"/>
                  </a:lnTo>
                  <a:cubicBezTo>
                    <a:pt x="56140" y="130475"/>
                    <a:pt x="56073" y="131042"/>
                    <a:pt x="56073" y="131576"/>
                  </a:cubicBezTo>
                  <a:lnTo>
                    <a:pt x="56073" y="131542"/>
                  </a:lnTo>
                  <a:cubicBezTo>
                    <a:pt x="56040" y="134811"/>
                    <a:pt x="55807" y="138047"/>
                    <a:pt x="55540" y="141316"/>
                  </a:cubicBezTo>
                  <a:cubicBezTo>
                    <a:pt x="55340" y="143618"/>
                    <a:pt x="55506" y="145986"/>
                    <a:pt x="55506" y="148354"/>
                  </a:cubicBezTo>
                  <a:lnTo>
                    <a:pt x="55506" y="150923"/>
                  </a:lnTo>
                  <a:lnTo>
                    <a:pt x="35192" y="150923"/>
                  </a:lnTo>
                  <a:cubicBezTo>
                    <a:pt x="35726" y="149322"/>
                    <a:pt x="36193" y="147654"/>
                    <a:pt x="36860" y="146086"/>
                  </a:cubicBezTo>
                  <a:cubicBezTo>
                    <a:pt x="37427" y="144518"/>
                    <a:pt x="37860" y="142917"/>
                    <a:pt x="38094" y="141249"/>
                  </a:cubicBezTo>
                  <a:lnTo>
                    <a:pt x="37961" y="141182"/>
                  </a:lnTo>
                  <a:cubicBezTo>
                    <a:pt x="37794" y="141483"/>
                    <a:pt x="37694" y="141816"/>
                    <a:pt x="37627" y="142150"/>
                  </a:cubicBezTo>
                  <a:cubicBezTo>
                    <a:pt x="37293" y="144385"/>
                    <a:pt x="36259" y="146386"/>
                    <a:pt x="35692" y="148554"/>
                  </a:cubicBezTo>
                  <a:cubicBezTo>
                    <a:pt x="35459" y="149188"/>
                    <a:pt x="35192" y="149822"/>
                    <a:pt x="34892" y="150456"/>
                  </a:cubicBezTo>
                  <a:cubicBezTo>
                    <a:pt x="34774" y="150751"/>
                    <a:pt x="34499" y="150968"/>
                    <a:pt x="34183" y="150968"/>
                  </a:cubicBezTo>
                  <a:cubicBezTo>
                    <a:pt x="34142" y="150968"/>
                    <a:pt x="34100" y="150964"/>
                    <a:pt x="34058" y="150956"/>
                  </a:cubicBezTo>
                  <a:cubicBezTo>
                    <a:pt x="30689" y="150939"/>
                    <a:pt x="27320" y="150931"/>
                    <a:pt x="23951" y="150931"/>
                  </a:cubicBezTo>
                  <a:cubicBezTo>
                    <a:pt x="20581" y="150931"/>
                    <a:pt x="17212" y="150939"/>
                    <a:pt x="13843" y="150956"/>
                  </a:cubicBezTo>
                  <a:lnTo>
                    <a:pt x="2869" y="150956"/>
                  </a:lnTo>
                  <a:cubicBezTo>
                    <a:pt x="2435" y="150956"/>
                    <a:pt x="2268" y="150823"/>
                    <a:pt x="2235" y="150389"/>
                  </a:cubicBezTo>
                  <a:cubicBezTo>
                    <a:pt x="2102" y="149188"/>
                    <a:pt x="1935" y="147954"/>
                    <a:pt x="1768" y="146753"/>
                  </a:cubicBezTo>
                  <a:cubicBezTo>
                    <a:pt x="1735" y="146520"/>
                    <a:pt x="1735" y="146319"/>
                    <a:pt x="1768" y="146119"/>
                  </a:cubicBezTo>
                  <a:cubicBezTo>
                    <a:pt x="2235" y="144118"/>
                    <a:pt x="1801" y="142116"/>
                    <a:pt x="1801" y="140115"/>
                  </a:cubicBezTo>
                  <a:cubicBezTo>
                    <a:pt x="1768" y="136813"/>
                    <a:pt x="1768" y="133544"/>
                    <a:pt x="1768" y="130275"/>
                  </a:cubicBezTo>
                  <a:cubicBezTo>
                    <a:pt x="1768" y="130075"/>
                    <a:pt x="1801" y="129874"/>
                    <a:pt x="1835" y="129608"/>
                  </a:cubicBezTo>
                  <a:cubicBezTo>
                    <a:pt x="6538" y="131209"/>
                    <a:pt x="11408" y="131842"/>
                    <a:pt x="16245" y="132576"/>
                  </a:cubicBezTo>
                  <a:cubicBezTo>
                    <a:pt x="18480" y="132910"/>
                    <a:pt x="20748" y="133043"/>
                    <a:pt x="22983" y="133243"/>
                  </a:cubicBezTo>
                  <a:cubicBezTo>
                    <a:pt x="26152" y="133477"/>
                    <a:pt x="29354" y="133844"/>
                    <a:pt x="32523" y="133911"/>
                  </a:cubicBezTo>
                  <a:cubicBezTo>
                    <a:pt x="32961" y="133920"/>
                    <a:pt x="33398" y="133924"/>
                    <a:pt x="33835" y="133924"/>
                  </a:cubicBezTo>
                  <a:cubicBezTo>
                    <a:pt x="36559" y="133924"/>
                    <a:pt x="39265" y="133763"/>
                    <a:pt x="41997" y="133677"/>
                  </a:cubicBezTo>
                  <a:cubicBezTo>
                    <a:pt x="42058" y="133683"/>
                    <a:pt x="42119" y="133685"/>
                    <a:pt x="42180" y="133685"/>
                  </a:cubicBezTo>
                  <a:cubicBezTo>
                    <a:pt x="42485" y="133685"/>
                    <a:pt x="42786" y="133616"/>
                    <a:pt x="43064" y="133477"/>
                  </a:cubicBezTo>
                  <a:cubicBezTo>
                    <a:pt x="43364" y="133310"/>
                    <a:pt x="43598" y="133010"/>
                    <a:pt x="43698" y="132643"/>
                  </a:cubicBezTo>
                  <a:cubicBezTo>
                    <a:pt x="44098" y="130742"/>
                    <a:pt x="44499" y="128807"/>
                    <a:pt x="44865" y="126872"/>
                  </a:cubicBezTo>
                  <a:cubicBezTo>
                    <a:pt x="44899" y="126639"/>
                    <a:pt x="44966" y="126405"/>
                    <a:pt x="45066" y="126205"/>
                  </a:cubicBezTo>
                  <a:close/>
                  <a:moveTo>
                    <a:pt x="129359" y="115664"/>
                  </a:moveTo>
                  <a:cubicBezTo>
                    <a:pt x="129426" y="116398"/>
                    <a:pt x="129459" y="117165"/>
                    <a:pt x="129526" y="117966"/>
                  </a:cubicBezTo>
                  <a:cubicBezTo>
                    <a:pt x="129593" y="118433"/>
                    <a:pt x="129626" y="118900"/>
                    <a:pt x="129693" y="119400"/>
                  </a:cubicBezTo>
                  <a:cubicBezTo>
                    <a:pt x="129759" y="120301"/>
                    <a:pt x="129993" y="120601"/>
                    <a:pt x="130927" y="120768"/>
                  </a:cubicBezTo>
                  <a:cubicBezTo>
                    <a:pt x="132395" y="121035"/>
                    <a:pt x="133829" y="121235"/>
                    <a:pt x="135330" y="121368"/>
                  </a:cubicBezTo>
                  <a:cubicBezTo>
                    <a:pt x="136716" y="121470"/>
                    <a:pt x="138116" y="121522"/>
                    <a:pt x="139516" y="121522"/>
                  </a:cubicBezTo>
                  <a:cubicBezTo>
                    <a:pt x="141317" y="121522"/>
                    <a:pt x="143121" y="121437"/>
                    <a:pt x="144904" y="121268"/>
                  </a:cubicBezTo>
                  <a:cubicBezTo>
                    <a:pt x="146571" y="121135"/>
                    <a:pt x="148206" y="120868"/>
                    <a:pt x="149840" y="120501"/>
                  </a:cubicBezTo>
                  <a:cubicBezTo>
                    <a:pt x="151808" y="120034"/>
                    <a:pt x="153777" y="119434"/>
                    <a:pt x="155678" y="118700"/>
                  </a:cubicBezTo>
                  <a:cubicBezTo>
                    <a:pt x="156212" y="118466"/>
                    <a:pt x="156779" y="118266"/>
                    <a:pt x="157346" y="118066"/>
                  </a:cubicBezTo>
                  <a:lnTo>
                    <a:pt x="157346" y="118066"/>
                  </a:lnTo>
                  <a:cubicBezTo>
                    <a:pt x="157579" y="120234"/>
                    <a:pt x="157713" y="122302"/>
                    <a:pt x="157312" y="124404"/>
                  </a:cubicBezTo>
                  <a:lnTo>
                    <a:pt x="157312" y="124437"/>
                  </a:lnTo>
                  <a:cubicBezTo>
                    <a:pt x="156478" y="129007"/>
                    <a:pt x="155811" y="133644"/>
                    <a:pt x="154811" y="138180"/>
                  </a:cubicBezTo>
                  <a:cubicBezTo>
                    <a:pt x="154110" y="141383"/>
                    <a:pt x="153743" y="144618"/>
                    <a:pt x="153276" y="147821"/>
                  </a:cubicBezTo>
                  <a:cubicBezTo>
                    <a:pt x="153109" y="148888"/>
                    <a:pt x="152943" y="149955"/>
                    <a:pt x="152776" y="151056"/>
                  </a:cubicBezTo>
                  <a:lnTo>
                    <a:pt x="124522" y="151056"/>
                  </a:lnTo>
                  <a:cubicBezTo>
                    <a:pt x="124656" y="149689"/>
                    <a:pt x="124789" y="148354"/>
                    <a:pt x="124989" y="147053"/>
                  </a:cubicBezTo>
                  <a:cubicBezTo>
                    <a:pt x="125156" y="145819"/>
                    <a:pt x="125223" y="144552"/>
                    <a:pt x="125156" y="143317"/>
                  </a:cubicBezTo>
                  <a:cubicBezTo>
                    <a:pt x="125123" y="140115"/>
                    <a:pt x="125223" y="136946"/>
                    <a:pt x="125290" y="133744"/>
                  </a:cubicBezTo>
                  <a:cubicBezTo>
                    <a:pt x="125356" y="131842"/>
                    <a:pt x="125456" y="129941"/>
                    <a:pt x="125523" y="128040"/>
                  </a:cubicBezTo>
                  <a:cubicBezTo>
                    <a:pt x="125523" y="127873"/>
                    <a:pt x="125523" y="127706"/>
                    <a:pt x="125490" y="127506"/>
                  </a:cubicBezTo>
                  <a:lnTo>
                    <a:pt x="125356" y="127506"/>
                  </a:lnTo>
                  <a:cubicBezTo>
                    <a:pt x="125323" y="127706"/>
                    <a:pt x="125290" y="127873"/>
                    <a:pt x="125256" y="128040"/>
                  </a:cubicBezTo>
                  <a:cubicBezTo>
                    <a:pt x="125089" y="130975"/>
                    <a:pt x="124889" y="133944"/>
                    <a:pt x="124789" y="136879"/>
                  </a:cubicBezTo>
                  <a:cubicBezTo>
                    <a:pt x="124622" y="139415"/>
                    <a:pt x="124656" y="141950"/>
                    <a:pt x="124856" y="144485"/>
                  </a:cubicBezTo>
                  <a:cubicBezTo>
                    <a:pt x="124856" y="144552"/>
                    <a:pt x="124856" y="144652"/>
                    <a:pt x="124856" y="144752"/>
                  </a:cubicBezTo>
                  <a:lnTo>
                    <a:pt x="124856" y="145019"/>
                  </a:lnTo>
                  <a:cubicBezTo>
                    <a:pt x="124856" y="145219"/>
                    <a:pt x="124823" y="145419"/>
                    <a:pt x="124789" y="145586"/>
                  </a:cubicBezTo>
                  <a:cubicBezTo>
                    <a:pt x="124722" y="145986"/>
                    <a:pt x="124656" y="146386"/>
                    <a:pt x="124589" y="146753"/>
                  </a:cubicBezTo>
                  <a:cubicBezTo>
                    <a:pt x="124456" y="148121"/>
                    <a:pt x="124255" y="149488"/>
                    <a:pt x="124089" y="150923"/>
                  </a:cubicBezTo>
                  <a:cubicBezTo>
                    <a:pt x="123955" y="150923"/>
                    <a:pt x="123788" y="150956"/>
                    <a:pt x="123622" y="150956"/>
                  </a:cubicBezTo>
                  <a:lnTo>
                    <a:pt x="116150" y="150956"/>
                  </a:lnTo>
                  <a:cubicBezTo>
                    <a:pt x="115783" y="150956"/>
                    <a:pt x="115683" y="150856"/>
                    <a:pt x="115616" y="150489"/>
                  </a:cubicBezTo>
                  <a:cubicBezTo>
                    <a:pt x="114982" y="146920"/>
                    <a:pt x="114582" y="143351"/>
                    <a:pt x="114348" y="139781"/>
                  </a:cubicBezTo>
                  <a:cubicBezTo>
                    <a:pt x="114248" y="138014"/>
                    <a:pt x="113881" y="136246"/>
                    <a:pt x="113748" y="134478"/>
                  </a:cubicBezTo>
                  <a:cubicBezTo>
                    <a:pt x="113548" y="131909"/>
                    <a:pt x="113481" y="129341"/>
                    <a:pt x="113314" y="126772"/>
                  </a:cubicBezTo>
                  <a:cubicBezTo>
                    <a:pt x="113181" y="124337"/>
                    <a:pt x="112981" y="121902"/>
                    <a:pt x="112814" y="119434"/>
                  </a:cubicBezTo>
                  <a:cubicBezTo>
                    <a:pt x="112814" y="119200"/>
                    <a:pt x="112781" y="118933"/>
                    <a:pt x="112747" y="118600"/>
                  </a:cubicBezTo>
                  <a:lnTo>
                    <a:pt x="112747" y="118600"/>
                  </a:lnTo>
                  <a:cubicBezTo>
                    <a:pt x="112847" y="118633"/>
                    <a:pt x="112947" y="118666"/>
                    <a:pt x="113014" y="118700"/>
                  </a:cubicBezTo>
                  <a:cubicBezTo>
                    <a:pt x="114624" y="119722"/>
                    <a:pt x="116332" y="120098"/>
                    <a:pt x="118123" y="120098"/>
                  </a:cubicBezTo>
                  <a:cubicBezTo>
                    <a:pt x="118670" y="120098"/>
                    <a:pt x="119224" y="120063"/>
                    <a:pt x="119786" y="120001"/>
                  </a:cubicBezTo>
                  <a:cubicBezTo>
                    <a:pt x="120019" y="119934"/>
                    <a:pt x="120219" y="119734"/>
                    <a:pt x="120319" y="119500"/>
                  </a:cubicBezTo>
                  <a:cubicBezTo>
                    <a:pt x="120453" y="118833"/>
                    <a:pt x="120553" y="118166"/>
                    <a:pt x="120586" y="117499"/>
                  </a:cubicBezTo>
                  <a:cubicBezTo>
                    <a:pt x="120653" y="116865"/>
                    <a:pt x="120686" y="116265"/>
                    <a:pt x="120720" y="115664"/>
                  </a:cubicBezTo>
                  <a:close/>
                  <a:moveTo>
                    <a:pt x="130425" y="1"/>
                  </a:moveTo>
                  <a:cubicBezTo>
                    <a:pt x="128020" y="1"/>
                    <a:pt x="125649" y="480"/>
                    <a:pt x="123321" y="1249"/>
                  </a:cubicBezTo>
                  <a:cubicBezTo>
                    <a:pt x="122054" y="1583"/>
                    <a:pt x="120920" y="2183"/>
                    <a:pt x="119919" y="3017"/>
                  </a:cubicBezTo>
                  <a:cubicBezTo>
                    <a:pt x="117084" y="5619"/>
                    <a:pt x="116150" y="10356"/>
                    <a:pt x="117751" y="13558"/>
                  </a:cubicBezTo>
                  <a:cubicBezTo>
                    <a:pt x="118151" y="14325"/>
                    <a:pt x="118385" y="15159"/>
                    <a:pt x="118451" y="16026"/>
                  </a:cubicBezTo>
                  <a:cubicBezTo>
                    <a:pt x="118485" y="19962"/>
                    <a:pt x="118752" y="23865"/>
                    <a:pt x="119219" y="27768"/>
                  </a:cubicBezTo>
                  <a:cubicBezTo>
                    <a:pt x="119352" y="29469"/>
                    <a:pt x="119719" y="31137"/>
                    <a:pt x="120286" y="32705"/>
                  </a:cubicBezTo>
                  <a:cubicBezTo>
                    <a:pt x="120753" y="33972"/>
                    <a:pt x="121887" y="34806"/>
                    <a:pt x="123221" y="34906"/>
                  </a:cubicBezTo>
                  <a:cubicBezTo>
                    <a:pt x="123499" y="34929"/>
                    <a:pt x="123774" y="34936"/>
                    <a:pt x="124048" y="34936"/>
                  </a:cubicBezTo>
                  <a:cubicBezTo>
                    <a:pt x="124596" y="34936"/>
                    <a:pt x="125145" y="34906"/>
                    <a:pt x="125723" y="34906"/>
                  </a:cubicBezTo>
                  <a:lnTo>
                    <a:pt x="125723" y="36107"/>
                  </a:lnTo>
                  <a:cubicBezTo>
                    <a:pt x="124522" y="36508"/>
                    <a:pt x="123555" y="37375"/>
                    <a:pt x="123021" y="38509"/>
                  </a:cubicBezTo>
                  <a:cubicBezTo>
                    <a:pt x="122721" y="39209"/>
                    <a:pt x="122154" y="39743"/>
                    <a:pt x="121487" y="40077"/>
                  </a:cubicBezTo>
                  <a:cubicBezTo>
                    <a:pt x="119118" y="41411"/>
                    <a:pt x="116783" y="42745"/>
                    <a:pt x="114448" y="44113"/>
                  </a:cubicBezTo>
                  <a:cubicBezTo>
                    <a:pt x="112981" y="44914"/>
                    <a:pt x="111780" y="46148"/>
                    <a:pt x="110979" y="47649"/>
                  </a:cubicBezTo>
                  <a:cubicBezTo>
                    <a:pt x="109278" y="50851"/>
                    <a:pt x="107510" y="54053"/>
                    <a:pt x="105876" y="57322"/>
                  </a:cubicBezTo>
                  <a:cubicBezTo>
                    <a:pt x="105008" y="58990"/>
                    <a:pt x="104308" y="60792"/>
                    <a:pt x="103574" y="62526"/>
                  </a:cubicBezTo>
                  <a:cubicBezTo>
                    <a:pt x="103174" y="63494"/>
                    <a:pt x="102874" y="64494"/>
                    <a:pt x="102407" y="65428"/>
                  </a:cubicBezTo>
                  <a:cubicBezTo>
                    <a:pt x="100472" y="69398"/>
                    <a:pt x="97837" y="73034"/>
                    <a:pt x="96102" y="77137"/>
                  </a:cubicBezTo>
                  <a:cubicBezTo>
                    <a:pt x="96002" y="77337"/>
                    <a:pt x="95869" y="77470"/>
                    <a:pt x="95668" y="77570"/>
                  </a:cubicBezTo>
                  <a:cubicBezTo>
                    <a:pt x="94634" y="78037"/>
                    <a:pt x="93567" y="78438"/>
                    <a:pt x="92466" y="78771"/>
                  </a:cubicBezTo>
                  <a:cubicBezTo>
                    <a:pt x="88263" y="79905"/>
                    <a:pt x="84027" y="80939"/>
                    <a:pt x="79824" y="82074"/>
                  </a:cubicBezTo>
                  <a:cubicBezTo>
                    <a:pt x="77922" y="82574"/>
                    <a:pt x="75954" y="83074"/>
                    <a:pt x="74186" y="83975"/>
                  </a:cubicBezTo>
                  <a:lnTo>
                    <a:pt x="70951" y="82240"/>
                  </a:lnTo>
                  <a:cubicBezTo>
                    <a:pt x="70414" y="81951"/>
                    <a:pt x="69826" y="81803"/>
                    <a:pt x="69242" y="81803"/>
                  </a:cubicBezTo>
                  <a:cubicBezTo>
                    <a:pt x="68883" y="81803"/>
                    <a:pt x="68525" y="81859"/>
                    <a:pt x="68182" y="81973"/>
                  </a:cubicBezTo>
                  <a:cubicBezTo>
                    <a:pt x="67918" y="82061"/>
                    <a:pt x="67635" y="82103"/>
                    <a:pt x="67354" y="82103"/>
                  </a:cubicBezTo>
                  <a:cubicBezTo>
                    <a:pt x="67102" y="82103"/>
                    <a:pt x="66851" y="82070"/>
                    <a:pt x="66614" y="82007"/>
                  </a:cubicBezTo>
                  <a:cubicBezTo>
                    <a:pt x="65147" y="81673"/>
                    <a:pt x="63646" y="81440"/>
                    <a:pt x="62144" y="81173"/>
                  </a:cubicBezTo>
                  <a:cubicBezTo>
                    <a:pt x="61744" y="81173"/>
                    <a:pt x="61477" y="80806"/>
                    <a:pt x="61577" y="80439"/>
                  </a:cubicBezTo>
                  <a:cubicBezTo>
                    <a:pt x="61611" y="80005"/>
                    <a:pt x="61611" y="79572"/>
                    <a:pt x="61577" y="79171"/>
                  </a:cubicBezTo>
                  <a:cubicBezTo>
                    <a:pt x="61377" y="75068"/>
                    <a:pt x="60910" y="70966"/>
                    <a:pt x="60143" y="66896"/>
                  </a:cubicBezTo>
                  <a:cubicBezTo>
                    <a:pt x="59209" y="61892"/>
                    <a:pt x="57608" y="57156"/>
                    <a:pt x="54839" y="52853"/>
                  </a:cubicBezTo>
                  <a:cubicBezTo>
                    <a:pt x="54172" y="51885"/>
                    <a:pt x="53372" y="50951"/>
                    <a:pt x="52538" y="50151"/>
                  </a:cubicBezTo>
                  <a:cubicBezTo>
                    <a:pt x="51470" y="49083"/>
                    <a:pt x="50303" y="48116"/>
                    <a:pt x="49269" y="47082"/>
                  </a:cubicBezTo>
                  <a:cubicBezTo>
                    <a:pt x="47667" y="45447"/>
                    <a:pt x="46066" y="43846"/>
                    <a:pt x="44032" y="42845"/>
                  </a:cubicBezTo>
                  <a:cubicBezTo>
                    <a:pt x="42964" y="42345"/>
                    <a:pt x="42631" y="41544"/>
                    <a:pt x="42397" y="40544"/>
                  </a:cubicBezTo>
                  <a:cubicBezTo>
                    <a:pt x="42297" y="40177"/>
                    <a:pt x="42330" y="39810"/>
                    <a:pt x="42564" y="39510"/>
                  </a:cubicBezTo>
                  <a:cubicBezTo>
                    <a:pt x="42864" y="39009"/>
                    <a:pt x="43131" y="38509"/>
                    <a:pt x="43398" y="37975"/>
                  </a:cubicBezTo>
                  <a:cubicBezTo>
                    <a:pt x="44899" y="34706"/>
                    <a:pt x="45833" y="31237"/>
                    <a:pt x="46166" y="27668"/>
                  </a:cubicBezTo>
                  <a:cubicBezTo>
                    <a:pt x="46400" y="25533"/>
                    <a:pt x="46567" y="23398"/>
                    <a:pt x="47734" y="21463"/>
                  </a:cubicBezTo>
                  <a:cubicBezTo>
                    <a:pt x="48768" y="19796"/>
                    <a:pt x="48501" y="18128"/>
                    <a:pt x="47834" y="16427"/>
                  </a:cubicBezTo>
                  <a:cubicBezTo>
                    <a:pt x="46667" y="13558"/>
                    <a:pt x="44865" y="11023"/>
                    <a:pt x="42497" y="8988"/>
                  </a:cubicBezTo>
                  <a:cubicBezTo>
                    <a:pt x="40763" y="7420"/>
                    <a:pt x="38561" y="6486"/>
                    <a:pt x="36226" y="6353"/>
                  </a:cubicBezTo>
                  <a:cubicBezTo>
                    <a:pt x="35757" y="6319"/>
                    <a:pt x="35288" y="6302"/>
                    <a:pt x="34819" y="6302"/>
                  </a:cubicBezTo>
                  <a:cubicBezTo>
                    <a:pt x="32491" y="6302"/>
                    <a:pt x="30186" y="6715"/>
                    <a:pt x="28020" y="7520"/>
                  </a:cubicBezTo>
                  <a:cubicBezTo>
                    <a:pt x="24885" y="8621"/>
                    <a:pt x="22383" y="10989"/>
                    <a:pt x="21115" y="14058"/>
                  </a:cubicBezTo>
                  <a:cubicBezTo>
                    <a:pt x="20048" y="16627"/>
                    <a:pt x="20014" y="19295"/>
                    <a:pt x="20215" y="22031"/>
                  </a:cubicBezTo>
                  <a:cubicBezTo>
                    <a:pt x="20281" y="22364"/>
                    <a:pt x="20181" y="22731"/>
                    <a:pt x="19914" y="22998"/>
                  </a:cubicBezTo>
                  <a:cubicBezTo>
                    <a:pt x="19314" y="23532"/>
                    <a:pt x="18980" y="24332"/>
                    <a:pt x="19080" y="25133"/>
                  </a:cubicBezTo>
                  <a:cubicBezTo>
                    <a:pt x="19147" y="26467"/>
                    <a:pt x="19914" y="27168"/>
                    <a:pt x="21282" y="27201"/>
                  </a:cubicBezTo>
                  <a:cubicBezTo>
                    <a:pt x="21415" y="27268"/>
                    <a:pt x="21549" y="27368"/>
                    <a:pt x="21616" y="27534"/>
                  </a:cubicBezTo>
                  <a:cubicBezTo>
                    <a:pt x="21849" y="29703"/>
                    <a:pt x="22116" y="31838"/>
                    <a:pt x="22349" y="34006"/>
                  </a:cubicBezTo>
                  <a:cubicBezTo>
                    <a:pt x="22416" y="34239"/>
                    <a:pt x="22283" y="34506"/>
                    <a:pt x="22049" y="34640"/>
                  </a:cubicBezTo>
                  <a:cubicBezTo>
                    <a:pt x="21082" y="35240"/>
                    <a:pt x="20148" y="35907"/>
                    <a:pt x="19914" y="37175"/>
                  </a:cubicBezTo>
                  <a:cubicBezTo>
                    <a:pt x="19914" y="37275"/>
                    <a:pt x="19748" y="37375"/>
                    <a:pt x="19614" y="37442"/>
                  </a:cubicBezTo>
                  <a:cubicBezTo>
                    <a:pt x="16946" y="38976"/>
                    <a:pt x="14377" y="40644"/>
                    <a:pt x="12209" y="42845"/>
                  </a:cubicBezTo>
                  <a:cubicBezTo>
                    <a:pt x="11108" y="43946"/>
                    <a:pt x="9840" y="44880"/>
                    <a:pt x="8439" y="45614"/>
                  </a:cubicBezTo>
                  <a:cubicBezTo>
                    <a:pt x="5771" y="47048"/>
                    <a:pt x="3870" y="49217"/>
                    <a:pt x="3036" y="52185"/>
                  </a:cubicBezTo>
                  <a:cubicBezTo>
                    <a:pt x="2335" y="54520"/>
                    <a:pt x="1801" y="56855"/>
                    <a:pt x="1468" y="59257"/>
                  </a:cubicBezTo>
                  <a:cubicBezTo>
                    <a:pt x="1068" y="62326"/>
                    <a:pt x="534" y="65395"/>
                    <a:pt x="701" y="68497"/>
                  </a:cubicBezTo>
                  <a:cubicBezTo>
                    <a:pt x="801" y="70899"/>
                    <a:pt x="1001" y="73334"/>
                    <a:pt x="1268" y="75702"/>
                  </a:cubicBezTo>
                  <a:cubicBezTo>
                    <a:pt x="1701" y="78905"/>
                    <a:pt x="1935" y="82140"/>
                    <a:pt x="2002" y="85343"/>
                  </a:cubicBezTo>
                  <a:cubicBezTo>
                    <a:pt x="2035" y="88278"/>
                    <a:pt x="2068" y="91180"/>
                    <a:pt x="2168" y="94082"/>
                  </a:cubicBezTo>
                  <a:cubicBezTo>
                    <a:pt x="2202" y="95083"/>
                    <a:pt x="2335" y="96084"/>
                    <a:pt x="2402" y="97084"/>
                  </a:cubicBezTo>
                  <a:cubicBezTo>
                    <a:pt x="2502" y="97818"/>
                    <a:pt x="2535" y="98585"/>
                    <a:pt x="2502" y="99353"/>
                  </a:cubicBezTo>
                  <a:cubicBezTo>
                    <a:pt x="2302" y="101354"/>
                    <a:pt x="2002" y="103355"/>
                    <a:pt x="1835" y="105357"/>
                  </a:cubicBezTo>
                  <a:cubicBezTo>
                    <a:pt x="1735" y="106758"/>
                    <a:pt x="1801" y="108159"/>
                    <a:pt x="1735" y="109560"/>
                  </a:cubicBezTo>
                  <a:cubicBezTo>
                    <a:pt x="1668" y="110661"/>
                    <a:pt x="1501" y="111728"/>
                    <a:pt x="1434" y="112829"/>
                  </a:cubicBezTo>
                  <a:cubicBezTo>
                    <a:pt x="1168" y="115497"/>
                    <a:pt x="967" y="118199"/>
                    <a:pt x="701" y="120868"/>
                  </a:cubicBezTo>
                  <a:cubicBezTo>
                    <a:pt x="500" y="123136"/>
                    <a:pt x="267" y="125405"/>
                    <a:pt x="67" y="127673"/>
                  </a:cubicBezTo>
                  <a:cubicBezTo>
                    <a:pt x="0" y="128707"/>
                    <a:pt x="167" y="128907"/>
                    <a:pt x="1101" y="129274"/>
                  </a:cubicBezTo>
                  <a:cubicBezTo>
                    <a:pt x="1468" y="129374"/>
                    <a:pt x="1535" y="129541"/>
                    <a:pt x="1535" y="129941"/>
                  </a:cubicBezTo>
                  <a:cubicBezTo>
                    <a:pt x="1501" y="133510"/>
                    <a:pt x="1501" y="137080"/>
                    <a:pt x="1501" y="140615"/>
                  </a:cubicBezTo>
                  <a:cubicBezTo>
                    <a:pt x="1501" y="142383"/>
                    <a:pt x="1868" y="144185"/>
                    <a:pt x="1434" y="145953"/>
                  </a:cubicBezTo>
                  <a:cubicBezTo>
                    <a:pt x="1401" y="146219"/>
                    <a:pt x="1401" y="146486"/>
                    <a:pt x="1434" y="146786"/>
                  </a:cubicBezTo>
                  <a:cubicBezTo>
                    <a:pt x="1601" y="147987"/>
                    <a:pt x="1735" y="149222"/>
                    <a:pt x="1935" y="150422"/>
                  </a:cubicBezTo>
                  <a:cubicBezTo>
                    <a:pt x="2035" y="151223"/>
                    <a:pt x="2035" y="151223"/>
                    <a:pt x="2802" y="151223"/>
                  </a:cubicBezTo>
                  <a:lnTo>
                    <a:pt x="55440" y="151223"/>
                  </a:lnTo>
                  <a:cubicBezTo>
                    <a:pt x="55707" y="151223"/>
                    <a:pt x="55840" y="151123"/>
                    <a:pt x="55840" y="150856"/>
                  </a:cubicBezTo>
                  <a:cubicBezTo>
                    <a:pt x="55840" y="149322"/>
                    <a:pt x="55907" y="147787"/>
                    <a:pt x="55840" y="146253"/>
                  </a:cubicBezTo>
                  <a:cubicBezTo>
                    <a:pt x="55673" y="142784"/>
                    <a:pt x="56107" y="139381"/>
                    <a:pt x="56374" y="135979"/>
                  </a:cubicBezTo>
                  <a:cubicBezTo>
                    <a:pt x="56952" y="135979"/>
                    <a:pt x="57545" y="136008"/>
                    <a:pt x="58133" y="136008"/>
                  </a:cubicBezTo>
                  <a:cubicBezTo>
                    <a:pt x="58427" y="136008"/>
                    <a:pt x="58720" y="136001"/>
                    <a:pt x="59009" y="135979"/>
                  </a:cubicBezTo>
                  <a:cubicBezTo>
                    <a:pt x="59809" y="135945"/>
                    <a:pt x="60477" y="135345"/>
                    <a:pt x="60610" y="134544"/>
                  </a:cubicBezTo>
                  <a:cubicBezTo>
                    <a:pt x="60710" y="134077"/>
                    <a:pt x="60844" y="133644"/>
                    <a:pt x="60944" y="133210"/>
                  </a:cubicBezTo>
                  <a:cubicBezTo>
                    <a:pt x="61244" y="131676"/>
                    <a:pt x="61644" y="130141"/>
                    <a:pt x="61844" y="128607"/>
                  </a:cubicBezTo>
                  <a:cubicBezTo>
                    <a:pt x="62011" y="127306"/>
                    <a:pt x="61944" y="125972"/>
                    <a:pt x="62044" y="124637"/>
                  </a:cubicBezTo>
                  <a:cubicBezTo>
                    <a:pt x="62245" y="122236"/>
                    <a:pt x="62278" y="119834"/>
                    <a:pt x="62078" y="117466"/>
                  </a:cubicBezTo>
                  <a:cubicBezTo>
                    <a:pt x="61944" y="115998"/>
                    <a:pt x="61878" y="114530"/>
                    <a:pt x="61911" y="113096"/>
                  </a:cubicBezTo>
                  <a:cubicBezTo>
                    <a:pt x="62111" y="109793"/>
                    <a:pt x="62144" y="106458"/>
                    <a:pt x="62011" y="103155"/>
                  </a:cubicBezTo>
                  <a:cubicBezTo>
                    <a:pt x="61844" y="100587"/>
                    <a:pt x="61711" y="97985"/>
                    <a:pt x="61577" y="95416"/>
                  </a:cubicBezTo>
                  <a:cubicBezTo>
                    <a:pt x="61577" y="95283"/>
                    <a:pt x="61577" y="95183"/>
                    <a:pt x="61611" y="95049"/>
                  </a:cubicBezTo>
                  <a:cubicBezTo>
                    <a:pt x="62078" y="95183"/>
                    <a:pt x="62511" y="95283"/>
                    <a:pt x="62912" y="95450"/>
                  </a:cubicBezTo>
                  <a:cubicBezTo>
                    <a:pt x="63045" y="95483"/>
                    <a:pt x="63145" y="95617"/>
                    <a:pt x="63212" y="95717"/>
                  </a:cubicBezTo>
                  <a:cubicBezTo>
                    <a:pt x="63646" y="96284"/>
                    <a:pt x="64079" y="96817"/>
                    <a:pt x="64513" y="97384"/>
                  </a:cubicBezTo>
                  <a:cubicBezTo>
                    <a:pt x="64613" y="97518"/>
                    <a:pt x="64713" y="97651"/>
                    <a:pt x="64780" y="97818"/>
                  </a:cubicBezTo>
                  <a:cubicBezTo>
                    <a:pt x="65020" y="98562"/>
                    <a:pt x="65720" y="99005"/>
                    <a:pt x="66437" y="99005"/>
                  </a:cubicBezTo>
                  <a:cubicBezTo>
                    <a:pt x="66813" y="99005"/>
                    <a:pt x="67194" y="98883"/>
                    <a:pt x="67515" y="98619"/>
                  </a:cubicBezTo>
                  <a:cubicBezTo>
                    <a:pt x="67648" y="98519"/>
                    <a:pt x="67782" y="98452"/>
                    <a:pt x="67915" y="98385"/>
                  </a:cubicBezTo>
                  <a:cubicBezTo>
                    <a:pt x="68382" y="98218"/>
                    <a:pt x="68783" y="97985"/>
                    <a:pt x="69216" y="97718"/>
                  </a:cubicBezTo>
                  <a:cubicBezTo>
                    <a:pt x="69583" y="97384"/>
                    <a:pt x="69917" y="97018"/>
                    <a:pt x="70250" y="96651"/>
                  </a:cubicBezTo>
                  <a:cubicBezTo>
                    <a:pt x="70320" y="96647"/>
                    <a:pt x="70389" y="96645"/>
                    <a:pt x="70457" y="96645"/>
                  </a:cubicBezTo>
                  <a:cubicBezTo>
                    <a:pt x="70691" y="96645"/>
                    <a:pt x="70916" y="96664"/>
                    <a:pt x="71119" y="96664"/>
                  </a:cubicBezTo>
                  <a:cubicBezTo>
                    <a:pt x="71339" y="96664"/>
                    <a:pt x="71533" y="96642"/>
                    <a:pt x="71685" y="96551"/>
                  </a:cubicBezTo>
                  <a:cubicBezTo>
                    <a:pt x="72385" y="96084"/>
                    <a:pt x="73052" y="95583"/>
                    <a:pt x="73686" y="95016"/>
                  </a:cubicBezTo>
                  <a:cubicBezTo>
                    <a:pt x="73744" y="94959"/>
                    <a:pt x="73826" y="94876"/>
                    <a:pt x="73890" y="94876"/>
                  </a:cubicBezTo>
                  <a:cubicBezTo>
                    <a:pt x="73901" y="94876"/>
                    <a:pt x="73910" y="94878"/>
                    <a:pt x="73920" y="94883"/>
                  </a:cubicBezTo>
                  <a:cubicBezTo>
                    <a:pt x="74009" y="94895"/>
                    <a:pt x="74098" y="94902"/>
                    <a:pt x="74187" y="94902"/>
                  </a:cubicBezTo>
                  <a:cubicBezTo>
                    <a:pt x="74801" y="94902"/>
                    <a:pt x="75405" y="94606"/>
                    <a:pt x="75754" y="94082"/>
                  </a:cubicBezTo>
                  <a:cubicBezTo>
                    <a:pt x="76098" y="94447"/>
                    <a:pt x="76469" y="94549"/>
                    <a:pt x="76850" y="94549"/>
                  </a:cubicBezTo>
                  <a:cubicBezTo>
                    <a:pt x="77061" y="94549"/>
                    <a:pt x="77275" y="94518"/>
                    <a:pt x="77489" y="94482"/>
                  </a:cubicBezTo>
                  <a:cubicBezTo>
                    <a:pt x="78456" y="94349"/>
                    <a:pt x="79390" y="94149"/>
                    <a:pt x="80357" y="94049"/>
                  </a:cubicBezTo>
                  <a:cubicBezTo>
                    <a:pt x="84160" y="93682"/>
                    <a:pt x="87963" y="93448"/>
                    <a:pt x="91766" y="93048"/>
                  </a:cubicBezTo>
                  <a:cubicBezTo>
                    <a:pt x="95068" y="92681"/>
                    <a:pt x="98370" y="92214"/>
                    <a:pt x="101673" y="91680"/>
                  </a:cubicBezTo>
                  <a:cubicBezTo>
                    <a:pt x="103040" y="91447"/>
                    <a:pt x="104475" y="91180"/>
                    <a:pt x="105642" y="90313"/>
                  </a:cubicBezTo>
                  <a:cubicBezTo>
                    <a:pt x="107544" y="88912"/>
                    <a:pt x="109378" y="87444"/>
                    <a:pt x="111246" y="86010"/>
                  </a:cubicBezTo>
                  <a:cubicBezTo>
                    <a:pt x="111780" y="85576"/>
                    <a:pt x="112347" y="85176"/>
                    <a:pt x="112914" y="84742"/>
                  </a:cubicBezTo>
                  <a:lnTo>
                    <a:pt x="113014" y="84842"/>
                  </a:lnTo>
                  <a:cubicBezTo>
                    <a:pt x="112981" y="85209"/>
                    <a:pt x="112947" y="85576"/>
                    <a:pt x="112881" y="85910"/>
                  </a:cubicBezTo>
                  <a:cubicBezTo>
                    <a:pt x="112681" y="87377"/>
                    <a:pt x="112480" y="88845"/>
                    <a:pt x="112280" y="90313"/>
                  </a:cubicBezTo>
                  <a:cubicBezTo>
                    <a:pt x="112113" y="91647"/>
                    <a:pt x="111980" y="92948"/>
                    <a:pt x="111847" y="94282"/>
                  </a:cubicBezTo>
                  <a:cubicBezTo>
                    <a:pt x="111847" y="94416"/>
                    <a:pt x="111813" y="94549"/>
                    <a:pt x="111813" y="94716"/>
                  </a:cubicBezTo>
                  <a:cubicBezTo>
                    <a:pt x="111680" y="95350"/>
                    <a:pt x="111513" y="96017"/>
                    <a:pt x="111446" y="96684"/>
                  </a:cubicBezTo>
                  <a:cubicBezTo>
                    <a:pt x="111213" y="98952"/>
                    <a:pt x="111013" y="101221"/>
                    <a:pt x="110846" y="103489"/>
                  </a:cubicBezTo>
                  <a:cubicBezTo>
                    <a:pt x="110512" y="107158"/>
                    <a:pt x="110446" y="110861"/>
                    <a:pt x="110579" y="114530"/>
                  </a:cubicBezTo>
                  <a:cubicBezTo>
                    <a:pt x="110646" y="115964"/>
                    <a:pt x="111013" y="117265"/>
                    <a:pt x="112247" y="118133"/>
                  </a:cubicBezTo>
                  <a:cubicBezTo>
                    <a:pt x="112380" y="118233"/>
                    <a:pt x="112447" y="118400"/>
                    <a:pt x="112480" y="118533"/>
                  </a:cubicBezTo>
                  <a:cubicBezTo>
                    <a:pt x="112647" y="120434"/>
                    <a:pt x="112814" y="122369"/>
                    <a:pt x="112914" y="124270"/>
                  </a:cubicBezTo>
                  <a:cubicBezTo>
                    <a:pt x="113047" y="126639"/>
                    <a:pt x="113047" y="129040"/>
                    <a:pt x="113214" y="131409"/>
                  </a:cubicBezTo>
                  <a:cubicBezTo>
                    <a:pt x="113381" y="134111"/>
                    <a:pt x="113781" y="136813"/>
                    <a:pt x="113948" y="139515"/>
                  </a:cubicBezTo>
                  <a:cubicBezTo>
                    <a:pt x="114182" y="143251"/>
                    <a:pt x="114649" y="146987"/>
                    <a:pt x="115282" y="150689"/>
                  </a:cubicBezTo>
                  <a:cubicBezTo>
                    <a:pt x="115345" y="151064"/>
                    <a:pt x="115495" y="151293"/>
                    <a:pt x="115870" y="151293"/>
                  </a:cubicBezTo>
                  <a:cubicBezTo>
                    <a:pt x="115896" y="151293"/>
                    <a:pt x="115922" y="151292"/>
                    <a:pt x="115950" y="151290"/>
                  </a:cubicBezTo>
                  <a:lnTo>
                    <a:pt x="122187" y="151290"/>
                  </a:lnTo>
                  <a:cubicBezTo>
                    <a:pt x="122854" y="151290"/>
                    <a:pt x="123522" y="151390"/>
                    <a:pt x="124189" y="151423"/>
                  </a:cubicBezTo>
                  <a:cubicBezTo>
                    <a:pt x="124522" y="151423"/>
                    <a:pt x="124856" y="151457"/>
                    <a:pt x="125156" y="151457"/>
                  </a:cubicBezTo>
                  <a:lnTo>
                    <a:pt x="152642" y="151457"/>
                  </a:lnTo>
                  <a:cubicBezTo>
                    <a:pt x="153009" y="151457"/>
                    <a:pt x="153276" y="151423"/>
                    <a:pt x="153310" y="150956"/>
                  </a:cubicBezTo>
                  <a:cubicBezTo>
                    <a:pt x="153443" y="149855"/>
                    <a:pt x="153610" y="148721"/>
                    <a:pt x="153777" y="147620"/>
                  </a:cubicBezTo>
                  <a:cubicBezTo>
                    <a:pt x="154244" y="144752"/>
                    <a:pt x="154510" y="141883"/>
                    <a:pt x="155111" y="139014"/>
                  </a:cubicBezTo>
                  <a:cubicBezTo>
                    <a:pt x="156011" y="134878"/>
                    <a:pt x="156645" y="130708"/>
                    <a:pt x="157379" y="126539"/>
                  </a:cubicBezTo>
                  <a:cubicBezTo>
                    <a:pt x="157546" y="125538"/>
                    <a:pt x="157679" y="124537"/>
                    <a:pt x="157813" y="123670"/>
                  </a:cubicBezTo>
                  <a:lnTo>
                    <a:pt x="158613" y="124004"/>
                  </a:lnTo>
                  <a:lnTo>
                    <a:pt x="159447" y="124337"/>
                  </a:lnTo>
                  <a:cubicBezTo>
                    <a:pt x="159447" y="124471"/>
                    <a:pt x="159414" y="124604"/>
                    <a:pt x="159381" y="124737"/>
                  </a:cubicBezTo>
                  <a:cubicBezTo>
                    <a:pt x="158980" y="126339"/>
                    <a:pt x="158547" y="127906"/>
                    <a:pt x="158146" y="129507"/>
                  </a:cubicBezTo>
                  <a:cubicBezTo>
                    <a:pt x="157980" y="130108"/>
                    <a:pt x="157779" y="130708"/>
                    <a:pt x="157613" y="131309"/>
                  </a:cubicBezTo>
                  <a:cubicBezTo>
                    <a:pt x="157279" y="132410"/>
                    <a:pt x="157279" y="133577"/>
                    <a:pt x="157679" y="134644"/>
                  </a:cubicBezTo>
                  <a:cubicBezTo>
                    <a:pt x="157846" y="135111"/>
                    <a:pt x="158046" y="135578"/>
                    <a:pt x="158313" y="136012"/>
                  </a:cubicBezTo>
                  <a:cubicBezTo>
                    <a:pt x="158413" y="136212"/>
                    <a:pt x="158480" y="136379"/>
                    <a:pt x="158513" y="136579"/>
                  </a:cubicBezTo>
                  <a:cubicBezTo>
                    <a:pt x="158613" y="137346"/>
                    <a:pt x="158647" y="138080"/>
                    <a:pt x="158747" y="138847"/>
                  </a:cubicBezTo>
                  <a:cubicBezTo>
                    <a:pt x="158813" y="139681"/>
                    <a:pt x="159080" y="139982"/>
                    <a:pt x="159881" y="140082"/>
                  </a:cubicBezTo>
                  <a:cubicBezTo>
                    <a:pt x="160098" y="140115"/>
                    <a:pt x="160323" y="140132"/>
                    <a:pt x="160548" y="140132"/>
                  </a:cubicBezTo>
                  <a:cubicBezTo>
                    <a:pt x="160773" y="140132"/>
                    <a:pt x="160998" y="140115"/>
                    <a:pt x="161215" y="140082"/>
                  </a:cubicBezTo>
                  <a:cubicBezTo>
                    <a:pt x="161235" y="140083"/>
                    <a:pt x="161254" y="140084"/>
                    <a:pt x="161273" y="140084"/>
                  </a:cubicBezTo>
                  <a:cubicBezTo>
                    <a:pt x="161746" y="140084"/>
                    <a:pt x="162118" y="139695"/>
                    <a:pt x="162183" y="139214"/>
                  </a:cubicBezTo>
                  <a:cubicBezTo>
                    <a:pt x="162249" y="138847"/>
                    <a:pt x="162316" y="138481"/>
                    <a:pt x="162383" y="138180"/>
                  </a:cubicBezTo>
                  <a:cubicBezTo>
                    <a:pt x="162983" y="138080"/>
                    <a:pt x="163483" y="138014"/>
                    <a:pt x="164017" y="137913"/>
                  </a:cubicBezTo>
                  <a:cubicBezTo>
                    <a:pt x="164751" y="137847"/>
                    <a:pt x="165351" y="137280"/>
                    <a:pt x="165518" y="136546"/>
                  </a:cubicBezTo>
                  <a:cubicBezTo>
                    <a:pt x="165552" y="136146"/>
                    <a:pt x="165852" y="135879"/>
                    <a:pt x="166252" y="135879"/>
                  </a:cubicBezTo>
                  <a:cubicBezTo>
                    <a:pt x="167253" y="135845"/>
                    <a:pt x="168087" y="135078"/>
                    <a:pt x="168220" y="134077"/>
                  </a:cubicBezTo>
                  <a:cubicBezTo>
                    <a:pt x="168387" y="133644"/>
                    <a:pt x="168654" y="133277"/>
                    <a:pt x="168987" y="132977"/>
                  </a:cubicBezTo>
                  <a:cubicBezTo>
                    <a:pt x="169755" y="132376"/>
                    <a:pt x="170255" y="131509"/>
                    <a:pt x="170489" y="130575"/>
                  </a:cubicBezTo>
                  <a:cubicBezTo>
                    <a:pt x="170956" y="128373"/>
                    <a:pt x="170956" y="126138"/>
                    <a:pt x="170489" y="123937"/>
                  </a:cubicBezTo>
                  <a:cubicBezTo>
                    <a:pt x="170455" y="123770"/>
                    <a:pt x="170489" y="123570"/>
                    <a:pt x="170555" y="123403"/>
                  </a:cubicBezTo>
                  <a:cubicBezTo>
                    <a:pt x="171256" y="122336"/>
                    <a:pt x="171289" y="121068"/>
                    <a:pt x="171389" y="119834"/>
                  </a:cubicBezTo>
                  <a:cubicBezTo>
                    <a:pt x="171556" y="118366"/>
                    <a:pt x="171456" y="116865"/>
                    <a:pt x="171523" y="115364"/>
                  </a:cubicBezTo>
                  <a:cubicBezTo>
                    <a:pt x="171789" y="110094"/>
                    <a:pt x="171890" y="104790"/>
                    <a:pt x="171689" y="99519"/>
                  </a:cubicBezTo>
                  <a:cubicBezTo>
                    <a:pt x="171556" y="95416"/>
                    <a:pt x="171656" y="91280"/>
                    <a:pt x="171189" y="87211"/>
                  </a:cubicBezTo>
                  <a:cubicBezTo>
                    <a:pt x="170522" y="81673"/>
                    <a:pt x="170188" y="76103"/>
                    <a:pt x="168887" y="70665"/>
                  </a:cubicBezTo>
                  <a:cubicBezTo>
                    <a:pt x="168487" y="69331"/>
                    <a:pt x="168187" y="67930"/>
                    <a:pt x="168053" y="66496"/>
                  </a:cubicBezTo>
                  <a:cubicBezTo>
                    <a:pt x="167887" y="63961"/>
                    <a:pt x="167420" y="61392"/>
                    <a:pt x="166652" y="58957"/>
                  </a:cubicBezTo>
                  <a:cubicBezTo>
                    <a:pt x="166285" y="57723"/>
                    <a:pt x="166019" y="56455"/>
                    <a:pt x="165885" y="55188"/>
                  </a:cubicBezTo>
                  <a:cubicBezTo>
                    <a:pt x="165452" y="52252"/>
                    <a:pt x="164951" y="49317"/>
                    <a:pt x="163850" y="46515"/>
                  </a:cubicBezTo>
                  <a:cubicBezTo>
                    <a:pt x="163183" y="44680"/>
                    <a:pt x="161782" y="43179"/>
                    <a:pt x="159981" y="42412"/>
                  </a:cubicBezTo>
                  <a:cubicBezTo>
                    <a:pt x="157279" y="41244"/>
                    <a:pt x="154610" y="39977"/>
                    <a:pt x="151909" y="38876"/>
                  </a:cubicBezTo>
                  <a:cubicBezTo>
                    <a:pt x="149340" y="37875"/>
                    <a:pt x="146838" y="36774"/>
                    <a:pt x="144403" y="35507"/>
                  </a:cubicBezTo>
                  <a:cubicBezTo>
                    <a:pt x="144003" y="35307"/>
                    <a:pt x="143703" y="35006"/>
                    <a:pt x="143536" y="34573"/>
                  </a:cubicBezTo>
                  <a:cubicBezTo>
                    <a:pt x="143169" y="33739"/>
                    <a:pt x="142735" y="32905"/>
                    <a:pt x="142268" y="32138"/>
                  </a:cubicBezTo>
                  <a:cubicBezTo>
                    <a:pt x="141935" y="31404"/>
                    <a:pt x="141201" y="30937"/>
                    <a:pt x="140434" y="30870"/>
                  </a:cubicBezTo>
                  <a:cubicBezTo>
                    <a:pt x="140267" y="30870"/>
                    <a:pt x="140100" y="30837"/>
                    <a:pt x="139967" y="30770"/>
                  </a:cubicBezTo>
                  <a:cubicBezTo>
                    <a:pt x="140434" y="27901"/>
                    <a:pt x="140901" y="25066"/>
                    <a:pt x="141368" y="22264"/>
                  </a:cubicBezTo>
                  <a:cubicBezTo>
                    <a:pt x="141507" y="22274"/>
                    <a:pt x="141643" y="22279"/>
                    <a:pt x="141775" y="22279"/>
                  </a:cubicBezTo>
                  <a:cubicBezTo>
                    <a:pt x="142560" y="22279"/>
                    <a:pt x="143208" y="22087"/>
                    <a:pt x="143636" y="21430"/>
                  </a:cubicBezTo>
                  <a:cubicBezTo>
                    <a:pt x="144103" y="20730"/>
                    <a:pt x="144103" y="19829"/>
                    <a:pt x="143636" y="19128"/>
                  </a:cubicBezTo>
                  <a:cubicBezTo>
                    <a:pt x="143436" y="18762"/>
                    <a:pt x="143402" y="18328"/>
                    <a:pt x="143569" y="17961"/>
                  </a:cubicBezTo>
                  <a:cubicBezTo>
                    <a:pt x="144236" y="16026"/>
                    <a:pt x="144503" y="13991"/>
                    <a:pt x="144403" y="11957"/>
                  </a:cubicBezTo>
                  <a:cubicBezTo>
                    <a:pt x="144403" y="10022"/>
                    <a:pt x="143536" y="8221"/>
                    <a:pt x="142035" y="7020"/>
                  </a:cubicBezTo>
                  <a:cubicBezTo>
                    <a:pt x="141635" y="6720"/>
                    <a:pt x="141301" y="6419"/>
                    <a:pt x="140934" y="6119"/>
                  </a:cubicBezTo>
                  <a:cubicBezTo>
                    <a:pt x="140834" y="6019"/>
                    <a:pt x="140734" y="5919"/>
                    <a:pt x="140634" y="5819"/>
                  </a:cubicBezTo>
                  <a:cubicBezTo>
                    <a:pt x="139900" y="4818"/>
                    <a:pt x="139199" y="3817"/>
                    <a:pt x="138399" y="2883"/>
                  </a:cubicBezTo>
                  <a:cubicBezTo>
                    <a:pt x="137298" y="1616"/>
                    <a:pt x="135830" y="749"/>
                    <a:pt x="134196" y="415"/>
                  </a:cubicBezTo>
                  <a:cubicBezTo>
                    <a:pt x="132931" y="130"/>
                    <a:pt x="131673" y="1"/>
                    <a:pt x="130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4"/>
            <p:cNvSpPr/>
            <p:nvPr/>
          </p:nvSpPr>
          <p:spPr>
            <a:xfrm>
              <a:off x="619189" y="4140598"/>
              <a:ext cx="351622" cy="135493"/>
            </a:xfrm>
            <a:custGeom>
              <a:rect b="b" l="l" r="r" t="t"/>
              <a:pathLst>
                <a:path extrusionOk="0" h="6607" w="17146">
                  <a:moveTo>
                    <a:pt x="1242" y="293"/>
                  </a:moveTo>
                  <a:cubicBezTo>
                    <a:pt x="1354" y="293"/>
                    <a:pt x="1484" y="308"/>
                    <a:pt x="1635" y="335"/>
                  </a:cubicBezTo>
                  <a:cubicBezTo>
                    <a:pt x="3936" y="702"/>
                    <a:pt x="6271" y="1236"/>
                    <a:pt x="8640" y="1236"/>
                  </a:cubicBezTo>
                  <a:lnTo>
                    <a:pt x="14277" y="1236"/>
                  </a:lnTo>
                  <a:cubicBezTo>
                    <a:pt x="14878" y="1236"/>
                    <a:pt x="15445" y="1203"/>
                    <a:pt x="16045" y="1203"/>
                  </a:cubicBezTo>
                  <a:cubicBezTo>
                    <a:pt x="16412" y="1203"/>
                    <a:pt x="16746" y="1403"/>
                    <a:pt x="16746" y="1770"/>
                  </a:cubicBezTo>
                  <a:cubicBezTo>
                    <a:pt x="16712" y="2971"/>
                    <a:pt x="16612" y="4171"/>
                    <a:pt x="16479" y="5339"/>
                  </a:cubicBezTo>
                  <a:cubicBezTo>
                    <a:pt x="16445" y="5572"/>
                    <a:pt x="15912" y="5873"/>
                    <a:pt x="15578" y="5906"/>
                  </a:cubicBezTo>
                  <a:cubicBezTo>
                    <a:pt x="13944" y="6039"/>
                    <a:pt x="12276" y="6106"/>
                    <a:pt x="10074" y="6240"/>
                  </a:cubicBezTo>
                  <a:cubicBezTo>
                    <a:pt x="7773" y="6006"/>
                    <a:pt x="4904" y="5706"/>
                    <a:pt x="2068" y="5406"/>
                  </a:cubicBezTo>
                  <a:cubicBezTo>
                    <a:pt x="1868" y="5406"/>
                    <a:pt x="1668" y="5339"/>
                    <a:pt x="1501" y="5306"/>
                  </a:cubicBezTo>
                  <a:cubicBezTo>
                    <a:pt x="934" y="5206"/>
                    <a:pt x="534" y="4772"/>
                    <a:pt x="501" y="4238"/>
                  </a:cubicBezTo>
                  <a:cubicBezTo>
                    <a:pt x="267" y="3204"/>
                    <a:pt x="267" y="2137"/>
                    <a:pt x="501" y="1069"/>
                  </a:cubicBezTo>
                  <a:cubicBezTo>
                    <a:pt x="633" y="513"/>
                    <a:pt x="808" y="293"/>
                    <a:pt x="1242" y="293"/>
                  </a:cubicBezTo>
                  <a:close/>
                  <a:moveTo>
                    <a:pt x="1225" y="1"/>
                  </a:moveTo>
                  <a:cubicBezTo>
                    <a:pt x="573" y="1"/>
                    <a:pt x="278" y="293"/>
                    <a:pt x="167" y="1069"/>
                  </a:cubicBezTo>
                  <a:cubicBezTo>
                    <a:pt x="34" y="2037"/>
                    <a:pt x="0" y="3004"/>
                    <a:pt x="100" y="3971"/>
                  </a:cubicBezTo>
                  <a:cubicBezTo>
                    <a:pt x="234" y="5306"/>
                    <a:pt x="534" y="5539"/>
                    <a:pt x="1835" y="5773"/>
                  </a:cubicBezTo>
                  <a:cubicBezTo>
                    <a:pt x="4537" y="6240"/>
                    <a:pt x="7239" y="6506"/>
                    <a:pt x="9974" y="6607"/>
                  </a:cubicBezTo>
                  <a:cubicBezTo>
                    <a:pt x="11875" y="6506"/>
                    <a:pt x="13777" y="6406"/>
                    <a:pt x="15678" y="6273"/>
                  </a:cubicBezTo>
                  <a:cubicBezTo>
                    <a:pt x="16412" y="6240"/>
                    <a:pt x="16846" y="5906"/>
                    <a:pt x="16946" y="5172"/>
                  </a:cubicBezTo>
                  <a:cubicBezTo>
                    <a:pt x="17079" y="4105"/>
                    <a:pt x="17146" y="3037"/>
                    <a:pt x="17146" y="1970"/>
                  </a:cubicBezTo>
                  <a:cubicBezTo>
                    <a:pt x="17146" y="1203"/>
                    <a:pt x="16712" y="869"/>
                    <a:pt x="15978" y="836"/>
                  </a:cubicBezTo>
                  <a:cubicBezTo>
                    <a:pt x="15478" y="836"/>
                    <a:pt x="14978" y="836"/>
                    <a:pt x="14477" y="869"/>
                  </a:cubicBezTo>
                  <a:cubicBezTo>
                    <a:pt x="13491" y="928"/>
                    <a:pt x="12502" y="958"/>
                    <a:pt x="11513" y="958"/>
                  </a:cubicBezTo>
                  <a:cubicBezTo>
                    <a:pt x="9155" y="958"/>
                    <a:pt x="6796" y="788"/>
                    <a:pt x="4470" y="435"/>
                  </a:cubicBezTo>
                  <a:cubicBezTo>
                    <a:pt x="3536" y="269"/>
                    <a:pt x="2602" y="135"/>
                    <a:pt x="1668" y="35"/>
                  </a:cubicBezTo>
                  <a:cubicBezTo>
                    <a:pt x="1505" y="13"/>
                    <a:pt x="1358" y="1"/>
                    <a:pt x="12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4"/>
            <p:cNvSpPr/>
            <p:nvPr/>
          </p:nvSpPr>
          <p:spPr>
            <a:xfrm>
              <a:off x="413273" y="4029263"/>
              <a:ext cx="252447" cy="45034"/>
            </a:xfrm>
            <a:custGeom>
              <a:rect b="b" l="l" r="r" t="t"/>
              <a:pathLst>
                <a:path extrusionOk="0" h="2196" w="12310">
                  <a:moveTo>
                    <a:pt x="264" y="1"/>
                  </a:moveTo>
                  <a:cubicBezTo>
                    <a:pt x="133" y="1"/>
                    <a:pt x="43" y="9"/>
                    <a:pt x="1" y="27"/>
                  </a:cubicBezTo>
                  <a:lnTo>
                    <a:pt x="12276" y="2195"/>
                  </a:lnTo>
                  <a:lnTo>
                    <a:pt x="12310" y="2028"/>
                  </a:lnTo>
                  <a:cubicBezTo>
                    <a:pt x="11781" y="1624"/>
                    <a:pt x="2081"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4"/>
            <p:cNvSpPr/>
            <p:nvPr/>
          </p:nvSpPr>
          <p:spPr>
            <a:xfrm>
              <a:off x="783372" y="3573525"/>
              <a:ext cx="91669" cy="119046"/>
            </a:xfrm>
            <a:custGeom>
              <a:rect b="b" l="l" r="r" t="t"/>
              <a:pathLst>
                <a:path extrusionOk="0" h="5805" w="4470">
                  <a:moveTo>
                    <a:pt x="4470" y="1"/>
                  </a:moveTo>
                  <a:lnTo>
                    <a:pt x="4470" y="1"/>
                  </a:lnTo>
                  <a:cubicBezTo>
                    <a:pt x="3169" y="301"/>
                    <a:pt x="0" y="4471"/>
                    <a:pt x="67" y="5805"/>
                  </a:cubicBezTo>
                  <a:cubicBezTo>
                    <a:pt x="200" y="5671"/>
                    <a:pt x="300" y="5505"/>
                    <a:pt x="367" y="5371"/>
                  </a:cubicBezTo>
                  <a:cubicBezTo>
                    <a:pt x="1268" y="3503"/>
                    <a:pt x="2535" y="1869"/>
                    <a:pt x="4070" y="534"/>
                  </a:cubicBezTo>
                  <a:cubicBezTo>
                    <a:pt x="4203" y="334"/>
                    <a:pt x="4336" y="167"/>
                    <a:pt x="4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4"/>
            <p:cNvSpPr/>
            <p:nvPr/>
          </p:nvSpPr>
          <p:spPr>
            <a:xfrm>
              <a:off x="418749" y="4074277"/>
              <a:ext cx="160102" cy="3425"/>
            </a:xfrm>
            <a:custGeom>
              <a:rect b="b" l="l" r="r" t="t"/>
              <a:pathLst>
                <a:path extrusionOk="0" h="167" w="7807">
                  <a:moveTo>
                    <a:pt x="1" y="0"/>
                  </a:moveTo>
                  <a:lnTo>
                    <a:pt x="1" y="167"/>
                  </a:lnTo>
                  <a:lnTo>
                    <a:pt x="7773" y="167"/>
                  </a:lnTo>
                  <a:lnTo>
                    <a:pt x="78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476211" y="3011127"/>
              <a:ext cx="66383" cy="18580"/>
            </a:xfrm>
            <a:custGeom>
              <a:rect b="b" l="l" r="r" t="t"/>
              <a:pathLst>
                <a:path extrusionOk="0" h="906" w="3237">
                  <a:moveTo>
                    <a:pt x="2546" y="0"/>
                  </a:moveTo>
                  <a:cubicBezTo>
                    <a:pt x="1642" y="0"/>
                    <a:pt x="330" y="424"/>
                    <a:pt x="1" y="906"/>
                  </a:cubicBezTo>
                  <a:lnTo>
                    <a:pt x="3236" y="139"/>
                  </a:lnTo>
                  <a:cubicBezTo>
                    <a:pt x="3076" y="42"/>
                    <a:pt x="2832" y="0"/>
                    <a:pt x="2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4"/>
            <p:cNvSpPr/>
            <p:nvPr/>
          </p:nvSpPr>
          <p:spPr>
            <a:xfrm>
              <a:off x="900347" y="3551643"/>
              <a:ext cx="47208" cy="54735"/>
            </a:xfrm>
            <a:custGeom>
              <a:rect b="b" l="l" r="r" t="t"/>
              <a:pathLst>
                <a:path extrusionOk="0" h="2669" w="2302">
                  <a:moveTo>
                    <a:pt x="2302" y="0"/>
                  </a:moveTo>
                  <a:lnTo>
                    <a:pt x="2302" y="0"/>
                  </a:lnTo>
                  <a:cubicBezTo>
                    <a:pt x="1368" y="667"/>
                    <a:pt x="567" y="1535"/>
                    <a:pt x="0" y="2569"/>
                  </a:cubicBezTo>
                  <a:lnTo>
                    <a:pt x="167" y="2669"/>
                  </a:lnTo>
                  <a:lnTo>
                    <a:pt x="23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4"/>
            <p:cNvSpPr/>
            <p:nvPr/>
          </p:nvSpPr>
          <p:spPr>
            <a:xfrm>
              <a:off x="3407471" y="3037213"/>
              <a:ext cx="117672" cy="409781"/>
            </a:xfrm>
            <a:custGeom>
              <a:rect b="b" l="l" r="r" t="t"/>
              <a:pathLst>
                <a:path extrusionOk="0" h="19982" w="5738">
                  <a:moveTo>
                    <a:pt x="5737" y="1"/>
                  </a:moveTo>
                  <a:cubicBezTo>
                    <a:pt x="5537" y="201"/>
                    <a:pt x="5371" y="434"/>
                    <a:pt x="5237" y="668"/>
                  </a:cubicBezTo>
                  <a:cubicBezTo>
                    <a:pt x="4770" y="1468"/>
                    <a:pt x="4370" y="2302"/>
                    <a:pt x="4036" y="3170"/>
                  </a:cubicBezTo>
                  <a:cubicBezTo>
                    <a:pt x="3002" y="6305"/>
                    <a:pt x="1968" y="9474"/>
                    <a:pt x="1034" y="12643"/>
                  </a:cubicBezTo>
                  <a:cubicBezTo>
                    <a:pt x="400" y="14811"/>
                    <a:pt x="33" y="17046"/>
                    <a:pt x="0" y="19314"/>
                  </a:cubicBezTo>
                  <a:cubicBezTo>
                    <a:pt x="33" y="19548"/>
                    <a:pt x="67" y="19748"/>
                    <a:pt x="100" y="19982"/>
                  </a:cubicBezTo>
                  <a:lnTo>
                    <a:pt x="300" y="19982"/>
                  </a:lnTo>
                  <a:cubicBezTo>
                    <a:pt x="767" y="12943"/>
                    <a:pt x="3136" y="6472"/>
                    <a:pt x="57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4"/>
            <p:cNvSpPr/>
            <p:nvPr/>
          </p:nvSpPr>
          <p:spPr>
            <a:xfrm>
              <a:off x="3488865" y="3061842"/>
              <a:ext cx="56109" cy="119046"/>
            </a:xfrm>
            <a:custGeom>
              <a:rect b="b" l="l" r="r" t="t"/>
              <a:pathLst>
                <a:path extrusionOk="0" h="5805" w="2736">
                  <a:moveTo>
                    <a:pt x="2736" y="1"/>
                  </a:moveTo>
                  <a:lnTo>
                    <a:pt x="2736" y="1"/>
                  </a:lnTo>
                  <a:cubicBezTo>
                    <a:pt x="1402" y="1735"/>
                    <a:pt x="701" y="3737"/>
                    <a:pt x="1" y="5738"/>
                  </a:cubicBezTo>
                  <a:lnTo>
                    <a:pt x="134" y="5805"/>
                  </a:lnTo>
                  <a:lnTo>
                    <a:pt x="27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4"/>
            <p:cNvSpPr/>
            <p:nvPr/>
          </p:nvSpPr>
          <p:spPr>
            <a:xfrm>
              <a:off x="2282163" y="3668618"/>
              <a:ext cx="75960" cy="156677"/>
            </a:xfrm>
            <a:custGeom>
              <a:rect b="b" l="l" r="r" t="t"/>
              <a:pathLst>
                <a:path extrusionOk="0" h="7640" w="3704">
                  <a:moveTo>
                    <a:pt x="1" y="0"/>
                  </a:moveTo>
                  <a:cubicBezTo>
                    <a:pt x="468" y="801"/>
                    <a:pt x="1035" y="1568"/>
                    <a:pt x="1468" y="2369"/>
                  </a:cubicBezTo>
                  <a:cubicBezTo>
                    <a:pt x="1935" y="3169"/>
                    <a:pt x="2302" y="4003"/>
                    <a:pt x="2602" y="4904"/>
                  </a:cubicBezTo>
                  <a:cubicBezTo>
                    <a:pt x="2836" y="5805"/>
                    <a:pt x="3036" y="6705"/>
                    <a:pt x="3169" y="7639"/>
                  </a:cubicBezTo>
                  <a:lnTo>
                    <a:pt x="3336" y="7606"/>
                  </a:lnTo>
                  <a:cubicBezTo>
                    <a:pt x="3703" y="5771"/>
                    <a:pt x="1468" y="50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4"/>
            <p:cNvSpPr/>
            <p:nvPr/>
          </p:nvSpPr>
          <p:spPr>
            <a:xfrm>
              <a:off x="2313621" y="3661769"/>
              <a:ext cx="52704" cy="62958"/>
            </a:xfrm>
            <a:custGeom>
              <a:rect b="b" l="l" r="r" t="t"/>
              <a:pathLst>
                <a:path extrusionOk="0" h="3070" w="2570">
                  <a:moveTo>
                    <a:pt x="1" y="1"/>
                  </a:moveTo>
                  <a:lnTo>
                    <a:pt x="2436" y="3070"/>
                  </a:lnTo>
                  <a:lnTo>
                    <a:pt x="2569" y="2936"/>
                  </a:lnTo>
                  <a:cubicBezTo>
                    <a:pt x="1936" y="1835"/>
                    <a:pt x="1269" y="735"/>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4"/>
            <p:cNvSpPr/>
            <p:nvPr/>
          </p:nvSpPr>
          <p:spPr>
            <a:xfrm>
              <a:off x="1002946" y="2564515"/>
              <a:ext cx="210715" cy="223880"/>
            </a:xfrm>
            <a:custGeom>
              <a:rect b="b" l="l" r="r" t="t"/>
              <a:pathLst>
                <a:path extrusionOk="0" h="10917" w="10275">
                  <a:moveTo>
                    <a:pt x="4109" y="6387"/>
                  </a:moveTo>
                  <a:cubicBezTo>
                    <a:pt x="4280" y="6387"/>
                    <a:pt x="4456" y="6414"/>
                    <a:pt x="4637" y="6472"/>
                  </a:cubicBezTo>
                  <a:cubicBezTo>
                    <a:pt x="3903" y="7173"/>
                    <a:pt x="3203" y="7873"/>
                    <a:pt x="2502" y="8540"/>
                  </a:cubicBezTo>
                  <a:cubicBezTo>
                    <a:pt x="2236" y="8807"/>
                    <a:pt x="1969" y="9041"/>
                    <a:pt x="1702" y="9241"/>
                  </a:cubicBezTo>
                  <a:cubicBezTo>
                    <a:pt x="1488" y="9412"/>
                    <a:pt x="1311" y="9503"/>
                    <a:pt x="1127" y="9503"/>
                  </a:cubicBezTo>
                  <a:cubicBezTo>
                    <a:pt x="883" y="9503"/>
                    <a:pt x="627" y="9344"/>
                    <a:pt x="256" y="8994"/>
                  </a:cubicBezTo>
                  <a:lnTo>
                    <a:pt x="256" y="8994"/>
                  </a:lnTo>
                  <a:cubicBezTo>
                    <a:pt x="415" y="8899"/>
                    <a:pt x="575" y="8803"/>
                    <a:pt x="735" y="8707"/>
                  </a:cubicBezTo>
                  <a:cubicBezTo>
                    <a:pt x="1368" y="8173"/>
                    <a:pt x="1969" y="7573"/>
                    <a:pt x="2636" y="7039"/>
                  </a:cubicBezTo>
                  <a:cubicBezTo>
                    <a:pt x="3113" y="6638"/>
                    <a:pt x="3590" y="6387"/>
                    <a:pt x="4109" y="6387"/>
                  </a:cubicBezTo>
                  <a:close/>
                  <a:moveTo>
                    <a:pt x="6249" y="6835"/>
                  </a:moveTo>
                  <a:cubicBezTo>
                    <a:pt x="6368" y="6835"/>
                    <a:pt x="6486" y="6952"/>
                    <a:pt x="6605" y="7173"/>
                  </a:cubicBezTo>
                  <a:lnTo>
                    <a:pt x="6605" y="7206"/>
                  </a:lnTo>
                  <a:cubicBezTo>
                    <a:pt x="6739" y="7506"/>
                    <a:pt x="6839" y="7806"/>
                    <a:pt x="6972" y="8140"/>
                  </a:cubicBezTo>
                  <a:cubicBezTo>
                    <a:pt x="7172" y="8674"/>
                    <a:pt x="7373" y="9174"/>
                    <a:pt x="7606" y="9741"/>
                  </a:cubicBezTo>
                  <a:cubicBezTo>
                    <a:pt x="7002" y="9671"/>
                    <a:pt x="6382" y="9327"/>
                    <a:pt x="5700" y="9327"/>
                  </a:cubicBezTo>
                  <a:cubicBezTo>
                    <a:pt x="5403" y="9327"/>
                    <a:pt x="5095" y="9392"/>
                    <a:pt x="4771" y="9574"/>
                  </a:cubicBezTo>
                  <a:cubicBezTo>
                    <a:pt x="5171" y="8674"/>
                    <a:pt x="5505" y="7906"/>
                    <a:pt x="5905" y="7173"/>
                  </a:cubicBezTo>
                  <a:cubicBezTo>
                    <a:pt x="6019" y="6943"/>
                    <a:pt x="6134" y="6835"/>
                    <a:pt x="6249" y="6835"/>
                  </a:cubicBezTo>
                  <a:close/>
                  <a:moveTo>
                    <a:pt x="5905" y="6672"/>
                  </a:moveTo>
                  <a:cubicBezTo>
                    <a:pt x="5438" y="7573"/>
                    <a:pt x="5071" y="8340"/>
                    <a:pt x="4637" y="9107"/>
                  </a:cubicBezTo>
                  <a:cubicBezTo>
                    <a:pt x="4458" y="9496"/>
                    <a:pt x="4090" y="9751"/>
                    <a:pt x="3679" y="9751"/>
                  </a:cubicBezTo>
                  <a:cubicBezTo>
                    <a:pt x="3632" y="9751"/>
                    <a:pt x="3584" y="9748"/>
                    <a:pt x="3537" y="9741"/>
                  </a:cubicBezTo>
                  <a:cubicBezTo>
                    <a:pt x="3012" y="9676"/>
                    <a:pt x="2520" y="9674"/>
                    <a:pt x="1965" y="9580"/>
                  </a:cubicBezTo>
                  <a:lnTo>
                    <a:pt x="1965" y="9580"/>
                  </a:lnTo>
                  <a:cubicBezTo>
                    <a:pt x="2915" y="8680"/>
                    <a:pt x="3483" y="7401"/>
                    <a:pt x="4737" y="6872"/>
                  </a:cubicBezTo>
                  <a:cubicBezTo>
                    <a:pt x="5138" y="6739"/>
                    <a:pt x="5505" y="6672"/>
                    <a:pt x="5905" y="6672"/>
                  </a:cubicBezTo>
                  <a:close/>
                  <a:moveTo>
                    <a:pt x="7390" y="6611"/>
                  </a:moveTo>
                  <a:cubicBezTo>
                    <a:pt x="7730" y="6611"/>
                    <a:pt x="8070" y="6768"/>
                    <a:pt x="8273" y="7073"/>
                  </a:cubicBezTo>
                  <a:cubicBezTo>
                    <a:pt x="8840" y="7940"/>
                    <a:pt x="9307" y="8874"/>
                    <a:pt x="9841" y="9841"/>
                  </a:cubicBezTo>
                  <a:cubicBezTo>
                    <a:pt x="9602" y="9912"/>
                    <a:pt x="9372" y="9945"/>
                    <a:pt x="9157" y="9945"/>
                  </a:cubicBezTo>
                  <a:cubicBezTo>
                    <a:pt x="8561" y="9945"/>
                    <a:pt x="8076" y="9691"/>
                    <a:pt x="7806" y="9274"/>
                  </a:cubicBezTo>
                  <a:cubicBezTo>
                    <a:pt x="7573" y="8840"/>
                    <a:pt x="7373" y="8407"/>
                    <a:pt x="7206" y="7940"/>
                  </a:cubicBezTo>
                  <a:cubicBezTo>
                    <a:pt x="7072" y="7573"/>
                    <a:pt x="6906" y="7206"/>
                    <a:pt x="6772" y="6806"/>
                  </a:cubicBezTo>
                  <a:cubicBezTo>
                    <a:pt x="6955" y="6675"/>
                    <a:pt x="7172" y="6611"/>
                    <a:pt x="7390" y="6611"/>
                  </a:cubicBezTo>
                  <a:close/>
                  <a:moveTo>
                    <a:pt x="5405" y="9674"/>
                  </a:moveTo>
                  <a:cubicBezTo>
                    <a:pt x="5805" y="9674"/>
                    <a:pt x="6238" y="9708"/>
                    <a:pt x="6639" y="9841"/>
                  </a:cubicBezTo>
                  <a:cubicBezTo>
                    <a:pt x="7006" y="9908"/>
                    <a:pt x="7339" y="10008"/>
                    <a:pt x="7773" y="10141"/>
                  </a:cubicBezTo>
                  <a:cubicBezTo>
                    <a:pt x="7486" y="10402"/>
                    <a:pt x="7138" y="10541"/>
                    <a:pt x="6760" y="10541"/>
                  </a:cubicBezTo>
                  <a:cubicBezTo>
                    <a:pt x="6655" y="10541"/>
                    <a:pt x="6548" y="10530"/>
                    <a:pt x="6439" y="10508"/>
                  </a:cubicBezTo>
                  <a:lnTo>
                    <a:pt x="6439" y="10542"/>
                  </a:lnTo>
                  <a:cubicBezTo>
                    <a:pt x="6105" y="10442"/>
                    <a:pt x="5771" y="10392"/>
                    <a:pt x="5438" y="10392"/>
                  </a:cubicBezTo>
                  <a:cubicBezTo>
                    <a:pt x="5104" y="10392"/>
                    <a:pt x="4771" y="10442"/>
                    <a:pt x="4437" y="10542"/>
                  </a:cubicBezTo>
                  <a:cubicBezTo>
                    <a:pt x="4308" y="10578"/>
                    <a:pt x="4180" y="10593"/>
                    <a:pt x="4054" y="10593"/>
                  </a:cubicBezTo>
                  <a:cubicBezTo>
                    <a:pt x="3595" y="10593"/>
                    <a:pt x="3162" y="10384"/>
                    <a:pt x="2769" y="10175"/>
                  </a:cubicBezTo>
                  <a:cubicBezTo>
                    <a:pt x="3637" y="10008"/>
                    <a:pt x="4504" y="9808"/>
                    <a:pt x="5405" y="9674"/>
                  </a:cubicBezTo>
                  <a:close/>
                  <a:moveTo>
                    <a:pt x="6672" y="1"/>
                  </a:moveTo>
                  <a:cubicBezTo>
                    <a:pt x="6672" y="234"/>
                    <a:pt x="6705" y="434"/>
                    <a:pt x="6739" y="668"/>
                  </a:cubicBezTo>
                  <a:cubicBezTo>
                    <a:pt x="6972" y="1902"/>
                    <a:pt x="7306" y="3103"/>
                    <a:pt x="7473" y="4337"/>
                  </a:cubicBezTo>
                  <a:cubicBezTo>
                    <a:pt x="7601" y="5239"/>
                    <a:pt x="7492" y="5544"/>
                    <a:pt x="6897" y="5544"/>
                  </a:cubicBezTo>
                  <a:cubicBezTo>
                    <a:pt x="6722" y="5544"/>
                    <a:pt x="6505" y="5517"/>
                    <a:pt x="6238" y="5471"/>
                  </a:cubicBezTo>
                  <a:cubicBezTo>
                    <a:pt x="5771" y="5405"/>
                    <a:pt x="5304" y="5338"/>
                    <a:pt x="4837" y="5238"/>
                  </a:cubicBezTo>
                  <a:cubicBezTo>
                    <a:pt x="4837" y="5305"/>
                    <a:pt x="4804" y="5338"/>
                    <a:pt x="4804" y="5405"/>
                  </a:cubicBezTo>
                  <a:cubicBezTo>
                    <a:pt x="5505" y="5872"/>
                    <a:pt x="6372" y="5738"/>
                    <a:pt x="7206" y="5938"/>
                  </a:cubicBezTo>
                  <a:cubicBezTo>
                    <a:pt x="7006" y="6172"/>
                    <a:pt x="6739" y="6305"/>
                    <a:pt x="6439" y="6372"/>
                  </a:cubicBezTo>
                  <a:cubicBezTo>
                    <a:pt x="6005" y="6372"/>
                    <a:pt x="5571" y="6339"/>
                    <a:pt x="5138" y="6205"/>
                  </a:cubicBezTo>
                  <a:cubicBezTo>
                    <a:pt x="4861" y="6119"/>
                    <a:pt x="4575" y="6077"/>
                    <a:pt x="4291" y="6077"/>
                  </a:cubicBezTo>
                  <a:cubicBezTo>
                    <a:pt x="3584" y="6077"/>
                    <a:pt x="2883" y="6339"/>
                    <a:pt x="2336" y="6839"/>
                  </a:cubicBezTo>
                  <a:cubicBezTo>
                    <a:pt x="1735" y="7373"/>
                    <a:pt x="1135" y="7906"/>
                    <a:pt x="534" y="8474"/>
                  </a:cubicBezTo>
                  <a:cubicBezTo>
                    <a:pt x="334" y="8674"/>
                    <a:pt x="1" y="9074"/>
                    <a:pt x="67" y="9207"/>
                  </a:cubicBezTo>
                  <a:cubicBezTo>
                    <a:pt x="234" y="9474"/>
                    <a:pt x="568" y="9608"/>
                    <a:pt x="868" y="9808"/>
                  </a:cubicBezTo>
                  <a:cubicBezTo>
                    <a:pt x="968" y="9875"/>
                    <a:pt x="1135" y="9841"/>
                    <a:pt x="1302" y="9908"/>
                  </a:cubicBezTo>
                  <a:cubicBezTo>
                    <a:pt x="1635" y="10008"/>
                    <a:pt x="1969" y="10141"/>
                    <a:pt x="2302" y="10275"/>
                  </a:cubicBezTo>
                  <a:cubicBezTo>
                    <a:pt x="2873" y="10574"/>
                    <a:pt x="3422" y="10895"/>
                    <a:pt x="4058" y="10895"/>
                  </a:cubicBezTo>
                  <a:cubicBezTo>
                    <a:pt x="4202" y="10895"/>
                    <a:pt x="4350" y="10879"/>
                    <a:pt x="4504" y="10842"/>
                  </a:cubicBezTo>
                  <a:cubicBezTo>
                    <a:pt x="4804" y="10775"/>
                    <a:pt x="5104" y="10742"/>
                    <a:pt x="5405" y="10742"/>
                  </a:cubicBezTo>
                  <a:cubicBezTo>
                    <a:pt x="5705" y="10742"/>
                    <a:pt x="6005" y="10775"/>
                    <a:pt x="6305" y="10842"/>
                  </a:cubicBezTo>
                  <a:cubicBezTo>
                    <a:pt x="6455" y="10892"/>
                    <a:pt x="6605" y="10917"/>
                    <a:pt x="6751" y="10917"/>
                  </a:cubicBezTo>
                  <a:cubicBezTo>
                    <a:pt x="6897" y="10917"/>
                    <a:pt x="7039" y="10892"/>
                    <a:pt x="7172" y="10842"/>
                  </a:cubicBezTo>
                  <a:cubicBezTo>
                    <a:pt x="7845" y="10506"/>
                    <a:pt x="8574" y="10337"/>
                    <a:pt x="9333" y="10337"/>
                  </a:cubicBezTo>
                  <a:cubicBezTo>
                    <a:pt x="9402" y="10337"/>
                    <a:pt x="9471" y="10339"/>
                    <a:pt x="9541" y="10342"/>
                  </a:cubicBezTo>
                  <a:cubicBezTo>
                    <a:pt x="10108" y="10342"/>
                    <a:pt x="10275" y="9941"/>
                    <a:pt x="10008" y="9441"/>
                  </a:cubicBezTo>
                  <a:cubicBezTo>
                    <a:pt x="9741" y="8874"/>
                    <a:pt x="9441" y="8307"/>
                    <a:pt x="9141" y="7773"/>
                  </a:cubicBezTo>
                  <a:cubicBezTo>
                    <a:pt x="8774" y="7073"/>
                    <a:pt x="8340" y="6472"/>
                    <a:pt x="7539" y="6305"/>
                  </a:cubicBezTo>
                  <a:cubicBezTo>
                    <a:pt x="8373" y="4037"/>
                    <a:pt x="7506" y="2036"/>
                    <a:pt x="6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4"/>
            <p:cNvSpPr/>
            <p:nvPr/>
          </p:nvSpPr>
          <p:spPr>
            <a:xfrm>
              <a:off x="932482" y="2484741"/>
              <a:ext cx="121794" cy="38082"/>
            </a:xfrm>
            <a:custGeom>
              <a:rect b="b" l="l" r="r" t="t"/>
              <a:pathLst>
                <a:path extrusionOk="0" h="1857" w="5939">
                  <a:moveTo>
                    <a:pt x="2797" y="209"/>
                  </a:moveTo>
                  <a:cubicBezTo>
                    <a:pt x="3480" y="209"/>
                    <a:pt x="4228" y="366"/>
                    <a:pt x="4971" y="689"/>
                  </a:cubicBezTo>
                  <a:cubicBezTo>
                    <a:pt x="5305" y="822"/>
                    <a:pt x="5738" y="922"/>
                    <a:pt x="5605" y="1389"/>
                  </a:cubicBezTo>
                  <a:lnTo>
                    <a:pt x="535" y="1089"/>
                  </a:lnTo>
                  <a:cubicBezTo>
                    <a:pt x="1037" y="509"/>
                    <a:pt x="1854" y="209"/>
                    <a:pt x="2797" y="209"/>
                  </a:cubicBezTo>
                  <a:close/>
                  <a:moveTo>
                    <a:pt x="3039" y="0"/>
                  </a:moveTo>
                  <a:cubicBezTo>
                    <a:pt x="2060" y="0"/>
                    <a:pt x="1074" y="267"/>
                    <a:pt x="368" y="789"/>
                  </a:cubicBezTo>
                  <a:cubicBezTo>
                    <a:pt x="234" y="922"/>
                    <a:pt x="101" y="1122"/>
                    <a:pt x="1" y="1322"/>
                  </a:cubicBezTo>
                  <a:cubicBezTo>
                    <a:pt x="201" y="1422"/>
                    <a:pt x="401" y="1489"/>
                    <a:pt x="635" y="1522"/>
                  </a:cubicBezTo>
                  <a:cubicBezTo>
                    <a:pt x="1735" y="1556"/>
                    <a:pt x="2836" y="1522"/>
                    <a:pt x="3937" y="1589"/>
                  </a:cubicBezTo>
                  <a:cubicBezTo>
                    <a:pt x="4471" y="1623"/>
                    <a:pt x="4971" y="1723"/>
                    <a:pt x="5505" y="1856"/>
                  </a:cubicBezTo>
                  <a:cubicBezTo>
                    <a:pt x="5605" y="1756"/>
                    <a:pt x="5905" y="1623"/>
                    <a:pt x="5905" y="1489"/>
                  </a:cubicBezTo>
                  <a:cubicBezTo>
                    <a:pt x="5938" y="1222"/>
                    <a:pt x="5838" y="955"/>
                    <a:pt x="5638" y="789"/>
                  </a:cubicBezTo>
                  <a:cubicBezTo>
                    <a:pt x="4960" y="259"/>
                    <a:pt x="4002" y="0"/>
                    <a:pt x="30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4"/>
            <p:cNvSpPr/>
            <p:nvPr/>
          </p:nvSpPr>
          <p:spPr>
            <a:xfrm>
              <a:off x="1162330" y="2488863"/>
              <a:ext cx="88264" cy="33263"/>
            </a:xfrm>
            <a:custGeom>
              <a:rect b="b" l="l" r="r" t="t"/>
              <a:pathLst>
                <a:path extrusionOk="0" h="1622" w="4304">
                  <a:moveTo>
                    <a:pt x="2287" y="337"/>
                  </a:moveTo>
                  <a:cubicBezTo>
                    <a:pt x="2921" y="337"/>
                    <a:pt x="3546" y="555"/>
                    <a:pt x="3870" y="988"/>
                  </a:cubicBezTo>
                  <a:lnTo>
                    <a:pt x="501" y="1221"/>
                  </a:lnTo>
                  <a:cubicBezTo>
                    <a:pt x="806" y="630"/>
                    <a:pt x="1552" y="337"/>
                    <a:pt x="2287" y="337"/>
                  </a:cubicBezTo>
                  <a:close/>
                  <a:moveTo>
                    <a:pt x="2386" y="0"/>
                  </a:moveTo>
                  <a:cubicBezTo>
                    <a:pt x="1479" y="0"/>
                    <a:pt x="526" y="453"/>
                    <a:pt x="1" y="1321"/>
                  </a:cubicBezTo>
                  <a:cubicBezTo>
                    <a:pt x="301" y="1455"/>
                    <a:pt x="601" y="1555"/>
                    <a:pt x="902" y="1622"/>
                  </a:cubicBezTo>
                  <a:cubicBezTo>
                    <a:pt x="1836" y="1555"/>
                    <a:pt x="2770" y="1488"/>
                    <a:pt x="3670" y="1388"/>
                  </a:cubicBezTo>
                  <a:cubicBezTo>
                    <a:pt x="3870" y="1355"/>
                    <a:pt x="4104" y="1288"/>
                    <a:pt x="4304" y="1221"/>
                  </a:cubicBezTo>
                  <a:cubicBezTo>
                    <a:pt x="4237" y="988"/>
                    <a:pt x="4137" y="754"/>
                    <a:pt x="3970" y="588"/>
                  </a:cubicBezTo>
                  <a:cubicBezTo>
                    <a:pt x="3549" y="193"/>
                    <a:pt x="2977" y="0"/>
                    <a:pt x="2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4"/>
            <p:cNvSpPr/>
            <p:nvPr/>
          </p:nvSpPr>
          <p:spPr>
            <a:xfrm>
              <a:off x="987217" y="2387351"/>
              <a:ext cx="201138" cy="8511"/>
            </a:xfrm>
            <a:custGeom>
              <a:rect b="b" l="l" r="r" t="t"/>
              <a:pathLst>
                <a:path extrusionOk="0" h="415" w="9808">
                  <a:moveTo>
                    <a:pt x="0" y="0"/>
                  </a:moveTo>
                  <a:cubicBezTo>
                    <a:pt x="2060" y="274"/>
                    <a:pt x="4120" y="414"/>
                    <a:pt x="6180" y="414"/>
                  </a:cubicBezTo>
                  <a:cubicBezTo>
                    <a:pt x="7389" y="414"/>
                    <a:pt x="8598" y="366"/>
                    <a:pt x="9807" y="267"/>
                  </a:cubicBezTo>
                  <a:lnTo>
                    <a:pt x="98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4"/>
            <p:cNvSpPr/>
            <p:nvPr/>
          </p:nvSpPr>
          <p:spPr>
            <a:xfrm>
              <a:off x="1179433" y="2543146"/>
              <a:ext cx="26701" cy="48767"/>
            </a:xfrm>
            <a:custGeom>
              <a:rect b="b" l="l" r="r" t="t"/>
              <a:pathLst>
                <a:path extrusionOk="0" h="2378" w="1302">
                  <a:moveTo>
                    <a:pt x="668" y="0"/>
                  </a:moveTo>
                  <a:cubicBezTo>
                    <a:pt x="510" y="0"/>
                    <a:pt x="351" y="92"/>
                    <a:pt x="268" y="276"/>
                  </a:cubicBezTo>
                  <a:cubicBezTo>
                    <a:pt x="1" y="876"/>
                    <a:pt x="34" y="1543"/>
                    <a:pt x="334" y="2144"/>
                  </a:cubicBezTo>
                  <a:cubicBezTo>
                    <a:pt x="434" y="2277"/>
                    <a:pt x="601" y="2377"/>
                    <a:pt x="801" y="2377"/>
                  </a:cubicBezTo>
                  <a:cubicBezTo>
                    <a:pt x="935" y="2344"/>
                    <a:pt x="1102" y="2144"/>
                    <a:pt x="1135" y="1977"/>
                  </a:cubicBezTo>
                  <a:cubicBezTo>
                    <a:pt x="1235" y="1677"/>
                    <a:pt x="1268" y="1343"/>
                    <a:pt x="1302" y="1043"/>
                  </a:cubicBezTo>
                  <a:cubicBezTo>
                    <a:pt x="1268" y="776"/>
                    <a:pt x="1168" y="509"/>
                    <a:pt x="1068" y="276"/>
                  </a:cubicBezTo>
                  <a:cubicBezTo>
                    <a:pt x="985" y="92"/>
                    <a:pt x="826" y="0"/>
                    <a:pt x="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4"/>
            <p:cNvSpPr/>
            <p:nvPr/>
          </p:nvSpPr>
          <p:spPr>
            <a:xfrm>
              <a:off x="983115" y="2545361"/>
              <a:ext cx="23953" cy="47229"/>
            </a:xfrm>
            <a:custGeom>
              <a:rect b="b" l="l" r="r" t="t"/>
              <a:pathLst>
                <a:path extrusionOk="0" h="2303" w="1168">
                  <a:moveTo>
                    <a:pt x="634" y="1"/>
                  </a:moveTo>
                  <a:cubicBezTo>
                    <a:pt x="401" y="68"/>
                    <a:pt x="234" y="201"/>
                    <a:pt x="134" y="368"/>
                  </a:cubicBezTo>
                  <a:cubicBezTo>
                    <a:pt x="34" y="635"/>
                    <a:pt x="0" y="935"/>
                    <a:pt x="34" y="1202"/>
                  </a:cubicBezTo>
                  <a:cubicBezTo>
                    <a:pt x="34" y="1902"/>
                    <a:pt x="267" y="2302"/>
                    <a:pt x="634" y="2302"/>
                  </a:cubicBezTo>
                  <a:cubicBezTo>
                    <a:pt x="968" y="2269"/>
                    <a:pt x="1168" y="1802"/>
                    <a:pt x="1168" y="1002"/>
                  </a:cubicBezTo>
                  <a:cubicBezTo>
                    <a:pt x="1168" y="768"/>
                    <a:pt x="1101" y="535"/>
                    <a:pt x="1034" y="334"/>
                  </a:cubicBezTo>
                  <a:cubicBezTo>
                    <a:pt x="968" y="201"/>
                    <a:pt x="734" y="1"/>
                    <a:pt x="6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4"/>
            <p:cNvSpPr/>
            <p:nvPr/>
          </p:nvSpPr>
          <p:spPr>
            <a:xfrm>
              <a:off x="1017322" y="2355872"/>
              <a:ext cx="145726" cy="8921"/>
            </a:xfrm>
            <a:custGeom>
              <a:rect b="b" l="l" r="r" t="t"/>
              <a:pathLst>
                <a:path extrusionOk="0" h="435" w="7106">
                  <a:moveTo>
                    <a:pt x="0" y="1"/>
                  </a:moveTo>
                  <a:lnTo>
                    <a:pt x="0" y="201"/>
                  </a:lnTo>
                  <a:cubicBezTo>
                    <a:pt x="167" y="234"/>
                    <a:pt x="334" y="268"/>
                    <a:pt x="501" y="268"/>
                  </a:cubicBezTo>
                  <a:cubicBezTo>
                    <a:pt x="1768" y="301"/>
                    <a:pt x="3036" y="368"/>
                    <a:pt x="4303" y="435"/>
                  </a:cubicBezTo>
                  <a:lnTo>
                    <a:pt x="6505" y="435"/>
                  </a:lnTo>
                  <a:cubicBezTo>
                    <a:pt x="6705" y="401"/>
                    <a:pt x="6905" y="368"/>
                    <a:pt x="7105" y="301"/>
                  </a:cubicBezTo>
                  <a:lnTo>
                    <a:pt x="7105" y="23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4"/>
            <p:cNvSpPr/>
            <p:nvPr/>
          </p:nvSpPr>
          <p:spPr>
            <a:xfrm>
              <a:off x="2859510" y="2613097"/>
              <a:ext cx="149151" cy="46491"/>
            </a:xfrm>
            <a:custGeom>
              <a:rect b="b" l="l" r="r" t="t"/>
              <a:pathLst>
                <a:path extrusionOk="0" h="2267" w="7273">
                  <a:moveTo>
                    <a:pt x="3770" y="334"/>
                  </a:moveTo>
                  <a:cubicBezTo>
                    <a:pt x="4371" y="334"/>
                    <a:pt x="5005" y="334"/>
                    <a:pt x="5638" y="434"/>
                  </a:cubicBezTo>
                  <a:cubicBezTo>
                    <a:pt x="4680" y="796"/>
                    <a:pt x="3668" y="981"/>
                    <a:pt x="2662" y="981"/>
                  </a:cubicBezTo>
                  <a:cubicBezTo>
                    <a:pt x="2092" y="981"/>
                    <a:pt x="1524" y="921"/>
                    <a:pt x="968" y="801"/>
                  </a:cubicBezTo>
                  <a:cubicBezTo>
                    <a:pt x="968" y="701"/>
                    <a:pt x="935" y="634"/>
                    <a:pt x="935" y="567"/>
                  </a:cubicBezTo>
                  <a:cubicBezTo>
                    <a:pt x="1302" y="567"/>
                    <a:pt x="1635" y="567"/>
                    <a:pt x="2002" y="534"/>
                  </a:cubicBezTo>
                  <a:cubicBezTo>
                    <a:pt x="2369" y="534"/>
                    <a:pt x="2736" y="501"/>
                    <a:pt x="3103" y="467"/>
                  </a:cubicBezTo>
                  <a:cubicBezTo>
                    <a:pt x="3337" y="434"/>
                    <a:pt x="3537" y="367"/>
                    <a:pt x="3770" y="334"/>
                  </a:cubicBezTo>
                  <a:close/>
                  <a:moveTo>
                    <a:pt x="6005" y="767"/>
                  </a:moveTo>
                  <a:lnTo>
                    <a:pt x="6005" y="767"/>
                  </a:lnTo>
                  <a:cubicBezTo>
                    <a:pt x="5243" y="1530"/>
                    <a:pt x="4023" y="1933"/>
                    <a:pt x="2943" y="1933"/>
                  </a:cubicBezTo>
                  <a:cubicBezTo>
                    <a:pt x="2133" y="1933"/>
                    <a:pt x="1402" y="1706"/>
                    <a:pt x="1002" y="1234"/>
                  </a:cubicBezTo>
                  <a:lnTo>
                    <a:pt x="1002" y="1234"/>
                  </a:lnTo>
                  <a:cubicBezTo>
                    <a:pt x="1494" y="1303"/>
                    <a:pt x="1993" y="1337"/>
                    <a:pt x="2492" y="1337"/>
                  </a:cubicBezTo>
                  <a:cubicBezTo>
                    <a:pt x="3682" y="1337"/>
                    <a:pt x="4877" y="1144"/>
                    <a:pt x="6005" y="767"/>
                  </a:cubicBezTo>
                  <a:close/>
                  <a:moveTo>
                    <a:pt x="7273" y="0"/>
                  </a:moveTo>
                  <a:cubicBezTo>
                    <a:pt x="6513" y="23"/>
                    <a:pt x="5786" y="62"/>
                    <a:pt x="5079" y="62"/>
                  </a:cubicBezTo>
                  <a:cubicBezTo>
                    <a:pt x="4761" y="62"/>
                    <a:pt x="4448" y="54"/>
                    <a:pt x="4137" y="34"/>
                  </a:cubicBezTo>
                  <a:cubicBezTo>
                    <a:pt x="4110" y="33"/>
                    <a:pt x="4082" y="32"/>
                    <a:pt x="4055" y="32"/>
                  </a:cubicBezTo>
                  <a:cubicBezTo>
                    <a:pt x="3417" y="32"/>
                    <a:pt x="2810" y="296"/>
                    <a:pt x="2174" y="296"/>
                  </a:cubicBezTo>
                  <a:cubicBezTo>
                    <a:pt x="1944" y="296"/>
                    <a:pt x="1710" y="262"/>
                    <a:pt x="1469" y="167"/>
                  </a:cubicBezTo>
                  <a:cubicBezTo>
                    <a:pt x="1458" y="163"/>
                    <a:pt x="1446" y="162"/>
                    <a:pt x="1433" y="162"/>
                  </a:cubicBezTo>
                  <a:cubicBezTo>
                    <a:pt x="1326" y="162"/>
                    <a:pt x="1150" y="274"/>
                    <a:pt x="1002" y="334"/>
                  </a:cubicBezTo>
                  <a:cubicBezTo>
                    <a:pt x="701" y="434"/>
                    <a:pt x="435" y="567"/>
                    <a:pt x="1" y="734"/>
                  </a:cubicBezTo>
                  <a:cubicBezTo>
                    <a:pt x="201" y="901"/>
                    <a:pt x="435" y="968"/>
                    <a:pt x="535" y="1134"/>
                  </a:cubicBezTo>
                  <a:cubicBezTo>
                    <a:pt x="868" y="1735"/>
                    <a:pt x="1469" y="2135"/>
                    <a:pt x="2136" y="2202"/>
                  </a:cubicBezTo>
                  <a:cubicBezTo>
                    <a:pt x="2410" y="2245"/>
                    <a:pt x="2685" y="2267"/>
                    <a:pt x="2957" y="2267"/>
                  </a:cubicBezTo>
                  <a:cubicBezTo>
                    <a:pt x="4141" y="2267"/>
                    <a:pt x="5283" y="1860"/>
                    <a:pt x="6205" y="1101"/>
                  </a:cubicBezTo>
                  <a:cubicBezTo>
                    <a:pt x="6572" y="767"/>
                    <a:pt x="6939" y="400"/>
                    <a:pt x="7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4"/>
            <p:cNvSpPr/>
            <p:nvPr/>
          </p:nvSpPr>
          <p:spPr>
            <a:xfrm>
              <a:off x="2858157" y="2418132"/>
              <a:ext cx="56785" cy="153540"/>
            </a:xfrm>
            <a:custGeom>
              <a:rect b="b" l="l" r="r" t="t"/>
              <a:pathLst>
                <a:path extrusionOk="0" h="7487" w="2769">
                  <a:moveTo>
                    <a:pt x="1268" y="0"/>
                  </a:moveTo>
                  <a:cubicBezTo>
                    <a:pt x="1234" y="67"/>
                    <a:pt x="1201" y="167"/>
                    <a:pt x="1168" y="234"/>
                  </a:cubicBezTo>
                  <a:cubicBezTo>
                    <a:pt x="401" y="2335"/>
                    <a:pt x="0" y="4570"/>
                    <a:pt x="34" y="6805"/>
                  </a:cubicBezTo>
                  <a:cubicBezTo>
                    <a:pt x="0" y="7172"/>
                    <a:pt x="267" y="7472"/>
                    <a:pt x="634" y="7472"/>
                  </a:cubicBezTo>
                  <a:cubicBezTo>
                    <a:pt x="820" y="7482"/>
                    <a:pt x="1005" y="7486"/>
                    <a:pt x="1192" y="7486"/>
                  </a:cubicBezTo>
                  <a:cubicBezTo>
                    <a:pt x="1642" y="7486"/>
                    <a:pt x="2097" y="7463"/>
                    <a:pt x="2569" y="7439"/>
                  </a:cubicBezTo>
                  <a:cubicBezTo>
                    <a:pt x="2602" y="7439"/>
                    <a:pt x="2669" y="7306"/>
                    <a:pt x="2769" y="7139"/>
                  </a:cubicBezTo>
                  <a:lnTo>
                    <a:pt x="2135" y="7139"/>
                  </a:lnTo>
                  <a:cubicBezTo>
                    <a:pt x="1868" y="7139"/>
                    <a:pt x="1616" y="7154"/>
                    <a:pt x="1349" y="7154"/>
                  </a:cubicBezTo>
                  <a:cubicBezTo>
                    <a:pt x="1216" y="7154"/>
                    <a:pt x="1079" y="7150"/>
                    <a:pt x="934" y="7139"/>
                  </a:cubicBezTo>
                  <a:cubicBezTo>
                    <a:pt x="467" y="7105"/>
                    <a:pt x="334" y="6839"/>
                    <a:pt x="467" y="6438"/>
                  </a:cubicBezTo>
                  <a:lnTo>
                    <a:pt x="467" y="6438"/>
                  </a:lnTo>
                  <a:cubicBezTo>
                    <a:pt x="802" y="6518"/>
                    <a:pt x="1143" y="6560"/>
                    <a:pt x="1486" y="6560"/>
                  </a:cubicBezTo>
                  <a:cubicBezTo>
                    <a:pt x="1861" y="6560"/>
                    <a:pt x="2236" y="6510"/>
                    <a:pt x="2602" y="6405"/>
                  </a:cubicBezTo>
                  <a:cubicBezTo>
                    <a:pt x="2493" y="6350"/>
                    <a:pt x="2362" y="6296"/>
                    <a:pt x="2227" y="6296"/>
                  </a:cubicBezTo>
                  <a:cubicBezTo>
                    <a:pt x="2196" y="6296"/>
                    <a:pt x="2166" y="6299"/>
                    <a:pt x="2135" y="6305"/>
                  </a:cubicBezTo>
                  <a:cubicBezTo>
                    <a:pt x="1701" y="6272"/>
                    <a:pt x="1301" y="6272"/>
                    <a:pt x="868" y="6205"/>
                  </a:cubicBezTo>
                  <a:cubicBezTo>
                    <a:pt x="601" y="6205"/>
                    <a:pt x="401" y="5938"/>
                    <a:pt x="467" y="5638"/>
                  </a:cubicBezTo>
                  <a:cubicBezTo>
                    <a:pt x="634" y="4003"/>
                    <a:pt x="767" y="2335"/>
                    <a:pt x="1335" y="734"/>
                  </a:cubicBezTo>
                  <a:cubicBezTo>
                    <a:pt x="1401" y="534"/>
                    <a:pt x="1435" y="301"/>
                    <a:pt x="1468" y="100"/>
                  </a:cubicBezTo>
                  <a:lnTo>
                    <a:pt x="12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4"/>
            <p:cNvSpPr/>
            <p:nvPr/>
          </p:nvSpPr>
          <p:spPr>
            <a:xfrm>
              <a:off x="2952553" y="2340163"/>
              <a:ext cx="112894" cy="46019"/>
            </a:xfrm>
            <a:custGeom>
              <a:rect b="b" l="l" r="r" t="t"/>
              <a:pathLst>
                <a:path extrusionOk="0" h="2244" w="5505">
                  <a:moveTo>
                    <a:pt x="2665" y="329"/>
                  </a:moveTo>
                  <a:cubicBezTo>
                    <a:pt x="3130" y="329"/>
                    <a:pt x="3600" y="432"/>
                    <a:pt x="4070" y="667"/>
                  </a:cubicBezTo>
                  <a:cubicBezTo>
                    <a:pt x="4204" y="700"/>
                    <a:pt x="4304" y="767"/>
                    <a:pt x="4404" y="834"/>
                  </a:cubicBezTo>
                  <a:lnTo>
                    <a:pt x="4504" y="900"/>
                  </a:lnTo>
                  <a:lnTo>
                    <a:pt x="4604" y="1000"/>
                  </a:lnTo>
                  <a:lnTo>
                    <a:pt x="4637" y="1000"/>
                  </a:lnTo>
                  <a:cubicBezTo>
                    <a:pt x="4671" y="1034"/>
                    <a:pt x="4704" y="1067"/>
                    <a:pt x="4737" y="1100"/>
                  </a:cubicBezTo>
                  <a:lnTo>
                    <a:pt x="4804" y="1201"/>
                  </a:lnTo>
                  <a:cubicBezTo>
                    <a:pt x="4837" y="1201"/>
                    <a:pt x="4837" y="1234"/>
                    <a:pt x="4871" y="1234"/>
                  </a:cubicBezTo>
                  <a:cubicBezTo>
                    <a:pt x="4904" y="1267"/>
                    <a:pt x="4937" y="1301"/>
                    <a:pt x="4937" y="1367"/>
                  </a:cubicBezTo>
                  <a:cubicBezTo>
                    <a:pt x="5037" y="1467"/>
                    <a:pt x="5104" y="1601"/>
                    <a:pt x="5138" y="1734"/>
                  </a:cubicBezTo>
                  <a:lnTo>
                    <a:pt x="5138" y="1768"/>
                  </a:lnTo>
                  <a:cubicBezTo>
                    <a:pt x="5171" y="1834"/>
                    <a:pt x="5204" y="1934"/>
                    <a:pt x="5204" y="2001"/>
                  </a:cubicBezTo>
                  <a:cubicBezTo>
                    <a:pt x="4904" y="1934"/>
                    <a:pt x="4570" y="1834"/>
                    <a:pt x="4304" y="1701"/>
                  </a:cubicBezTo>
                  <a:cubicBezTo>
                    <a:pt x="3702" y="1427"/>
                    <a:pt x="3090" y="1323"/>
                    <a:pt x="2474" y="1323"/>
                  </a:cubicBezTo>
                  <a:cubicBezTo>
                    <a:pt x="1963" y="1323"/>
                    <a:pt x="1449" y="1395"/>
                    <a:pt x="935" y="1501"/>
                  </a:cubicBezTo>
                  <a:cubicBezTo>
                    <a:pt x="801" y="1501"/>
                    <a:pt x="668" y="1501"/>
                    <a:pt x="534" y="1434"/>
                  </a:cubicBezTo>
                  <a:lnTo>
                    <a:pt x="401" y="1434"/>
                  </a:lnTo>
                  <a:cubicBezTo>
                    <a:pt x="501" y="1234"/>
                    <a:pt x="568" y="967"/>
                    <a:pt x="734" y="867"/>
                  </a:cubicBezTo>
                  <a:cubicBezTo>
                    <a:pt x="1360" y="535"/>
                    <a:pt x="2008" y="329"/>
                    <a:pt x="2665" y="329"/>
                  </a:cubicBezTo>
                  <a:close/>
                  <a:moveTo>
                    <a:pt x="2709" y="1"/>
                  </a:moveTo>
                  <a:cubicBezTo>
                    <a:pt x="1876" y="1"/>
                    <a:pt x="1082" y="324"/>
                    <a:pt x="301" y="767"/>
                  </a:cubicBezTo>
                  <a:cubicBezTo>
                    <a:pt x="134" y="867"/>
                    <a:pt x="34" y="1100"/>
                    <a:pt x="1" y="1201"/>
                  </a:cubicBezTo>
                  <a:cubicBezTo>
                    <a:pt x="1" y="1693"/>
                    <a:pt x="182" y="1924"/>
                    <a:pt x="529" y="1924"/>
                  </a:cubicBezTo>
                  <a:cubicBezTo>
                    <a:pt x="628" y="1924"/>
                    <a:pt x="742" y="1905"/>
                    <a:pt x="868" y="1868"/>
                  </a:cubicBezTo>
                  <a:cubicBezTo>
                    <a:pt x="1373" y="1691"/>
                    <a:pt x="1878" y="1610"/>
                    <a:pt x="2398" y="1610"/>
                  </a:cubicBezTo>
                  <a:cubicBezTo>
                    <a:pt x="2565" y="1610"/>
                    <a:pt x="2733" y="1618"/>
                    <a:pt x="2903" y="1634"/>
                  </a:cubicBezTo>
                  <a:lnTo>
                    <a:pt x="2936" y="1634"/>
                  </a:lnTo>
                  <a:cubicBezTo>
                    <a:pt x="3036" y="1634"/>
                    <a:pt x="3136" y="1668"/>
                    <a:pt x="3203" y="1668"/>
                  </a:cubicBezTo>
                  <a:lnTo>
                    <a:pt x="3336" y="1701"/>
                  </a:lnTo>
                  <a:cubicBezTo>
                    <a:pt x="3636" y="1768"/>
                    <a:pt x="3903" y="1868"/>
                    <a:pt x="4170" y="2001"/>
                  </a:cubicBezTo>
                  <a:cubicBezTo>
                    <a:pt x="4404" y="2101"/>
                    <a:pt x="4637" y="2168"/>
                    <a:pt x="4871" y="2235"/>
                  </a:cubicBezTo>
                  <a:cubicBezTo>
                    <a:pt x="4906" y="2240"/>
                    <a:pt x="4941" y="2243"/>
                    <a:pt x="4974" y="2243"/>
                  </a:cubicBezTo>
                  <a:cubicBezTo>
                    <a:pt x="5130" y="2243"/>
                    <a:pt x="5267" y="2184"/>
                    <a:pt x="5404" y="2101"/>
                  </a:cubicBezTo>
                  <a:cubicBezTo>
                    <a:pt x="5471" y="1968"/>
                    <a:pt x="5504" y="1768"/>
                    <a:pt x="5438" y="1601"/>
                  </a:cubicBezTo>
                  <a:cubicBezTo>
                    <a:pt x="5204" y="1034"/>
                    <a:pt x="4771" y="567"/>
                    <a:pt x="4204" y="367"/>
                  </a:cubicBezTo>
                  <a:cubicBezTo>
                    <a:pt x="3689" y="109"/>
                    <a:pt x="3193" y="1"/>
                    <a:pt x="27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4"/>
            <p:cNvSpPr/>
            <p:nvPr/>
          </p:nvSpPr>
          <p:spPr>
            <a:xfrm>
              <a:off x="2776742" y="2348796"/>
              <a:ext cx="80061" cy="39949"/>
            </a:xfrm>
            <a:custGeom>
              <a:rect b="b" l="l" r="r" t="t"/>
              <a:pathLst>
                <a:path extrusionOk="0" h="1948" w="3904">
                  <a:moveTo>
                    <a:pt x="2536" y="379"/>
                  </a:moveTo>
                  <a:cubicBezTo>
                    <a:pt x="2603" y="413"/>
                    <a:pt x="2636" y="413"/>
                    <a:pt x="2669" y="446"/>
                  </a:cubicBezTo>
                  <a:cubicBezTo>
                    <a:pt x="2703" y="446"/>
                    <a:pt x="2769" y="446"/>
                    <a:pt x="2803" y="479"/>
                  </a:cubicBezTo>
                  <a:lnTo>
                    <a:pt x="2836" y="479"/>
                  </a:lnTo>
                  <a:cubicBezTo>
                    <a:pt x="2903" y="479"/>
                    <a:pt x="2936" y="513"/>
                    <a:pt x="3003" y="546"/>
                  </a:cubicBezTo>
                  <a:lnTo>
                    <a:pt x="3070" y="579"/>
                  </a:lnTo>
                  <a:lnTo>
                    <a:pt x="3136" y="646"/>
                  </a:lnTo>
                  <a:cubicBezTo>
                    <a:pt x="3236" y="713"/>
                    <a:pt x="3336" y="780"/>
                    <a:pt x="3437" y="880"/>
                  </a:cubicBezTo>
                  <a:cubicBezTo>
                    <a:pt x="3470" y="946"/>
                    <a:pt x="3503" y="980"/>
                    <a:pt x="3537" y="1046"/>
                  </a:cubicBezTo>
                  <a:lnTo>
                    <a:pt x="3537" y="1080"/>
                  </a:lnTo>
                  <a:cubicBezTo>
                    <a:pt x="3603" y="1113"/>
                    <a:pt x="3637" y="1180"/>
                    <a:pt x="3670" y="1247"/>
                  </a:cubicBezTo>
                  <a:cubicBezTo>
                    <a:pt x="3703" y="1313"/>
                    <a:pt x="3703" y="1313"/>
                    <a:pt x="3737" y="1380"/>
                  </a:cubicBezTo>
                  <a:lnTo>
                    <a:pt x="2669" y="1380"/>
                  </a:lnTo>
                  <a:cubicBezTo>
                    <a:pt x="2336" y="1313"/>
                    <a:pt x="2002" y="1247"/>
                    <a:pt x="1669" y="1213"/>
                  </a:cubicBezTo>
                  <a:cubicBezTo>
                    <a:pt x="1402" y="1180"/>
                    <a:pt x="1168" y="1180"/>
                    <a:pt x="901" y="1180"/>
                  </a:cubicBezTo>
                  <a:lnTo>
                    <a:pt x="668" y="1213"/>
                  </a:lnTo>
                  <a:lnTo>
                    <a:pt x="501" y="1280"/>
                  </a:lnTo>
                  <a:cubicBezTo>
                    <a:pt x="534" y="1247"/>
                    <a:pt x="534" y="1213"/>
                    <a:pt x="568" y="1180"/>
                  </a:cubicBezTo>
                  <a:cubicBezTo>
                    <a:pt x="568" y="1146"/>
                    <a:pt x="568" y="1113"/>
                    <a:pt x="601" y="1113"/>
                  </a:cubicBezTo>
                  <a:cubicBezTo>
                    <a:pt x="635" y="1046"/>
                    <a:pt x="668" y="1013"/>
                    <a:pt x="701" y="980"/>
                  </a:cubicBezTo>
                  <a:cubicBezTo>
                    <a:pt x="701" y="946"/>
                    <a:pt x="701" y="946"/>
                    <a:pt x="735" y="913"/>
                  </a:cubicBezTo>
                  <a:cubicBezTo>
                    <a:pt x="768" y="880"/>
                    <a:pt x="801" y="846"/>
                    <a:pt x="835" y="813"/>
                  </a:cubicBezTo>
                  <a:cubicBezTo>
                    <a:pt x="868" y="780"/>
                    <a:pt x="901" y="746"/>
                    <a:pt x="935" y="746"/>
                  </a:cubicBezTo>
                  <a:cubicBezTo>
                    <a:pt x="935" y="713"/>
                    <a:pt x="968" y="713"/>
                    <a:pt x="968" y="713"/>
                  </a:cubicBezTo>
                  <a:cubicBezTo>
                    <a:pt x="1035" y="646"/>
                    <a:pt x="1068" y="613"/>
                    <a:pt x="1135" y="579"/>
                  </a:cubicBezTo>
                  <a:lnTo>
                    <a:pt x="1168" y="579"/>
                  </a:lnTo>
                  <a:cubicBezTo>
                    <a:pt x="1235" y="546"/>
                    <a:pt x="1268" y="546"/>
                    <a:pt x="1335" y="513"/>
                  </a:cubicBezTo>
                  <a:cubicBezTo>
                    <a:pt x="1368" y="513"/>
                    <a:pt x="1368" y="479"/>
                    <a:pt x="1402" y="479"/>
                  </a:cubicBezTo>
                  <a:cubicBezTo>
                    <a:pt x="1468" y="446"/>
                    <a:pt x="1535" y="446"/>
                    <a:pt x="1635" y="413"/>
                  </a:cubicBezTo>
                  <a:cubicBezTo>
                    <a:pt x="1702" y="379"/>
                    <a:pt x="1802" y="379"/>
                    <a:pt x="1869" y="379"/>
                  </a:cubicBezTo>
                  <a:close/>
                  <a:moveTo>
                    <a:pt x="2131" y="0"/>
                  </a:moveTo>
                  <a:cubicBezTo>
                    <a:pt x="1369" y="0"/>
                    <a:pt x="608" y="360"/>
                    <a:pt x="234" y="846"/>
                  </a:cubicBezTo>
                  <a:cubicBezTo>
                    <a:pt x="1" y="1146"/>
                    <a:pt x="101" y="1480"/>
                    <a:pt x="468" y="1513"/>
                  </a:cubicBezTo>
                  <a:cubicBezTo>
                    <a:pt x="1368" y="1647"/>
                    <a:pt x="2302" y="1680"/>
                    <a:pt x="3203" y="1780"/>
                  </a:cubicBezTo>
                  <a:lnTo>
                    <a:pt x="3236" y="1947"/>
                  </a:lnTo>
                  <a:cubicBezTo>
                    <a:pt x="3470" y="1780"/>
                    <a:pt x="3737" y="1647"/>
                    <a:pt x="3837" y="1413"/>
                  </a:cubicBezTo>
                  <a:cubicBezTo>
                    <a:pt x="3904" y="1213"/>
                    <a:pt x="3870" y="946"/>
                    <a:pt x="3737" y="780"/>
                  </a:cubicBezTo>
                  <a:cubicBezTo>
                    <a:pt x="3326" y="222"/>
                    <a:pt x="2728" y="0"/>
                    <a:pt x="2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4"/>
            <p:cNvSpPr/>
            <p:nvPr/>
          </p:nvSpPr>
          <p:spPr>
            <a:xfrm>
              <a:off x="2816424" y="2416082"/>
              <a:ext cx="22599" cy="42430"/>
            </a:xfrm>
            <a:custGeom>
              <a:rect b="b" l="l" r="r" t="t"/>
              <a:pathLst>
                <a:path extrusionOk="0" h="2069" w="1102">
                  <a:moveTo>
                    <a:pt x="534" y="0"/>
                  </a:moveTo>
                  <a:cubicBezTo>
                    <a:pt x="401" y="100"/>
                    <a:pt x="201" y="234"/>
                    <a:pt x="134" y="401"/>
                  </a:cubicBezTo>
                  <a:cubicBezTo>
                    <a:pt x="34" y="601"/>
                    <a:pt x="0" y="868"/>
                    <a:pt x="34" y="1101"/>
                  </a:cubicBezTo>
                  <a:cubicBezTo>
                    <a:pt x="101" y="1468"/>
                    <a:pt x="0" y="2068"/>
                    <a:pt x="568" y="2068"/>
                  </a:cubicBezTo>
                  <a:cubicBezTo>
                    <a:pt x="734" y="2068"/>
                    <a:pt x="901" y="1468"/>
                    <a:pt x="1101" y="1168"/>
                  </a:cubicBezTo>
                  <a:lnTo>
                    <a:pt x="1001" y="1101"/>
                  </a:lnTo>
                  <a:cubicBezTo>
                    <a:pt x="1001" y="868"/>
                    <a:pt x="934" y="601"/>
                    <a:pt x="901" y="367"/>
                  </a:cubicBezTo>
                  <a:cubicBezTo>
                    <a:pt x="834" y="234"/>
                    <a:pt x="668" y="100"/>
                    <a:pt x="5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4"/>
            <p:cNvSpPr/>
            <p:nvPr/>
          </p:nvSpPr>
          <p:spPr>
            <a:xfrm>
              <a:off x="2988133" y="2413170"/>
              <a:ext cx="26004" cy="50654"/>
            </a:xfrm>
            <a:custGeom>
              <a:rect b="b" l="l" r="r" t="t"/>
              <a:pathLst>
                <a:path extrusionOk="0" h="2470" w="1268">
                  <a:moveTo>
                    <a:pt x="651" y="1"/>
                  </a:moveTo>
                  <a:cubicBezTo>
                    <a:pt x="509" y="1"/>
                    <a:pt x="367" y="92"/>
                    <a:pt x="267" y="276"/>
                  </a:cubicBezTo>
                  <a:cubicBezTo>
                    <a:pt x="134" y="576"/>
                    <a:pt x="67" y="876"/>
                    <a:pt x="0" y="1176"/>
                  </a:cubicBezTo>
                  <a:cubicBezTo>
                    <a:pt x="67" y="1543"/>
                    <a:pt x="134" y="1877"/>
                    <a:pt x="267" y="2210"/>
                  </a:cubicBezTo>
                  <a:cubicBezTo>
                    <a:pt x="337" y="2387"/>
                    <a:pt x="445" y="2470"/>
                    <a:pt x="565" y="2470"/>
                  </a:cubicBezTo>
                  <a:cubicBezTo>
                    <a:pt x="673" y="2470"/>
                    <a:pt x="791" y="2403"/>
                    <a:pt x="901" y="2277"/>
                  </a:cubicBezTo>
                  <a:cubicBezTo>
                    <a:pt x="1234" y="1643"/>
                    <a:pt x="1268" y="943"/>
                    <a:pt x="1034" y="276"/>
                  </a:cubicBezTo>
                  <a:cubicBezTo>
                    <a:pt x="934" y="92"/>
                    <a:pt x="792" y="1"/>
                    <a:pt x="65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 name="Google Shape;1164;p44"/>
            <p:cNvGrpSpPr/>
            <p:nvPr/>
          </p:nvGrpSpPr>
          <p:grpSpPr>
            <a:xfrm>
              <a:off x="2217504" y="586045"/>
              <a:ext cx="608757" cy="604115"/>
              <a:chOff x="11880300" y="1042150"/>
              <a:chExt cx="1026225" cy="1018400"/>
            </a:xfrm>
          </p:grpSpPr>
          <p:sp>
            <p:nvSpPr>
              <p:cNvPr id="1165" name="Google Shape;1165;p44"/>
              <p:cNvSpPr/>
              <p:nvPr/>
            </p:nvSpPr>
            <p:spPr>
              <a:xfrm flipH="1">
                <a:off x="11892800" y="1054625"/>
                <a:ext cx="1002800" cy="985625"/>
              </a:xfrm>
              <a:custGeom>
                <a:rect b="b" l="l" r="r" t="t"/>
                <a:pathLst>
                  <a:path extrusionOk="0" h="39425" w="40112">
                    <a:moveTo>
                      <a:pt x="29397" y="6592"/>
                    </a:moveTo>
                    <a:cubicBezTo>
                      <a:pt x="29959" y="6592"/>
                      <a:pt x="30115" y="6811"/>
                      <a:pt x="30115" y="7342"/>
                    </a:cubicBezTo>
                    <a:lnTo>
                      <a:pt x="30115" y="19119"/>
                    </a:lnTo>
                    <a:cubicBezTo>
                      <a:pt x="30115" y="20088"/>
                      <a:pt x="30115" y="20088"/>
                      <a:pt x="29147" y="20088"/>
                    </a:cubicBezTo>
                    <a:lnTo>
                      <a:pt x="10341" y="20088"/>
                    </a:lnTo>
                    <a:cubicBezTo>
                      <a:pt x="10216" y="20088"/>
                      <a:pt x="9966" y="19869"/>
                      <a:pt x="9966" y="19744"/>
                    </a:cubicBezTo>
                    <a:cubicBezTo>
                      <a:pt x="9935" y="18682"/>
                      <a:pt x="9997" y="17588"/>
                      <a:pt x="9997" y="16526"/>
                    </a:cubicBezTo>
                    <a:lnTo>
                      <a:pt x="9997" y="7405"/>
                    </a:lnTo>
                    <a:cubicBezTo>
                      <a:pt x="9997" y="6624"/>
                      <a:pt x="9997" y="6624"/>
                      <a:pt x="10747" y="6624"/>
                    </a:cubicBezTo>
                    <a:cubicBezTo>
                      <a:pt x="14058" y="6624"/>
                      <a:pt x="17370" y="6592"/>
                      <a:pt x="20681" y="6592"/>
                    </a:cubicBezTo>
                    <a:cubicBezTo>
                      <a:pt x="22618" y="6592"/>
                      <a:pt x="24554" y="6606"/>
                      <a:pt x="26491" y="6606"/>
                    </a:cubicBezTo>
                    <a:cubicBezTo>
                      <a:pt x="27460" y="6606"/>
                      <a:pt x="28428" y="6603"/>
                      <a:pt x="29397" y="6592"/>
                    </a:cubicBezTo>
                    <a:close/>
                    <a:moveTo>
                      <a:pt x="1" y="1"/>
                    </a:moveTo>
                    <a:lnTo>
                      <a:pt x="1" y="25492"/>
                    </a:lnTo>
                    <a:lnTo>
                      <a:pt x="14621" y="25492"/>
                    </a:lnTo>
                    <a:cubicBezTo>
                      <a:pt x="14664" y="25486"/>
                      <a:pt x="14707" y="25483"/>
                      <a:pt x="14749" y="25483"/>
                    </a:cubicBezTo>
                    <a:cubicBezTo>
                      <a:pt x="15162" y="25483"/>
                      <a:pt x="15504" y="25754"/>
                      <a:pt x="15589" y="26179"/>
                    </a:cubicBezTo>
                    <a:cubicBezTo>
                      <a:pt x="16963" y="30428"/>
                      <a:pt x="18400" y="34645"/>
                      <a:pt x="19806" y="38893"/>
                    </a:cubicBezTo>
                    <a:cubicBezTo>
                      <a:pt x="19869" y="39049"/>
                      <a:pt x="19962" y="39206"/>
                      <a:pt x="20056" y="39424"/>
                    </a:cubicBezTo>
                    <a:cubicBezTo>
                      <a:pt x="20150" y="39206"/>
                      <a:pt x="20212" y="39081"/>
                      <a:pt x="20275" y="38956"/>
                    </a:cubicBezTo>
                    <a:cubicBezTo>
                      <a:pt x="21681" y="34707"/>
                      <a:pt x="23118" y="30490"/>
                      <a:pt x="24492" y="26242"/>
                    </a:cubicBezTo>
                    <a:cubicBezTo>
                      <a:pt x="24578" y="25781"/>
                      <a:pt x="24956" y="25453"/>
                      <a:pt x="25406" y="25453"/>
                    </a:cubicBezTo>
                    <a:cubicBezTo>
                      <a:pt x="25444" y="25453"/>
                      <a:pt x="25483" y="25456"/>
                      <a:pt x="25523" y="25461"/>
                    </a:cubicBezTo>
                    <a:cubicBezTo>
                      <a:pt x="27085" y="25471"/>
                      <a:pt x="28643" y="25474"/>
                      <a:pt x="30201" y="25474"/>
                    </a:cubicBezTo>
                    <a:cubicBezTo>
                      <a:pt x="33315" y="25474"/>
                      <a:pt x="36425" y="25461"/>
                      <a:pt x="39549" y="25461"/>
                    </a:cubicBezTo>
                    <a:lnTo>
                      <a:pt x="40111" y="25461"/>
                    </a:lnTo>
                    <a:lnTo>
                      <a:pt x="40111"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4"/>
              <p:cNvSpPr/>
              <p:nvPr/>
            </p:nvSpPr>
            <p:spPr>
              <a:xfrm flipH="1">
                <a:off x="12153650" y="1235825"/>
                <a:ext cx="480325" cy="310075"/>
              </a:xfrm>
              <a:custGeom>
                <a:rect b="b" l="l" r="r" t="t"/>
                <a:pathLst>
                  <a:path extrusionOk="0" h="12403" w="19213">
                    <a:moveTo>
                      <a:pt x="1" y="0"/>
                    </a:moveTo>
                    <a:lnTo>
                      <a:pt x="1" y="12402"/>
                    </a:lnTo>
                    <a:lnTo>
                      <a:pt x="19213" y="12402"/>
                    </a:lnTo>
                    <a:lnTo>
                      <a:pt x="19213" y="63"/>
                    </a:lnTo>
                    <a:cubicBezTo>
                      <a:pt x="16214" y="1968"/>
                      <a:pt x="13277" y="3874"/>
                      <a:pt x="10310" y="5748"/>
                    </a:cubicBezTo>
                    <a:lnTo>
                      <a:pt x="10247" y="5780"/>
                    </a:lnTo>
                    <a:cubicBezTo>
                      <a:pt x="10091" y="5936"/>
                      <a:pt x="9872" y="5998"/>
                      <a:pt x="9654" y="6061"/>
                    </a:cubicBezTo>
                    <a:lnTo>
                      <a:pt x="9466" y="6061"/>
                    </a:lnTo>
                    <a:cubicBezTo>
                      <a:pt x="9404" y="6029"/>
                      <a:pt x="9341" y="6029"/>
                      <a:pt x="9279" y="5998"/>
                    </a:cubicBezTo>
                    <a:cubicBezTo>
                      <a:pt x="9216" y="5967"/>
                      <a:pt x="9154" y="5936"/>
                      <a:pt x="9091" y="5904"/>
                    </a:cubicBezTo>
                    <a:cubicBezTo>
                      <a:pt x="6311" y="4093"/>
                      <a:pt x="3531" y="2281"/>
                      <a:pt x="751" y="500"/>
                    </a:cubicBezTo>
                    <a:cubicBezTo>
                      <a:pt x="501" y="344"/>
                      <a:pt x="251" y="188"/>
                      <a:pt x="1" y="0"/>
                    </a:cubicBezTo>
                    <a:close/>
                  </a:path>
                </a:pathLst>
              </a:custGeom>
              <a:solidFill>
                <a:srgbClr val="FFD3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4"/>
              <p:cNvSpPr/>
              <p:nvPr/>
            </p:nvSpPr>
            <p:spPr>
              <a:xfrm flipH="1">
                <a:off x="12166150" y="1230350"/>
                <a:ext cx="454550" cy="146150"/>
              </a:xfrm>
              <a:custGeom>
                <a:rect b="b" l="l" r="r" t="t"/>
                <a:pathLst>
                  <a:path extrusionOk="0" h="5846" w="18182">
                    <a:moveTo>
                      <a:pt x="63" y="1"/>
                    </a:moveTo>
                    <a:cubicBezTo>
                      <a:pt x="32" y="63"/>
                      <a:pt x="32" y="94"/>
                      <a:pt x="1" y="126"/>
                    </a:cubicBezTo>
                    <a:cubicBezTo>
                      <a:pt x="63" y="157"/>
                      <a:pt x="157" y="188"/>
                      <a:pt x="220" y="251"/>
                    </a:cubicBezTo>
                    <a:cubicBezTo>
                      <a:pt x="2531" y="1750"/>
                      <a:pt x="4874" y="3250"/>
                      <a:pt x="7217" y="4749"/>
                    </a:cubicBezTo>
                    <a:lnTo>
                      <a:pt x="8841" y="5811"/>
                    </a:lnTo>
                    <a:cubicBezTo>
                      <a:pt x="8901" y="5835"/>
                      <a:pt x="8965" y="5845"/>
                      <a:pt x="9031" y="5845"/>
                    </a:cubicBezTo>
                    <a:cubicBezTo>
                      <a:pt x="9136" y="5845"/>
                      <a:pt x="9245" y="5818"/>
                      <a:pt x="9341" y="5780"/>
                    </a:cubicBezTo>
                    <a:cubicBezTo>
                      <a:pt x="12153" y="3968"/>
                      <a:pt x="14933" y="2156"/>
                      <a:pt x="17744" y="376"/>
                    </a:cubicBezTo>
                    <a:cubicBezTo>
                      <a:pt x="17869" y="282"/>
                      <a:pt x="17994" y="188"/>
                      <a:pt x="18182" y="1"/>
                    </a:cubicBezTo>
                    <a:close/>
                  </a:path>
                </a:pathLst>
              </a:custGeom>
              <a:solidFill>
                <a:srgbClr val="FFD3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4"/>
              <p:cNvSpPr/>
              <p:nvPr/>
            </p:nvSpPr>
            <p:spPr>
              <a:xfrm flipH="1">
                <a:off x="12439475" y="1230350"/>
                <a:ext cx="181225" cy="118725"/>
              </a:xfrm>
              <a:custGeom>
                <a:rect b="b" l="l" r="r" t="t"/>
                <a:pathLst>
                  <a:path extrusionOk="0" h="4749" w="7249">
                    <a:moveTo>
                      <a:pt x="63" y="1"/>
                    </a:moveTo>
                    <a:cubicBezTo>
                      <a:pt x="32" y="32"/>
                      <a:pt x="32" y="94"/>
                      <a:pt x="1" y="126"/>
                    </a:cubicBezTo>
                    <a:cubicBezTo>
                      <a:pt x="63" y="157"/>
                      <a:pt x="157" y="188"/>
                      <a:pt x="220" y="251"/>
                    </a:cubicBezTo>
                    <a:cubicBezTo>
                      <a:pt x="2531" y="1750"/>
                      <a:pt x="4874" y="3250"/>
                      <a:pt x="7217" y="4749"/>
                    </a:cubicBezTo>
                    <a:cubicBezTo>
                      <a:pt x="7217" y="4749"/>
                      <a:pt x="7248" y="4718"/>
                      <a:pt x="7248" y="4655"/>
                    </a:cubicBezTo>
                    <a:cubicBezTo>
                      <a:pt x="6842" y="4343"/>
                      <a:pt x="6405" y="4030"/>
                      <a:pt x="5936" y="3749"/>
                    </a:cubicBezTo>
                    <a:cubicBezTo>
                      <a:pt x="5124" y="3093"/>
                      <a:pt x="4468" y="2250"/>
                      <a:pt x="4062" y="1313"/>
                    </a:cubicBezTo>
                    <a:cubicBezTo>
                      <a:pt x="3968" y="875"/>
                      <a:pt x="4062" y="407"/>
                      <a:pt x="4343" y="63"/>
                    </a:cubicBezTo>
                    <a:cubicBezTo>
                      <a:pt x="4343" y="63"/>
                      <a:pt x="4343" y="32"/>
                      <a:pt x="4343" y="1"/>
                    </a:cubicBezTo>
                    <a:lnTo>
                      <a:pt x="3843" y="1"/>
                    </a:lnTo>
                    <a:cubicBezTo>
                      <a:pt x="3750" y="32"/>
                      <a:pt x="3687" y="63"/>
                      <a:pt x="3593" y="63"/>
                    </a:cubicBezTo>
                    <a:cubicBezTo>
                      <a:pt x="3593" y="32"/>
                      <a:pt x="3593" y="32"/>
                      <a:pt x="3593" y="1"/>
                    </a:cubicBezTo>
                    <a:close/>
                  </a:path>
                </a:pathLst>
              </a:custGeom>
              <a:solidFill>
                <a:srgbClr val="FFD3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4"/>
              <p:cNvSpPr/>
              <p:nvPr/>
            </p:nvSpPr>
            <p:spPr>
              <a:xfrm flipH="1">
                <a:off x="12153650" y="1235825"/>
                <a:ext cx="480325" cy="310075"/>
              </a:xfrm>
              <a:custGeom>
                <a:rect b="b" l="l" r="r" t="t"/>
                <a:pathLst>
                  <a:path extrusionOk="0" h="12403" w="19213">
                    <a:moveTo>
                      <a:pt x="1" y="0"/>
                    </a:moveTo>
                    <a:lnTo>
                      <a:pt x="1" y="12402"/>
                    </a:lnTo>
                    <a:lnTo>
                      <a:pt x="19213" y="12402"/>
                    </a:lnTo>
                    <a:lnTo>
                      <a:pt x="19213" y="11059"/>
                    </a:lnTo>
                    <a:cubicBezTo>
                      <a:pt x="19150" y="11059"/>
                      <a:pt x="19088" y="11028"/>
                      <a:pt x="19056" y="11028"/>
                    </a:cubicBezTo>
                    <a:cubicBezTo>
                      <a:pt x="17232" y="11115"/>
                      <a:pt x="15390" y="11220"/>
                      <a:pt x="13562" y="11220"/>
                    </a:cubicBezTo>
                    <a:cubicBezTo>
                      <a:pt x="10131" y="11220"/>
                      <a:pt x="6754" y="10848"/>
                      <a:pt x="3656" y="9278"/>
                    </a:cubicBezTo>
                    <a:cubicBezTo>
                      <a:pt x="2750" y="8560"/>
                      <a:pt x="1969" y="7654"/>
                      <a:pt x="1407" y="6623"/>
                    </a:cubicBezTo>
                    <a:cubicBezTo>
                      <a:pt x="376" y="4749"/>
                      <a:pt x="344" y="2656"/>
                      <a:pt x="313" y="563"/>
                    </a:cubicBezTo>
                    <a:lnTo>
                      <a:pt x="313" y="563"/>
                    </a:lnTo>
                    <a:cubicBezTo>
                      <a:pt x="3218" y="2437"/>
                      <a:pt x="6155" y="4280"/>
                      <a:pt x="9123" y="6092"/>
                    </a:cubicBezTo>
                    <a:cubicBezTo>
                      <a:pt x="9134" y="6098"/>
                      <a:pt x="9147" y="6100"/>
                      <a:pt x="9159" y="6100"/>
                    </a:cubicBezTo>
                    <a:cubicBezTo>
                      <a:pt x="9216" y="6100"/>
                      <a:pt x="9279" y="6049"/>
                      <a:pt x="9279" y="5998"/>
                    </a:cubicBezTo>
                    <a:cubicBezTo>
                      <a:pt x="9216" y="5967"/>
                      <a:pt x="9154" y="5936"/>
                      <a:pt x="9091" y="5904"/>
                    </a:cubicBezTo>
                    <a:cubicBezTo>
                      <a:pt x="6311" y="4093"/>
                      <a:pt x="3531" y="2281"/>
                      <a:pt x="751" y="500"/>
                    </a:cubicBezTo>
                    <a:cubicBezTo>
                      <a:pt x="501" y="344"/>
                      <a:pt x="251" y="188"/>
                      <a:pt x="1" y="0"/>
                    </a:cubicBezTo>
                    <a:close/>
                  </a:path>
                </a:pathLst>
              </a:custGeom>
              <a:solidFill>
                <a:srgbClr val="FFD3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4"/>
              <p:cNvSpPr/>
              <p:nvPr/>
            </p:nvSpPr>
            <p:spPr>
              <a:xfrm flipH="1">
                <a:off x="12392625" y="1387325"/>
                <a:ext cx="11725" cy="3925"/>
              </a:xfrm>
              <a:custGeom>
                <a:rect b="b" l="l" r="r" t="t"/>
                <a:pathLst>
                  <a:path extrusionOk="0" h="157" w="469">
                    <a:moveTo>
                      <a:pt x="281" y="1"/>
                    </a:moveTo>
                    <a:lnTo>
                      <a:pt x="31" y="126"/>
                    </a:lnTo>
                    <a:cubicBezTo>
                      <a:pt x="0" y="126"/>
                      <a:pt x="0" y="157"/>
                      <a:pt x="31" y="157"/>
                    </a:cubicBezTo>
                    <a:cubicBezTo>
                      <a:pt x="187" y="126"/>
                      <a:pt x="312" y="63"/>
                      <a:pt x="469" y="1"/>
                    </a:cubicBez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4"/>
              <p:cNvSpPr/>
              <p:nvPr/>
            </p:nvSpPr>
            <p:spPr>
              <a:xfrm flipH="1">
                <a:off x="12153650" y="1237375"/>
                <a:ext cx="222600" cy="142950"/>
              </a:xfrm>
              <a:custGeom>
                <a:rect b="b" l="l" r="r" t="t"/>
                <a:pathLst>
                  <a:path extrusionOk="0" h="5718" w="8904">
                    <a:moveTo>
                      <a:pt x="8904" y="1"/>
                    </a:moveTo>
                    <a:cubicBezTo>
                      <a:pt x="5905" y="1906"/>
                      <a:pt x="2968" y="3812"/>
                      <a:pt x="1" y="5718"/>
                    </a:cubicBezTo>
                    <a:cubicBezTo>
                      <a:pt x="1281" y="4999"/>
                      <a:pt x="2531" y="4249"/>
                      <a:pt x="3749" y="3406"/>
                    </a:cubicBezTo>
                    <a:cubicBezTo>
                      <a:pt x="5467" y="2344"/>
                      <a:pt x="7186" y="1282"/>
                      <a:pt x="8904" y="188"/>
                    </a:cubicBezTo>
                    <a:lnTo>
                      <a:pt x="8904" y="1"/>
                    </a:lnTo>
                    <a:close/>
                  </a:path>
                </a:pathLst>
              </a:custGeom>
              <a:solidFill>
                <a:srgbClr val="8476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4"/>
              <p:cNvSpPr/>
              <p:nvPr/>
            </p:nvSpPr>
            <p:spPr>
              <a:xfrm flipH="1">
                <a:off x="11892800" y="1054625"/>
                <a:ext cx="1002800" cy="986400"/>
              </a:xfrm>
              <a:custGeom>
                <a:rect b="b" l="l" r="r" t="t"/>
                <a:pathLst>
                  <a:path extrusionOk="0" h="39456" w="40112">
                    <a:moveTo>
                      <a:pt x="1" y="1"/>
                    </a:moveTo>
                    <a:lnTo>
                      <a:pt x="1" y="25492"/>
                    </a:lnTo>
                    <a:lnTo>
                      <a:pt x="14621" y="25492"/>
                    </a:lnTo>
                    <a:cubicBezTo>
                      <a:pt x="14661" y="25486"/>
                      <a:pt x="14701" y="25484"/>
                      <a:pt x="14740" y="25484"/>
                    </a:cubicBezTo>
                    <a:cubicBezTo>
                      <a:pt x="15161" y="25484"/>
                      <a:pt x="15532" y="25779"/>
                      <a:pt x="15589" y="26179"/>
                    </a:cubicBezTo>
                    <a:cubicBezTo>
                      <a:pt x="16995" y="30428"/>
                      <a:pt x="18400" y="34676"/>
                      <a:pt x="19837" y="38893"/>
                    </a:cubicBezTo>
                    <a:cubicBezTo>
                      <a:pt x="19869" y="39049"/>
                      <a:pt x="19962" y="39206"/>
                      <a:pt x="20056" y="39456"/>
                    </a:cubicBezTo>
                    <a:cubicBezTo>
                      <a:pt x="20150" y="39206"/>
                      <a:pt x="20212" y="39081"/>
                      <a:pt x="20275" y="38956"/>
                    </a:cubicBezTo>
                    <a:cubicBezTo>
                      <a:pt x="21681" y="34707"/>
                      <a:pt x="23118" y="30490"/>
                      <a:pt x="24523" y="26242"/>
                    </a:cubicBezTo>
                    <a:cubicBezTo>
                      <a:pt x="24579" y="25797"/>
                      <a:pt x="24955" y="25476"/>
                      <a:pt x="25389" y="25476"/>
                    </a:cubicBezTo>
                    <a:cubicBezTo>
                      <a:pt x="25443" y="25476"/>
                      <a:pt x="25499" y="25481"/>
                      <a:pt x="25554" y="25492"/>
                    </a:cubicBezTo>
                    <a:lnTo>
                      <a:pt x="39549" y="25492"/>
                    </a:lnTo>
                    <a:cubicBezTo>
                      <a:pt x="39737" y="25492"/>
                      <a:pt x="39924" y="25461"/>
                      <a:pt x="40111" y="25461"/>
                    </a:cubicBezTo>
                    <a:lnTo>
                      <a:pt x="40111" y="23055"/>
                    </a:lnTo>
                    <a:cubicBezTo>
                      <a:pt x="38799" y="23086"/>
                      <a:pt x="37456" y="23211"/>
                      <a:pt x="36175" y="23274"/>
                    </a:cubicBezTo>
                    <a:cubicBezTo>
                      <a:pt x="33645" y="23399"/>
                      <a:pt x="31115" y="23524"/>
                      <a:pt x="28553" y="23680"/>
                    </a:cubicBezTo>
                    <a:cubicBezTo>
                      <a:pt x="26356" y="23796"/>
                      <a:pt x="24120" y="23945"/>
                      <a:pt x="21886" y="23945"/>
                    </a:cubicBezTo>
                    <a:cubicBezTo>
                      <a:pt x="19292" y="23945"/>
                      <a:pt x="16701" y="23743"/>
                      <a:pt x="14183" y="23055"/>
                    </a:cubicBezTo>
                    <a:cubicBezTo>
                      <a:pt x="9341" y="21712"/>
                      <a:pt x="5499" y="18588"/>
                      <a:pt x="3843" y="13777"/>
                    </a:cubicBezTo>
                    <a:cubicBezTo>
                      <a:pt x="2250" y="9248"/>
                      <a:pt x="2969" y="4624"/>
                      <a:pt x="3312" y="1"/>
                    </a:cubicBezTo>
                    <a:close/>
                  </a:path>
                </a:pathLst>
              </a:custGeom>
              <a:solidFill>
                <a:srgbClr val="E2E2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4"/>
              <p:cNvSpPr/>
              <p:nvPr/>
            </p:nvSpPr>
            <p:spPr>
              <a:xfrm flipH="1">
                <a:off x="11880300" y="1042150"/>
                <a:ext cx="1026225" cy="1018400"/>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4"/>
              <p:cNvSpPr/>
              <p:nvPr/>
            </p:nvSpPr>
            <p:spPr>
              <a:xfrm flipH="1">
                <a:off x="12141925" y="1219075"/>
                <a:ext cx="504525" cy="337750"/>
              </a:xfrm>
              <a:custGeom>
                <a:rect b="b" l="l" r="r" t="t"/>
                <a:pathLst>
                  <a:path extrusionOk="0" h="13510" w="20181">
                    <a:moveTo>
                      <a:pt x="19243" y="452"/>
                    </a:moveTo>
                    <a:cubicBezTo>
                      <a:pt x="19024" y="608"/>
                      <a:pt x="18899" y="702"/>
                      <a:pt x="18774" y="795"/>
                    </a:cubicBezTo>
                    <a:cubicBezTo>
                      <a:pt x="15994" y="2607"/>
                      <a:pt x="13183" y="4419"/>
                      <a:pt x="10371" y="6231"/>
                    </a:cubicBezTo>
                    <a:cubicBezTo>
                      <a:pt x="10275" y="6269"/>
                      <a:pt x="10166" y="6296"/>
                      <a:pt x="10061" y="6296"/>
                    </a:cubicBezTo>
                    <a:cubicBezTo>
                      <a:pt x="9995" y="6296"/>
                      <a:pt x="9931" y="6286"/>
                      <a:pt x="9871" y="6262"/>
                    </a:cubicBezTo>
                    <a:lnTo>
                      <a:pt x="8247" y="5200"/>
                    </a:lnTo>
                    <a:cubicBezTo>
                      <a:pt x="5904" y="3701"/>
                      <a:pt x="3561" y="2201"/>
                      <a:pt x="1250" y="702"/>
                    </a:cubicBezTo>
                    <a:cubicBezTo>
                      <a:pt x="1187" y="639"/>
                      <a:pt x="1093" y="608"/>
                      <a:pt x="1031" y="577"/>
                    </a:cubicBezTo>
                    <a:cubicBezTo>
                      <a:pt x="1062" y="545"/>
                      <a:pt x="1062" y="514"/>
                      <a:pt x="1093" y="452"/>
                    </a:cubicBezTo>
                    <a:close/>
                    <a:moveTo>
                      <a:pt x="500" y="639"/>
                    </a:moveTo>
                    <a:cubicBezTo>
                      <a:pt x="750" y="827"/>
                      <a:pt x="1000" y="1014"/>
                      <a:pt x="1250" y="1139"/>
                    </a:cubicBezTo>
                    <a:cubicBezTo>
                      <a:pt x="4030" y="2951"/>
                      <a:pt x="6810" y="4731"/>
                      <a:pt x="9590" y="6543"/>
                    </a:cubicBezTo>
                    <a:cubicBezTo>
                      <a:pt x="9653" y="6574"/>
                      <a:pt x="9715" y="6637"/>
                      <a:pt x="9778" y="6637"/>
                    </a:cubicBezTo>
                    <a:cubicBezTo>
                      <a:pt x="9840" y="6668"/>
                      <a:pt x="9903" y="6699"/>
                      <a:pt x="9965" y="6699"/>
                    </a:cubicBezTo>
                    <a:lnTo>
                      <a:pt x="10153" y="6699"/>
                    </a:lnTo>
                    <a:cubicBezTo>
                      <a:pt x="10371" y="6668"/>
                      <a:pt x="10590" y="6574"/>
                      <a:pt x="10746" y="6450"/>
                    </a:cubicBezTo>
                    <a:lnTo>
                      <a:pt x="10809" y="6418"/>
                    </a:lnTo>
                    <a:cubicBezTo>
                      <a:pt x="13745" y="4513"/>
                      <a:pt x="16713" y="2607"/>
                      <a:pt x="19712" y="702"/>
                    </a:cubicBezTo>
                    <a:lnTo>
                      <a:pt x="19712" y="13041"/>
                    </a:lnTo>
                    <a:lnTo>
                      <a:pt x="500" y="13041"/>
                    </a:lnTo>
                    <a:lnTo>
                      <a:pt x="500" y="639"/>
                    </a:lnTo>
                    <a:close/>
                    <a:moveTo>
                      <a:pt x="13628" y="0"/>
                    </a:moveTo>
                    <a:cubicBezTo>
                      <a:pt x="12655" y="0"/>
                      <a:pt x="11683" y="4"/>
                      <a:pt x="10715" y="14"/>
                    </a:cubicBezTo>
                    <a:cubicBezTo>
                      <a:pt x="7404" y="14"/>
                      <a:pt x="4092" y="14"/>
                      <a:pt x="781" y="46"/>
                    </a:cubicBezTo>
                    <a:cubicBezTo>
                      <a:pt x="62" y="46"/>
                      <a:pt x="31" y="46"/>
                      <a:pt x="31" y="827"/>
                    </a:cubicBezTo>
                    <a:lnTo>
                      <a:pt x="31" y="9948"/>
                    </a:lnTo>
                    <a:cubicBezTo>
                      <a:pt x="31" y="11010"/>
                      <a:pt x="0" y="12104"/>
                      <a:pt x="0" y="13197"/>
                    </a:cubicBezTo>
                    <a:cubicBezTo>
                      <a:pt x="0" y="13322"/>
                      <a:pt x="250" y="13510"/>
                      <a:pt x="406" y="13510"/>
                    </a:cubicBezTo>
                    <a:lnTo>
                      <a:pt x="19243" y="13510"/>
                    </a:lnTo>
                    <a:cubicBezTo>
                      <a:pt x="20180" y="13510"/>
                      <a:pt x="20180" y="13510"/>
                      <a:pt x="20180" y="12541"/>
                    </a:cubicBezTo>
                    <a:cubicBezTo>
                      <a:pt x="20180" y="8605"/>
                      <a:pt x="20149" y="4700"/>
                      <a:pt x="20180" y="764"/>
                    </a:cubicBezTo>
                    <a:cubicBezTo>
                      <a:pt x="20180" y="233"/>
                      <a:pt x="20024" y="14"/>
                      <a:pt x="19462" y="14"/>
                    </a:cubicBezTo>
                    <a:cubicBezTo>
                      <a:pt x="17525" y="14"/>
                      <a:pt x="15574" y="0"/>
                      <a:pt x="1362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44"/>
            <p:cNvGrpSpPr/>
            <p:nvPr/>
          </p:nvGrpSpPr>
          <p:grpSpPr>
            <a:xfrm>
              <a:off x="1350724" y="715614"/>
              <a:ext cx="734423" cy="728823"/>
              <a:chOff x="8255519" y="942679"/>
              <a:chExt cx="843680" cy="837247"/>
            </a:xfrm>
          </p:grpSpPr>
          <p:grpSp>
            <p:nvGrpSpPr>
              <p:cNvPr id="1176" name="Google Shape;1176;p44"/>
              <p:cNvGrpSpPr/>
              <p:nvPr/>
            </p:nvGrpSpPr>
            <p:grpSpPr>
              <a:xfrm>
                <a:off x="8255519" y="942679"/>
                <a:ext cx="843680" cy="837247"/>
                <a:chOff x="5172640" y="507488"/>
                <a:chExt cx="1294583" cy="1284712"/>
              </a:xfrm>
            </p:grpSpPr>
            <p:sp>
              <p:nvSpPr>
                <p:cNvPr id="1177" name="Google Shape;1177;p44"/>
                <p:cNvSpPr/>
                <p:nvPr/>
              </p:nvSpPr>
              <p:spPr>
                <a:xfrm flipH="1">
                  <a:off x="5188409" y="523226"/>
                  <a:ext cx="1265032" cy="1244344"/>
                </a:xfrm>
                <a:custGeom>
                  <a:rect b="b" l="l" r="r" t="t"/>
                  <a:pathLst>
                    <a:path extrusionOk="0" h="39456" w="40112">
                      <a:moveTo>
                        <a:pt x="1" y="1"/>
                      </a:moveTo>
                      <a:lnTo>
                        <a:pt x="1" y="25492"/>
                      </a:lnTo>
                      <a:lnTo>
                        <a:pt x="14621" y="25492"/>
                      </a:lnTo>
                      <a:cubicBezTo>
                        <a:pt x="14661" y="25486"/>
                        <a:pt x="14701" y="25484"/>
                        <a:pt x="14740" y="25484"/>
                      </a:cubicBezTo>
                      <a:cubicBezTo>
                        <a:pt x="15161" y="25484"/>
                        <a:pt x="15532" y="25779"/>
                        <a:pt x="15589" y="26179"/>
                      </a:cubicBezTo>
                      <a:cubicBezTo>
                        <a:pt x="16995" y="30428"/>
                        <a:pt x="18400" y="34676"/>
                        <a:pt x="19837" y="38893"/>
                      </a:cubicBezTo>
                      <a:cubicBezTo>
                        <a:pt x="19869" y="39049"/>
                        <a:pt x="19962" y="39206"/>
                        <a:pt x="20056" y="39456"/>
                      </a:cubicBezTo>
                      <a:cubicBezTo>
                        <a:pt x="20150" y="39206"/>
                        <a:pt x="20212" y="39081"/>
                        <a:pt x="20275" y="38956"/>
                      </a:cubicBezTo>
                      <a:cubicBezTo>
                        <a:pt x="21681" y="34707"/>
                        <a:pt x="23118" y="30490"/>
                        <a:pt x="24523" y="26242"/>
                      </a:cubicBezTo>
                      <a:cubicBezTo>
                        <a:pt x="24579" y="25797"/>
                        <a:pt x="24955" y="25476"/>
                        <a:pt x="25389" y="25476"/>
                      </a:cubicBezTo>
                      <a:cubicBezTo>
                        <a:pt x="25443" y="25476"/>
                        <a:pt x="25499" y="25481"/>
                        <a:pt x="25554" y="25492"/>
                      </a:cubicBezTo>
                      <a:lnTo>
                        <a:pt x="39549" y="25492"/>
                      </a:lnTo>
                      <a:cubicBezTo>
                        <a:pt x="39737" y="25492"/>
                        <a:pt x="39924" y="25461"/>
                        <a:pt x="40111" y="25461"/>
                      </a:cubicBezTo>
                      <a:lnTo>
                        <a:pt x="40111" y="23055"/>
                      </a:lnTo>
                      <a:cubicBezTo>
                        <a:pt x="38799" y="23086"/>
                        <a:pt x="37456" y="23211"/>
                        <a:pt x="36175" y="23274"/>
                      </a:cubicBezTo>
                      <a:cubicBezTo>
                        <a:pt x="33645" y="23399"/>
                        <a:pt x="31115" y="23524"/>
                        <a:pt x="28553" y="23680"/>
                      </a:cubicBezTo>
                      <a:cubicBezTo>
                        <a:pt x="26356" y="23796"/>
                        <a:pt x="24120" y="23945"/>
                        <a:pt x="21886" y="23945"/>
                      </a:cubicBezTo>
                      <a:cubicBezTo>
                        <a:pt x="19292" y="23945"/>
                        <a:pt x="16701" y="23743"/>
                        <a:pt x="14183" y="23055"/>
                      </a:cubicBezTo>
                      <a:cubicBezTo>
                        <a:pt x="9341" y="21712"/>
                        <a:pt x="5499" y="18588"/>
                        <a:pt x="3843" y="13777"/>
                      </a:cubicBezTo>
                      <a:cubicBezTo>
                        <a:pt x="2250" y="9248"/>
                        <a:pt x="2969" y="4624"/>
                        <a:pt x="3312"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4"/>
                <p:cNvSpPr/>
                <p:nvPr/>
              </p:nvSpPr>
              <p:spPr>
                <a:xfrm flipH="1">
                  <a:off x="5172640" y="507488"/>
                  <a:ext cx="1294583" cy="1284712"/>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44"/>
              <p:cNvGrpSpPr/>
              <p:nvPr/>
            </p:nvGrpSpPr>
            <p:grpSpPr>
              <a:xfrm>
                <a:off x="8496903" y="1040323"/>
                <a:ext cx="361698" cy="349814"/>
                <a:chOff x="10396475" y="3120300"/>
                <a:chExt cx="640400" cy="619250"/>
              </a:xfrm>
            </p:grpSpPr>
            <p:sp>
              <p:nvSpPr>
                <p:cNvPr id="1180" name="Google Shape;1180;p44"/>
                <p:cNvSpPr/>
                <p:nvPr/>
              </p:nvSpPr>
              <p:spPr>
                <a:xfrm flipH="1">
                  <a:off x="10408175" y="3180450"/>
                  <a:ext cx="92975" cy="546700"/>
                </a:xfrm>
                <a:custGeom>
                  <a:rect b="b" l="l" r="r" t="t"/>
                  <a:pathLst>
                    <a:path extrusionOk="0" h="21868" w="3719">
                      <a:moveTo>
                        <a:pt x="1" y="0"/>
                      </a:moveTo>
                      <a:lnTo>
                        <a:pt x="1" y="21867"/>
                      </a:lnTo>
                      <a:lnTo>
                        <a:pt x="3718" y="21867"/>
                      </a:lnTo>
                      <a:lnTo>
                        <a:pt x="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4"/>
                <p:cNvSpPr/>
                <p:nvPr/>
              </p:nvSpPr>
              <p:spPr>
                <a:xfrm flipH="1">
                  <a:off x="10551875" y="3303050"/>
                  <a:ext cx="103125" cy="424875"/>
                </a:xfrm>
                <a:custGeom>
                  <a:rect b="b" l="l" r="r" t="t"/>
                  <a:pathLst>
                    <a:path extrusionOk="0" h="16995" w="4125">
                      <a:moveTo>
                        <a:pt x="1" y="1"/>
                      </a:moveTo>
                      <a:lnTo>
                        <a:pt x="1" y="16994"/>
                      </a:lnTo>
                      <a:lnTo>
                        <a:pt x="4124" y="16994"/>
                      </a:lnTo>
                      <a:lnTo>
                        <a:pt x="41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4"/>
                <p:cNvSpPr/>
                <p:nvPr/>
              </p:nvSpPr>
              <p:spPr>
                <a:xfrm flipH="1">
                  <a:off x="10709625" y="3391300"/>
                  <a:ext cx="95325" cy="335850"/>
                </a:xfrm>
                <a:custGeom>
                  <a:rect b="b" l="l" r="r" t="t"/>
                  <a:pathLst>
                    <a:path extrusionOk="0" h="13434" w="3813">
                      <a:moveTo>
                        <a:pt x="1" y="1"/>
                      </a:moveTo>
                      <a:lnTo>
                        <a:pt x="1" y="13433"/>
                      </a:lnTo>
                      <a:lnTo>
                        <a:pt x="3812" y="13433"/>
                      </a:lnTo>
                      <a:lnTo>
                        <a:pt x="38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4"/>
                <p:cNvSpPr/>
                <p:nvPr/>
              </p:nvSpPr>
              <p:spPr>
                <a:xfrm flipH="1">
                  <a:off x="10858800" y="3515475"/>
                  <a:ext cx="89050" cy="212450"/>
                </a:xfrm>
                <a:custGeom>
                  <a:rect b="b" l="l" r="r" t="t"/>
                  <a:pathLst>
                    <a:path extrusionOk="0" h="8498" w="3562">
                      <a:moveTo>
                        <a:pt x="0" y="0"/>
                      </a:moveTo>
                      <a:lnTo>
                        <a:pt x="0" y="8497"/>
                      </a:lnTo>
                      <a:lnTo>
                        <a:pt x="3561" y="8497"/>
                      </a:lnTo>
                      <a:lnTo>
                        <a:pt x="35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4"/>
                <p:cNvSpPr/>
                <p:nvPr/>
              </p:nvSpPr>
              <p:spPr>
                <a:xfrm flipH="1">
                  <a:off x="10396475" y="3120300"/>
                  <a:ext cx="640400" cy="619250"/>
                </a:xfrm>
                <a:custGeom>
                  <a:rect b="b" l="l" r="r" t="t"/>
                  <a:pathLst>
                    <a:path extrusionOk="0" h="24770" w="25616">
                      <a:moveTo>
                        <a:pt x="13089" y="10841"/>
                      </a:moveTo>
                      <a:lnTo>
                        <a:pt x="13089" y="24273"/>
                      </a:lnTo>
                      <a:lnTo>
                        <a:pt x="9278" y="24273"/>
                      </a:lnTo>
                      <a:lnTo>
                        <a:pt x="9278" y="10841"/>
                      </a:lnTo>
                      <a:close/>
                      <a:moveTo>
                        <a:pt x="19399" y="7311"/>
                      </a:moveTo>
                      <a:lnTo>
                        <a:pt x="19399" y="24273"/>
                      </a:lnTo>
                      <a:lnTo>
                        <a:pt x="15276" y="24273"/>
                      </a:lnTo>
                      <a:lnTo>
                        <a:pt x="15276" y="7311"/>
                      </a:lnTo>
                      <a:close/>
                      <a:moveTo>
                        <a:pt x="25147" y="2406"/>
                      </a:moveTo>
                      <a:lnTo>
                        <a:pt x="25147" y="24273"/>
                      </a:lnTo>
                      <a:lnTo>
                        <a:pt x="21430" y="24273"/>
                      </a:lnTo>
                      <a:lnTo>
                        <a:pt x="21430" y="2406"/>
                      </a:lnTo>
                      <a:close/>
                      <a:moveTo>
                        <a:pt x="7122" y="15807"/>
                      </a:moveTo>
                      <a:lnTo>
                        <a:pt x="7122" y="24273"/>
                      </a:lnTo>
                      <a:lnTo>
                        <a:pt x="3593" y="24304"/>
                      </a:lnTo>
                      <a:lnTo>
                        <a:pt x="3593" y="15807"/>
                      </a:lnTo>
                      <a:close/>
                      <a:moveTo>
                        <a:pt x="94" y="1"/>
                      </a:moveTo>
                      <a:cubicBezTo>
                        <a:pt x="63" y="219"/>
                        <a:pt x="31" y="469"/>
                        <a:pt x="0" y="719"/>
                      </a:cubicBezTo>
                      <a:lnTo>
                        <a:pt x="0" y="14714"/>
                      </a:lnTo>
                      <a:lnTo>
                        <a:pt x="0" y="23805"/>
                      </a:lnTo>
                      <a:cubicBezTo>
                        <a:pt x="31" y="24742"/>
                        <a:pt x="31" y="24742"/>
                        <a:pt x="1000" y="24742"/>
                      </a:cubicBezTo>
                      <a:lnTo>
                        <a:pt x="24929" y="24742"/>
                      </a:lnTo>
                      <a:cubicBezTo>
                        <a:pt x="25012" y="24742"/>
                        <a:pt x="25109" y="24770"/>
                        <a:pt x="25192" y="24770"/>
                      </a:cubicBezTo>
                      <a:cubicBezTo>
                        <a:pt x="25234" y="24770"/>
                        <a:pt x="25272" y="24763"/>
                        <a:pt x="25303" y="24742"/>
                      </a:cubicBezTo>
                      <a:cubicBezTo>
                        <a:pt x="25428" y="24648"/>
                        <a:pt x="25522" y="24523"/>
                        <a:pt x="25585" y="24398"/>
                      </a:cubicBezTo>
                      <a:cubicBezTo>
                        <a:pt x="25616" y="24273"/>
                        <a:pt x="25616" y="24117"/>
                        <a:pt x="25585" y="23992"/>
                      </a:cubicBezTo>
                      <a:lnTo>
                        <a:pt x="25585" y="2500"/>
                      </a:lnTo>
                      <a:cubicBezTo>
                        <a:pt x="25585" y="2125"/>
                        <a:pt x="25491" y="2000"/>
                        <a:pt x="25085" y="2000"/>
                      </a:cubicBezTo>
                      <a:lnTo>
                        <a:pt x="22055" y="2000"/>
                      </a:lnTo>
                      <a:cubicBezTo>
                        <a:pt x="20992" y="2000"/>
                        <a:pt x="20992" y="2000"/>
                        <a:pt x="20992" y="3093"/>
                      </a:cubicBezTo>
                      <a:lnTo>
                        <a:pt x="20992" y="24273"/>
                      </a:lnTo>
                      <a:lnTo>
                        <a:pt x="19837" y="24273"/>
                      </a:lnTo>
                      <a:lnTo>
                        <a:pt x="19837" y="23773"/>
                      </a:lnTo>
                      <a:lnTo>
                        <a:pt x="19837" y="7748"/>
                      </a:lnTo>
                      <a:cubicBezTo>
                        <a:pt x="19837" y="6967"/>
                        <a:pt x="19774" y="6904"/>
                        <a:pt x="18962" y="6904"/>
                      </a:cubicBezTo>
                      <a:lnTo>
                        <a:pt x="15651" y="6904"/>
                      </a:lnTo>
                      <a:cubicBezTo>
                        <a:pt x="14870" y="6904"/>
                        <a:pt x="14870" y="6904"/>
                        <a:pt x="14870" y="7685"/>
                      </a:cubicBezTo>
                      <a:lnTo>
                        <a:pt x="14870" y="23648"/>
                      </a:lnTo>
                      <a:lnTo>
                        <a:pt x="14870" y="24273"/>
                      </a:lnTo>
                      <a:lnTo>
                        <a:pt x="13495" y="24273"/>
                      </a:lnTo>
                      <a:lnTo>
                        <a:pt x="13495" y="23586"/>
                      </a:lnTo>
                      <a:lnTo>
                        <a:pt x="13495" y="11153"/>
                      </a:lnTo>
                      <a:cubicBezTo>
                        <a:pt x="13495" y="10528"/>
                        <a:pt x="13433" y="10434"/>
                        <a:pt x="12777" y="10434"/>
                      </a:cubicBezTo>
                      <a:lnTo>
                        <a:pt x="9528" y="10434"/>
                      </a:lnTo>
                      <a:cubicBezTo>
                        <a:pt x="8809" y="10434"/>
                        <a:pt x="8809" y="10434"/>
                        <a:pt x="8809" y="11153"/>
                      </a:cubicBezTo>
                      <a:lnTo>
                        <a:pt x="8809" y="23648"/>
                      </a:lnTo>
                      <a:lnTo>
                        <a:pt x="8809" y="24273"/>
                      </a:lnTo>
                      <a:lnTo>
                        <a:pt x="7529" y="24273"/>
                      </a:lnTo>
                      <a:lnTo>
                        <a:pt x="7529" y="23617"/>
                      </a:lnTo>
                      <a:lnTo>
                        <a:pt x="7529" y="16276"/>
                      </a:lnTo>
                      <a:cubicBezTo>
                        <a:pt x="7529" y="15526"/>
                        <a:pt x="7372" y="15370"/>
                        <a:pt x="6591" y="15370"/>
                      </a:cubicBezTo>
                      <a:lnTo>
                        <a:pt x="3842" y="15370"/>
                      </a:lnTo>
                      <a:cubicBezTo>
                        <a:pt x="3155" y="15370"/>
                        <a:pt x="3124" y="15401"/>
                        <a:pt x="3124" y="16089"/>
                      </a:cubicBezTo>
                      <a:lnTo>
                        <a:pt x="3124" y="23617"/>
                      </a:lnTo>
                      <a:lnTo>
                        <a:pt x="3124" y="24273"/>
                      </a:lnTo>
                      <a:lnTo>
                        <a:pt x="437" y="24273"/>
                      </a:lnTo>
                      <a:cubicBezTo>
                        <a:pt x="406" y="16151"/>
                        <a:pt x="437" y="8060"/>
                        <a:pt x="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45"/>
          <p:cNvSpPr txBox="1"/>
          <p:nvPr>
            <p:ph idx="1" type="body"/>
          </p:nvPr>
        </p:nvSpPr>
        <p:spPr>
          <a:xfrm>
            <a:off x="1927400" y="1215750"/>
            <a:ext cx="5289300" cy="139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Here’s an assortment of alternative resources whose style fits the one of this template:</a:t>
            </a:r>
            <a:endParaRPr/>
          </a:p>
          <a:p>
            <a:pPr indent="0" lvl="0" marL="0" rtl="0" algn="l">
              <a:spcBef>
                <a:spcPts val="1000"/>
              </a:spcBef>
              <a:spcAft>
                <a:spcPts val="0"/>
              </a:spcAft>
              <a:buClr>
                <a:schemeClr val="dk1"/>
              </a:buClr>
              <a:buSzPts val="1100"/>
              <a:buFont typeface="Arial"/>
              <a:buNone/>
            </a:pPr>
            <a:r>
              <a:rPr b="1" lang="en" sz="1800"/>
              <a:t>Vectors:</a:t>
            </a:r>
            <a:endParaRPr b="1" sz="1800"/>
          </a:p>
          <a:p>
            <a:pPr indent="-304800" lvl="0" marL="457200" rtl="0" algn="l">
              <a:spcBef>
                <a:spcPts val="0"/>
              </a:spcBef>
              <a:spcAft>
                <a:spcPts val="0"/>
              </a:spcAft>
              <a:buClr>
                <a:schemeClr val="dk1"/>
              </a:buClr>
              <a:buSzPts val="1200"/>
              <a:buFont typeface="Roboto"/>
              <a:buChar char="●"/>
            </a:pPr>
            <a:r>
              <a:rPr lang="en" u="sng">
                <a:hlinkClick r:id="rId3"/>
              </a:rPr>
              <a:t>Hand drawn business party illustration</a:t>
            </a:r>
            <a:endParaRPr/>
          </a:p>
          <a:p>
            <a:pPr indent="-304800" lvl="0" marL="457200" rtl="0" algn="l">
              <a:spcBef>
                <a:spcPts val="0"/>
              </a:spcBef>
              <a:spcAft>
                <a:spcPts val="0"/>
              </a:spcAft>
              <a:buClr>
                <a:schemeClr val="dk1"/>
              </a:buClr>
              <a:buSzPts val="1200"/>
              <a:buFont typeface="Roboto"/>
              <a:buChar char="●"/>
            </a:pPr>
            <a:r>
              <a:rPr lang="en" u="sng">
                <a:hlinkClick r:id="rId4"/>
              </a:rPr>
              <a:t>Hand drawn starting line business illustration</a:t>
            </a:r>
            <a:endParaRPr sz="1000"/>
          </a:p>
        </p:txBody>
      </p:sp>
      <p:sp>
        <p:nvSpPr>
          <p:cNvPr id="1190" name="Google Shape;1190;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191" name="Google Shape;1191;p45"/>
          <p:cNvSpPr/>
          <p:nvPr/>
        </p:nvSpPr>
        <p:spPr>
          <a:xfrm>
            <a:off x="2995397" y="3129173"/>
            <a:ext cx="118575" cy="182984"/>
          </a:xfrm>
          <a:custGeom>
            <a:rect b="b" l="l" r="r" t="t"/>
            <a:pathLst>
              <a:path extrusionOk="0" h="17813" w="11543">
                <a:moveTo>
                  <a:pt x="3870" y="0"/>
                </a:moveTo>
                <a:lnTo>
                  <a:pt x="1" y="1835"/>
                </a:lnTo>
                <a:lnTo>
                  <a:pt x="7639" y="17813"/>
                </a:lnTo>
                <a:lnTo>
                  <a:pt x="11542" y="15945"/>
                </a:lnTo>
                <a:lnTo>
                  <a:pt x="38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5"/>
          <p:cNvSpPr/>
          <p:nvPr/>
        </p:nvSpPr>
        <p:spPr>
          <a:xfrm>
            <a:off x="2934060" y="3173715"/>
            <a:ext cx="115483" cy="169568"/>
          </a:xfrm>
          <a:custGeom>
            <a:rect b="b" l="l" r="r" t="t"/>
            <a:pathLst>
              <a:path extrusionOk="0" h="16507" w="11242">
                <a:moveTo>
                  <a:pt x="4204" y="1"/>
                </a:moveTo>
                <a:lnTo>
                  <a:pt x="1" y="2035"/>
                </a:lnTo>
                <a:cubicBezTo>
                  <a:pt x="67" y="2235"/>
                  <a:pt x="101" y="2369"/>
                  <a:pt x="167" y="2502"/>
                </a:cubicBezTo>
                <a:cubicBezTo>
                  <a:pt x="901" y="3937"/>
                  <a:pt x="1602" y="5371"/>
                  <a:pt x="2302" y="6805"/>
                </a:cubicBezTo>
                <a:cubicBezTo>
                  <a:pt x="3803" y="9908"/>
                  <a:pt x="5304" y="13043"/>
                  <a:pt x="6772" y="16145"/>
                </a:cubicBezTo>
                <a:cubicBezTo>
                  <a:pt x="6878" y="16401"/>
                  <a:pt x="6985" y="16507"/>
                  <a:pt x="7143" y="16507"/>
                </a:cubicBezTo>
                <a:cubicBezTo>
                  <a:pt x="7233" y="16507"/>
                  <a:pt x="7340" y="16473"/>
                  <a:pt x="7473" y="16412"/>
                </a:cubicBezTo>
                <a:cubicBezTo>
                  <a:pt x="8140" y="16045"/>
                  <a:pt x="8840" y="15745"/>
                  <a:pt x="9507" y="15412"/>
                </a:cubicBezTo>
                <a:lnTo>
                  <a:pt x="11242" y="14578"/>
                </a:lnTo>
                <a:lnTo>
                  <a:pt x="42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5"/>
          <p:cNvSpPr/>
          <p:nvPr/>
        </p:nvSpPr>
        <p:spPr>
          <a:xfrm>
            <a:off x="2877520" y="3226484"/>
            <a:ext cx="100414" cy="148386"/>
          </a:xfrm>
          <a:custGeom>
            <a:rect b="b" l="l" r="r" t="t"/>
            <a:pathLst>
              <a:path extrusionOk="0" h="14445" w="9775">
                <a:moveTo>
                  <a:pt x="3703" y="1"/>
                </a:moveTo>
                <a:lnTo>
                  <a:pt x="1" y="1802"/>
                </a:lnTo>
                <a:lnTo>
                  <a:pt x="6072" y="14444"/>
                </a:lnTo>
                <a:lnTo>
                  <a:pt x="9774" y="12676"/>
                </a:lnTo>
                <a:lnTo>
                  <a:pt x="37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5"/>
          <p:cNvSpPr/>
          <p:nvPr/>
        </p:nvSpPr>
        <p:spPr>
          <a:xfrm>
            <a:off x="2871008" y="3125167"/>
            <a:ext cx="260089" cy="262380"/>
          </a:xfrm>
          <a:custGeom>
            <a:rect b="b" l="l" r="r" t="t"/>
            <a:pathLst>
              <a:path extrusionOk="0" h="25542" w="25319">
                <a:moveTo>
                  <a:pt x="15979" y="390"/>
                </a:moveTo>
                <a:lnTo>
                  <a:pt x="23618" y="16335"/>
                </a:lnTo>
                <a:lnTo>
                  <a:pt x="19748" y="18169"/>
                </a:lnTo>
                <a:lnTo>
                  <a:pt x="12076" y="2225"/>
                </a:lnTo>
                <a:lnTo>
                  <a:pt x="15979" y="390"/>
                </a:lnTo>
                <a:close/>
                <a:moveTo>
                  <a:pt x="10342" y="4693"/>
                </a:moveTo>
                <a:lnTo>
                  <a:pt x="17347" y="19304"/>
                </a:lnTo>
                <a:lnTo>
                  <a:pt x="15645" y="20138"/>
                </a:lnTo>
                <a:cubicBezTo>
                  <a:pt x="14978" y="20438"/>
                  <a:pt x="14278" y="20738"/>
                  <a:pt x="13611" y="21105"/>
                </a:cubicBezTo>
                <a:cubicBezTo>
                  <a:pt x="13476" y="21178"/>
                  <a:pt x="13368" y="21216"/>
                  <a:pt x="13278" y="21216"/>
                </a:cubicBezTo>
                <a:cubicBezTo>
                  <a:pt x="13121" y="21216"/>
                  <a:pt x="13016" y="21104"/>
                  <a:pt x="12910" y="20871"/>
                </a:cubicBezTo>
                <a:cubicBezTo>
                  <a:pt x="11409" y="17736"/>
                  <a:pt x="9941" y="14634"/>
                  <a:pt x="8440" y="11498"/>
                </a:cubicBezTo>
                <a:cubicBezTo>
                  <a:pt x="7740" y="10064"/>
                  <a:pt x="7006" y="8629"/>
                  <a:pt x="6305" y="7195"/>
                </a:cubicBezTo>
                <a:cubicBezTo>
                  <a:pt x="6239" y="7062"/>
                  <a:pt x="6205" y="6928"/>
                  <a:pt x="6105" y="6728"/>
                </a:cubicBezTo>
                <a:lnTo>
                  <a:pt x="10342" y="4693"/>
                </a:lnTo>
                <a:close/>
                <a:moveTo>
                  <a:pt x="4337" y="9864"/>
                </a:moveTo>
                <a:lnTo>
                  <a:pt x="10408" y="22506"/>
                </a:lnTo>
                <a:lnTo>
                  <a:pt x="6706" y="24307"/>
                </a:lnTo>
                <a:lnTo>
                  <a:pt x="601" y="11631"/>
                </a:lnTo>
                <a:lnTo>
                  <a:pt x="4337" y="9864"/>
                </a:lnTo>
                <a:close/>
                <a:moveTo>
                  <a:pt x="15992" y="1"/>
                </a:moveTo>
                <a:cubicBezTo>
                  <a:pt x="15887" y="1"/>
                  <a:pt x="15764" y="42"/>
                  <a:pt x="15612" y="123"/>
                </a:cubicBezTo>
                <a:cubicBezTo>
                  <a:pt x="14511" y="657"/>
                  <a:pt x="13377" y="1191"/>
                  <a:pt x="12276" y="1724"/>
                </a:cubicBezTo>
                <a:cubicBezTo>
                  <a:pt x="11609" y="2025"/>
                  <a:pt x="11609" y="2025"/>
                  <a:pt x="11943" y="2725"/>
                </a:cubicBezTo>
                <a:lnTo>
                  <a:pt x="19148" y="17736"/>
                </a:lnTo>
                <a:lnTo>
                  <a:pt x="19448" y="18303"/>
                </a:lnTo>
                <a:lnTo>
                  <a:pt x="17780" y="19103"/>
                </a:lnTo>
                <a:cubicBezTo>
                  <a:pt x="17714" y="19037"/>
                  <a:pt x="17680" y="19037"/>
                  <a:pt x="17680" y="19003"/>
                </a:cubicBezTo>
                <a:lnTo>
                  <a:pt x="10909" y="4893"/>
                </a:lnTo>
                <a:cubicBezTo>
                  <a:pt x="10731" y="4518"/>
                  <a:pt x="10647" y="4365"/>
                  <a:pt x="10469" y="4365"/>
                </a:cubicBezTo>
                <a:cubicBezTo>
                  <a:pt x="10347" y="4365"/>
                  <a:pt x="10180" y="4437"/>
                  <a:pt x="9908" y="4560"/>
                </a:cubicBezTo>
                <a:cubicBezTo>
                  <a:pt x="8674" y="5160"/>
                  <a:pt x="7473" y="5761"/>
                  <a:pt x="6205" y="6328"/>
                </a:cubicBezTo>
                <a:cubicBezTo>
                  <a:pt x="5772" y="6528"/>
                  <a:pt x="5738" y="6728"/>
                  <a:pt x="5938" y="7162"/>
                </a:cubicBezTo>
                <a:cubicBezTo>
                  <a:pt x="8173" y="11765"/>
                  <a:pt x="10375" y="16368"/>
                  <a:pt x="12610" y="21005"/>
                </a:cubicBezTo>
                <a:cubicBezTo>
                  <a:pt x="12677" y="21138"/>
                  <a:pt x="12743" y="21272"/>
                  <a:pt x="12810" y="21439"/>
                </a:cubicBezTo>
                <a:cubicBezTo>
                  <a:pt x="12310" y="21705"/>
                  <a:pt x="11843" y="21906"/>
                  <a:pt x="11409" y="22106"/>
                </a:cubicBezTo>
                <a:cubicBezTo>
                  <a:pt x="11178" y="22214"/>
                  <a:pt x="11041" y="22279"/>
                  <a:pt x="10940" y="22279"/>
                </a:cubicBezTo>
                <a:cubicBezTo>
                  <a:pt x="10792" y="22279"/>
                  <a:pt x="10720" y="22142"/>
                  <a:pt x="10542" y="21805"/>
                </a:cubicBezTo>
                <a:lnTo>
                  <a:pt x="4838" y="9930"/>
                </a:lnTo>
                <a:cubicBezTo>
                  <a:pt x="4658" y="9531"/>
                  <a:pt x="4586" y="9371"/>
                  <a:pt x="4421" y="9371"/>
                </a:cubicBezTo>
                <a:cubicBezTo>
                  <a:pt x="4310" y="9371"/>
                  <a:pt x="4158" y="9443"/>
                  <a:pt x="3904" y="9563"/>
                </a:cubicBezTo>
                <a:lnTo>
                  <a:pt x="635" y="11131"/>
                </a:lnTo>
                <a:cubicBezTo>
                  <a:pt x="1" y="11431"/>
                  <a:pt x="34" y="11431"/>
                  <a:pt x="301" y="12065"/>
                </a:cubicBezTo>
                <a:lnTo>
                  <a:pt x="6105" y="24140"/>
                </a:lnTo>
                <a:lnTo>
                  <a:pt x="6372" y="24674"/>
                </a:lnTo>
                <a:lnTo>
                  <a:pt x="5205" y="25341"/>
                </a:lnTo>
                <a:lnTo>
                  <a:pt x="5305" y="25541"/>
                </a:lnTo>
                <a:cubicBezTo>
                  <a:pt x="5538" y="25508"/>
                  <a:pt x="5738" y="25408"/>
                  <a:pt x="5972" y="25308"/>
                </a:cubicBezTo>
                <a:lnTo>
                  <a:pt x="24819" y="16301"/>
                </a:lnTo>
                <a:cubicBezTo>
                  <a:pt x="24952" y="16268"/>
                  <a:pt x="25052" y="16201"/>
                  <a:pt x="25152" y="16135"/>
                </a:cubicBezTo>
                <a:cubicBezTo>
                  <a:pt x="25219" y="16035"/>
                  <a:pt x="25286" y="15935"/>
                  <a:pt x="25319" y="15834"/>
                </a:cubicBezTo>
                <a:cubicBezTo>
                  <a:pt x="25238" y="15808"/>
                  <a:pt x="25113" y="15759"/>
                  <a:pt x="25016" y="15759"/>
                </a:cubicBezTo>
                <a:cubicBezTo>
                  <a:pt x="24993" y="15759"/>
                  <a:pt x="24971" y="15761"/>
                  <a:pt x="24952" y="15768"/>
                </a:cubicBezTo>
                <a:cubicBezTo>
                  <a:pt x="24652" y="15868"/>
                  <a:pt x="24352" y="16035"/>
                  <a:pt x="23985" y="16201"/>
                </a:cubicBezTo>
                <a:lnTo>
                  <a:pt x="23718" y="15568"/>
                </a:lnTo>
                <a:cubicBezTo>
                  <a:pt x="21283" y="10531"/>
                  <a:pt x="18848" y="5460"/>
                  <a:pt x="16446" y="423"/>
                </a:cubicBezTo>
                <a:cubicBezTo>
                  <a:pt x="16316" y="142"/>
                  <a:pt x="16186" y="1"/>
                  <a:pt x="159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5"/>
          <p:cNvSpPr/>
          <p:nvPr/>
        </p:nvSpPr>
        <p:spPr>
          <a:xfrm>
            <a:off x="3170881" y="3036998"/>
            <a:ext cx="357062" cy="288873"/>
          </a:xfrm>
          <a:custGeom>
            <a:rect b="b" l="l" r="r" t="t"/>
            <a:pathLst>
              <a:path extrusionOk="0" h="28121" w="34759">
                <a:moveTo>
                  <a:pt x="33958" y="0"/>
                </a:moveTo>
                <a:cubicBezTo>
                  <a:pt x="30489" y="4570"/>
                  <a:pt x="26153" y="8406"/>
                  <a:pt x="21216" y="11341"/>
                </a:cubicBezTo>
                <a:cubicBezTo>
                  <a:pt x="20549" y="11708"/>
                  <a:pt x="19881" y="12075"/>
                  <a:pt x="19181" y="12442"/>
                </a:cubicBezTo>
                <a:cubicBezTo>
                  <a:pt x="16079" y="14010"/>
                  <a:pt x="12743" y="15178"/>
                  <a:pt x="9341" y="15911"/>
                </a:cubicBezTo>
                <a:cubicBezTo>
                  <a:pt x="6605" y="16512"/>
                  <a:pt x="3803" y="16845"/>
                  <a:pt x="1001" y="16912"/>
                </a:cubicBezTo>
                <a:lnTo>
                  <a:pt x="1" y="20281"/>
                </a:lnTo>
                <a:lnTo>
                  <a:pt x="26553" y="28120"/>
                </a:lnTo>
                <a:lnTo>
                  <a:pt x="34759" y="234"/>
                </a:lnTo>
                <a:lnTo>
                  <a:pt x="33958" y="0"/>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5"/>
          <p:cNvSpPr/>
          <p:nvPr/>
        </p:nvSpPr>
        <p:spPr>
          <a:xfrm>
            <a:off x="3244894" y="2971891"/>
            <a:ext cx="47305" cy="37700"/>
          </a:xfrm>
          <a:custGeom>
            <a:rect b="b" l="l" r="r" t="t"/>
            <a:pathLst>
              <a:path extrusionOk="0" h="3670" w="4605">
                <a:moveTo>
                  <a:pt x="4537" y="0"/>
                </a:moveTo>
                <a:lnTo>
                  <a:pt x="1" y="2669"/>
                </a:lnTo>
                <a:lnTo>
                  <a:pt x="3537" y="3669"/>
                </a:lnTo>
                <a:lnTo>
                  <a:pt x="4604" y="67"/>
                </a:lnTo>
                <a:lnTo>
                  <a:pt x="4537"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5"/>
          <p:cNvSpPr/>
          <p:nvPr/>
        </p:nvSpPr>
        <p:spPr>
          <a:xfrm>
            <a:off x="3265799" y="3142188"/>
            <a:ext cx="176821" cy="98852"/>
          </a:xfrm>
          <a:custGeom>
            <a:rect b="b" l="l" r="r" t="t"/>
            <a:pathLst>
              <a:path extrusionOk="0" h="9623" w="17213">
                <a:moveTo>
                  <a:pt x="8240" y="1"/>
                </a:moveTo>
                <a:lnTo>
                  <a:pt x="1" y="4471"/>
                </a:lnTo>
                <a:cubicBezTo>
                  <a:pt x="67" y="4604"/>
                  <a:pt x="134" y="4737"/>
                  <a:pt x="201" y="4837"/>
                </a:cubicBezTo>
                <a:cubicBezTo>
                  <a:pt x="267" y="4938"/>
                  <a:pt x="301" y="5038"/>
                  <a:pt x="367" y="5138"/>
                </a:cubicBezTo>
                <a:cubicBezTo>
                  <a:pt x="568" y="5471"/>
                  <a:pt x="768" y="5771"/>
                  <a:pt x="1035" y="6072"/>
                </a:cubicBezTo>
                <a:cubicBezTo>
                  <a:pt x="1068" y="6172"/>
                  <a:pt x="1135" y="6238"/>
                  <a:pt x="1201" y="6305"/>
                </a:cubicBezTo>
                <a:cubicBezTo>
                  <a:pt x="1201" y="6305"/>
                  <a:pt x="1201" y="6339"/>
                  <a:pt x="1235" y="6339"/>
                </a:cubicBezTo>
                <a:cubicBezTo>
                  <a:pt x="1402" y="6539"/>
                  <a:pt x="1568" y="6705"/>
                  <a:pt x="1735" y="6872"/>
                </a:cubicBezTo>
                <a:cubicBezTo>
                  <a:pt x="2402" y="7539"/>
                  <a:pt x="3169" y="8106"/>
                  <a:pt x="4037" y="8540"/>
                </a:cubicBezTo>
                <a:cubicBezTo>
                  <a:pt x="4137" y="8607"/>
                  <a:pt x="4270" y="8674"/>
                  <a:pt x="4404" y="8740"/>
                </a:cubicBezTo>
                <a:cubicBezTo>
                  <a:pt x="5681" y="9341"/>
                  <a:pt x="7016" y="9623"/>
                  <a:pt x="8327" y="9623"/>
                </a:cubicBezTo>
                <a:cubicBezTo>
                  <a:pt x="12255" y="9623"/>
                  <a:pt x="15962" y="7096"/>
                  <a:pt x="17213" y="3070"/>
                </a:cubicBezTo>
                <a:cubicBezTo>
                  <a:pt x="17079" y="3036"/>
                  <a:pt x="17013" y="3003"/>
                  <a:pt x="16946" y="2969"/>
                </a:cubicBezTo>
                <a:cubicBezTo>
                  <a:pt x="14211" y="2169"/>
                  <a:pt x="11475" y="1335"/>
                  <a:pt x="8740" y="568"/>
                </a:cubicBezTo>
                <a:cubicBezTo>
                  <a:pt x="8673" y="568"/>
                  <a:pt x="8607" y="534"/>
                  <a:pt x="8573" y="501"/>
                </a:cubicBezTo>
                <a:cubicBezTo>
                  <a:pt x="8540" y="501"/>
                  <a:pt x="8507" y="501"/>
                  <a:pt x="8507" y="468"/>
                </a:cubicBezTo>
                <a:cubicBezTo>
                  <a:pt x="8440" y="468"/>
                  <a:pt x="8407" y="434"/>
                  <a:pt x="8373" y="401"/>
                </a:cubicBezTo>
                <a:cubicBezTo>
                  <a:pt x="8240" y="301"/>
                  <a:pt x="8206" y="134"/>
                  <a:pt x="82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5"/>
          <p:cNvSpPr/>
          <p:nvPr/>
        </p:nvSpPr>
        <p:spPr>
          <a:xfrm>
            <a:off x="3368596" y="3052417"/>
            <a:ext cx="94928" cy="109813"/>
          </a:xfrm>
          <a:custGeom>
            <a:rect b="b" l="l" r="r" t="t"/>
            <a:pathLst>
              <a:path extrusionOk="0" h="10690" w="9241">
                <a:moveTo>
                  <a:pt x="2502" y="0"/>
                </a:moveTo>
                <a:lnTo>
                  <a:pt x="1" y="8406"/>
                </a:lnTo>
                <a:lnTo>
                  <a:pt x="7773" y="10674"/>
                </a:lnTo>
                <a:cubicBezTo>
                  <a:pt x="7784" y="10686"/>
                  <a:pt x="7795" y="10689"/>
                  <a:pt x="7805" y="10689"/>
                </a:cubicBezTo>
                <a:cubicBezTo>
                  <a:pt x="7825" y="10689"/>
                  <a:pt x="7840" y="10674"/>
                  <a:pt x="7840" y="10674"/>
                </a:cubicBezTo>
                <a:lnTo>
                  <a:pt x="7940" y="10274"/>
                </a:lnTo>
                <a:cubicBezTo>
                  <a:pt x="9241" y="5938"/>
                  <a:pt x="6806" y="1368"/>
                  <a:pt x="25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5"/>
          <p:cNvSpPr/>
          <p:nvPr/>
        </p:nvSpPr>
        <p:spPr>
          <a:xfrm>
            <a:off x="3366202" y="3049325"/>
            <a:ext cx="99725" cy="114898"/>
          </a:xfrm>
          <a:custGeom>
            <a:rect b="b" l="l" r="r" t="t"/>
            <a:pathLst>
              <a:path extrusionOk="0" h="11185" w="9708">
                <a:moveTo>
                  <a:pt x="2869" y="535"/>
                </a:moveTo>
                <a:cubicBezTo>
                  <a:pt x="6972" y="1969"/>
                  <a:pt x="9207" y="6372"/>
                  <a:pt x="7973" y="10542"/>
                </a:cubicBezTo>
                <a:lnTo>
                  <a:pt x="7906" y="10775"/>
                </a:lnTo>
                <a:lnTo>
                  <a:pt x="501" y="8574"/>
                </a:lnTo>
                <a:lnTo>
                  <a:pt x="2869" y="535"/>
                </a:lnTo>
                <a:close/>
                <a:moveTo>
                  <a:pt x="2569" y="1"/>
                </a:moveTo>
                <a:lnTo>
                  <a:pt x="34" y="8640"/>
                </a:lnTo>
                <a:cubicBezTo>
                  <a:pt x="0" y="8740"/>
                  <a:pt x="67" y="8841"/>
                  <a:pt x="167" y="8874"/>
                </a:cubicBezTo>
                <a:lnTo>
                  <a:pt x="7939" y="11176"/>
                </a:lnTo>
                <a:cubicBezTo>
                  <a:pt x="7962" y="11181"/>
                  <a:pt x="7985" y="11184"/>
                  <a:pt x="8008" y="11184"/>
                </a:cubicBezTo>
                <a:cubicBezTo>
                  <a:pt x="8116" y="11184"/>
                  <a:pt x="8217" y="11119"/>
                  <a:pt x="8273" y="11009"/>
                </a:cubicBezTo>
                <a:lnTo>
                  <a:pt x="8373" y="10608"/>
                </a:lnTo>
                <a:cubicBezTo>
                  <a:pt x="9707" y="6105"/>
                  <a:pt x="7105" y="1335"/>
                  <a:pt x="25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5"/>
          <p:cNvSpPr/>
          <p:nvPr/>
        </p:nvSpPr>
        <p:spPr>
          <a:xfrm>
            <a:off x="3256204" y="3049941"/>
            <a:ext cx="120969" cy="138175"/>
          </a:xfrm>
          <a:custGeom>
            <a:rect b="b" l="l" r="r" t="t"/>
            <a:pathLst>
              <a:path extrusionOk="0" h="13451" w="11776">
                <a:moveTo>
                  <a:pt x="9288" y="1"/>
                </a:moveTo>
                <a:cubicBezTo>
                  <a:pt x="5339" y="1"/>
                  <a:pt x="1676" y="2532"/>
                  <a:pt x="434" y="6479"/>
                </a:cubicBezTo>
                <a:cubicBezTo>
                  <a:pt x="334" y="6879"/>
                  <a:pt x="234" y="7279"/>
                  <a:pt x="167" y="7646"/>
                </a:cubicBezTo>
                <a:cubicBezTo>
                  <a:pt x="101" y="7913"/>
                  <a:pt x="67" y="8180"/>
                  <a:pt x="34" y="8447"/>
                </a:cubicBezTo>
                <a:cubicBezTo>
                  <a:pt x="34" y="8647"/>
                  <a:pt x="1" y="8881"/>
                  <a:pt x="1" y="9081"/>
                </a:cubicBezTo>
                <a:lnTo>
                  <a:pt x="1" y="9414"/>
                </a:lnTo>
                <a:cubicBezTo>
                  <a:pt x="1" y="9548"/>
                  <a:pt x="1" y="9681"/>
                  <a:pt x="1" y="9781"/>
                </a:cubicBezTo>
                <a:cubicBezTo>
                  <a:pt x="34" y="9915"/>
                  <a:pt x="34" y="10015"/>
                  <a:pt x="34" y="10148"/>
                </a:cubicBezTo>
                <a:cubicBezTo>
                  <a:pt x="34" y="10182"/>
                  <a:pt x="34" y="10215"/>
                  <a:pt x="34" y="10248"/>
                </a:cubicBezTo>
                <a:cubicBezTo>
                  <a:pt x="34" y="10315"/>
                  <a:pt x="67" y="10415"/>
                  <a:pt x="67" y="10482"/>
                </a:cubicBezTo>
                <a:cubicBezTo>
                  <a:pt x="67" y="10582"/>
                  <a:pt x="101" y="10682"/>
                  <a:pt x="101" y="10749"/>
                </a:cubicBezTo>
                <a:cubicBezTo>
                  <a:pt x="101" y="10782"/>
                  <a:pt x="101" y="10849"/>
                  <a:pt x="101" y="10882"/>
                </a:cubicBezTo>
                <a:cubicBezTo>
                  <a:pt x="134" y="10982"/>
                  <a:pt x="167" y="11082"/>
                  <a:pt x="167" y="11249"/>
                </a:cubicBezTo>
                <a:cubicBezTo>
                  <a:pt x="201" y="11382"/>
                  <a:pt x="234" y="11516"/>
                  <a:pt x="267" y="11649"/>
                </a:cubicBezTo>
                <a:cubicBezTo>
                  <a:pt x="267" y="11683"/>
                  <a:pt x="267" y="11716"/>
                  <a:pt x="267" y="11749"/>
                </a:cubicBezTo>
                <a:cubicBezTo>
                  <a:pt x="301" y="11883"/>
                  <a:pt x="334" y="11983"/>
                  <a:pt x="401" y="12116"/>
                </a:cubicBezTo>
                <a:cubicBezTo>
                  <a:pt x="434" y="12283"/>
                  <a:pt x="468" y="12416"/>
                  <a:pt x="534" y="12550"/>
                </a:cubicBezTo>
                <a:cubicBezTo>
                  <a:pt x="568" y="12650"/>
                  <a:pt x="601" y="12717"/>
                  <a:pt x="668" y="12883"/>
                </a:cubicBezTo>
                <a:cubicBezTo>
                  <a:pt x="734" y="13050"/>
                  <a:pt x="801" y="13217"/>
                  <a:pt x="901" y="13384"/>
                </a:cubicBezTo>
                <a:lnTo>
                  <a:pt x="935" y="13451"/>
                </a:lnTo>
                <a:lnTo>
                  <a:pt x="9174" y="8981"/>
                </a:lnTo>
                <a:cubicBezTo>
                  <a:pt x="9174" y="8947"/>
                  <a:pt x="9174" y="8914"/>
                  <a:pt x="9207" y="8881"/>
                </a:cubicBezTo>
                <a:cubicBezTo>
                  <a:pt x="9207" y="8847"/>
                  <a:pt x="9207" y="8814"/>
                  <a:pt x="9240" y="8781"/>
                </a:cubicBezTo>
                <a:cubicBezTo>
                  <a:pt x="10008" y="6112"/>
                  <a:pt x="10808" y="3477"/>
                  <a:pt x="11575" y="842"/>
                </a:cubicBezTo>
                <a:lnTo>
                  <a:pt x="11776" y="341"/>
                </a:lnTo>
                <a:cubicBezTo>
                  <a:pt x="10947" y="111"/>
                  <a:pt x="10111" y="1"/>
                  <a:pt x="9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5"/>
          <p:cNvSpPr/>
          <p:nvPr/>
        </p:nvSpPr>
        <p:spPr>
          <a:xfrm>
            <a:off x="3165056" y="2967843"/>
            <a:ext cx="367684" cy="362013"/>
          </a:xfrm>
          <a:custGeom>
            <a:rect b="b" l="l" r="r" t="t"/>
            <a:pathLst>
              <a:path extrusionOk="0" h="35241" w="35793">
                <a:moveTo>
                  <a:pt x="12309" y="361"/>
                </a:moveTo>
                <a:lnTo>
                  <a:pt x="12376" y="461"/>
                </a:lnTo>
                <a:lnTo>
                  <a:pt x="11309" y="4097"/>
                </a:lnTo>
                <a:lnTo>
                  <a:pt x="7773" y="3063"/>
                </a:lnTo>
                <a:lnTo>
                  <a:pt x="12309" y="361"/>
                </a:lnTo>
                <a:close/>
                <a:moveTo>
                  <a:pt x="12843" y="327"/>
                </a:moveTo>
                <a:lnTo>
                  <a:pt x="35292" y="6966"/>
                </a:lnTo>
                <a:lnTo>
                  <a:pt x="27087" y="34852"/>
                </a:lnTo>
                <a:lnTo>
                  <a:pt x="534" y="27013"/>
                </a:lnTo>
                <a:lnTo>
                  <a:pt x="7573" y="3330"/>
                </a:lnTo>
                <a:lnTo>
                  <a:pt x="8273" y="3563"/>
                </a:lnTo>
                <a:cubicBezTo>
                  <a:pt x="9240" y="3830"/>
                  <a:pt x="10208" y="4097"/>
                  <a:pt x="11175" y="4397"/>
                </a:cubicBezTo>
                <a:cubicBezTo>
                  <a:pt x="11280" y="4435"/>
                  <a:pt x="11363" y="4454"/>
                  <a:pt x="11430" y="4454"/>
                </a:cubicBezTo>
                <a:cubicBezTo>
                  <a:pt x="11597" y="4454"/>
                  <a:pt x="11661" y="4335"/>
                  <a:pt x="11709" y="4097"/>
                </a:cubicBezTo>
                <a:cubicBezTo>
                  <a:pt x="12042" y="3029"/>
                  <a:pt x="12343" y="1962"/>
                  <a:pt x="12676" y="894"/>
                </a:cubicBezTo>
                <a:lnTo>
                  <a:pt x="12843" y="327"/>
                </a:lnTo>
                <a:close/>
                <a:moveTo>
                  <a:pt x="12790" y="1"/>
                </a:moveTo>
                <a:cubicBezTo>
                  <a:pt x="12377" y="1"/>
                  <a:pt x="11969" y="121"/>
                  <a:pt x="11609" y="361"/>
                </a:cubicBezTo>
                <a:cubicBezTo>
                  <a:pt x="10275" y="1195"/>
                  <a:pt x="8874" y="1962"/>
                  <a:pt x="7506" y="2763"/>
                </a:cubicBezTo>
                <a:cubicBezTo>
                  <a:pt x="7239" y="2929"/>
                  <a:pt x="6972" y="3096"/>
                  <a:pt x="7072" y="3496"/>
                </a:cubicBezTo>
                <a:cubicBezTo>
                  <a:pt x="7106" y="3663"/>
                  <a:pt x="6972" y="3830"/>
                  <a:pt x="6939" y="3997"/>
                </a:cubicBezTo>
                <a:cubicBezTo>
                  <a:pt x="4737" y="11435"/>
                  <a:pt x="2569" y="18841"/>
                  <a:pt x="367" y="26246"/>
                </a:cubicBezTo>
                <a:cubicBezTo>
                  <a:pt x="34" y="27413"/>
                  <a:pt x="1" y="27247"/>
                  <a:pt x="1068" y="27580"/>
                </a:cubicBezTo>
                <a:lnTo>
                  <a:pt x="26519" y="35086"/>
                </a:lnTo>
                <a:cubicBezTo>
                  <a:pt x="26849" y="35180"/>
                  <a:pt x="27049" y="35241"/>
                  <a:pt x="27183" y="35241"/>
                </a:cubicBezTo>
                <a:cubicBezTo>
                  <a:pt x="27429" y="35241"/>
                  <a:pt x="27447" y="35035"/>
                  <a:pt x="27620" y="34452"/>
                </a:cubicBezTo>
                <a:cubicBezTo>
                  <a:pt x="28554" y="31316"/>
                  <a:pt x="29488" y="28147"/>
                  <a:pt x="30422" y="25012"/>
                </a:cubicBezTo>
                <a:cubicBezTo>
                  <a:pt x="30456" y="24812"/>
                  <a:pt x="30556" y="24611"/>
                  <a:pt x="30656" y="24411"/>
                </a:cubicBezTo>
                <a:lnTo>
                  <a:pt x="32657" y="17606"/>
                </a:lnTo>
                <a:cubicBezTo>
                  <a:pt x="32691" y="17406"/>
                  <a:pt x="32724" y="17206"/>
                  <a:pt x="32757" y="17006"/>
                </a:cubicBezTo>
                <a:lnTo>
                  <a:pt x="35593" y="7366"/>
                </a:lnTo>
                <a:cubicBezTo>
                  <a:pt x="35793" y="6732"/>
                  <a:pt x="35793" y="6732"/>
                  <a:pt x="35159" y="6532"/>
                </a:cubicBezTo>
                <a:cubicBezTo>
                  <a:pt x="27954" y="4397"/>
                  <a:pt x="20782" y="2296"/>
                  <a:pt x="13610" y="161"/>
                </a:cubicBezTo>
                <a:cubicBezTo>
                  <a:pt x="13343" y="54"/>
                  <a:pt x="13066" y="1"/>
                  <a:pt x="127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5"/>
          <p:cNvSpPr/>
          <p:nvPr/>
        </p:nvSpPr>
        <p:spPr>
          <a:xfrm>
            <a:off x="3250133" y="3044846"/>
            <a:ext cx="197972" cy="201485"/>
          </a:xfrm>
          <a:custGeom>
            <a:rect b="b" l="l" r="r" t="t"/>
            <a:pathLst>
              <a:path extrusionOk="0" h="19614" w="19272">
                <a:moveTo>
                  <a:pt x="9853" y="485"/>
                </a:moveTo>
                <a:cubicBezTo>
                  <a:pt x="10685" y="485"/>
                  <a:pt x="11529" y="599"/>
                  <a:pt x="12367" y="837"/>
                </a:cubicBezTo>
                <a:lnTo>
                  <a:pt x="12233" y="1338"/>
                </a:lnTo>
                <a:cubicBezTo>
                  <a:pt x="11433" y="3973"/>
                  <a:pt x="10665" y="6608"/>
                  <a:pt x="9865" y="9243"/>
                </a:cubicBezTo>
                <a:cubicBezTo>
                  <a:pt x="9865" y="9277"/>
                  <a:pt x="9831" y="9343"/>
                  <a:pt x="9831" y="9377"/>
                </a:cubicBezTo>
                <a:cubicBezTo>
                  <a:pt x="9831" y="9410"/>
                  <a:pt x="9831" y="9443"/>
                  <a:pt x="9831" y="9477"/>
                </a:cubicBezTo>
                <a:lnTo>
                  <a:pt x="1559" y="13947"/>
                </a:lnTo>
                <a:lnTo>
                  <a:pt x="1526" y="13947"/>
                </a:lnTo>
                <a:lnTo>
                  <a:pt x="1492" y="13880"/>
                </a:lnTo>
                <a:cubicBezTo>
                  <a:pt x="1392" y="13713"/>
                  <a:pt x="1325" y="13546"/>
                  <a:pt x="1259" y="13379"/>
                </a:cubicBezTo>
                <a:cubicBezTo>
                  <a:pt x="1192" y="13213"/>
                  <a:pt x="1159" y="13146"/>
                  <a:pt x="1125" y="13046"/>
                </a:cubicBezTo>
                <a:cubicBezTo>
                  <a:pt x="1059" y="12879"/>
                  <a:pt x="1025" y="12746"/>
                  <a:pt x="992" y="12612"/>
                </a:cubicBezTo>
                <a:cubicBezTo>
                  <a:pt x="925" y="12479"/>
                  <a:pt x="892" y="12345"/>
                  <a:pt x="858" y="12212"/>
                </a:cubicBezTo>
                <a:cubicBezTo>
                  <a:pt x="858" y="12179"/>
                  <a:pt x="858" y="12179"/>
                  <a:pt x="858" y="12145"/>
                </a:cubicBezTo>
                <a:cubicBezTo>
                  <a:pt x="825" y="12012"/>
                  <a:pt x="792" y="11878"/>
                  <a:pt x="758" y="11745"/>
                </a:cubicBezTo>
                <a:cubicBezTo>
                  <a:pt x="725" y="11612"/>
                  <a:pt x="725" y="11478"/>
                  <a:pt x="692" y="11345"/>
                </a:cubicBezTo>
                <a:cubicBezTo>
                  <a:pt x="692" y="11311"/>
                  <a:pt x="692" y="11278"/>
                  <a:pt x="692" y="11245"/>
                </a:cubicBezTo>
                <a:cubicBezTo>
                  <a:pt x="692" y="11145"/>
                  <a:pt x="658" y="11078"/>
                  <a:pt x="658" y="10978"/>
                </a:cubicBezTo>
                <a:cubicBezTo>
                  <a:pt x="658" y="10878"/>
                  <a:pt x="625" y="10811"/>
                  <a:pt x="625" y="10744"/>
                </a:cubicBezTo>
                <a:cubicBezTo>
                  <a:pt x="625" y="10678"/>
                  <a:pt x="625" y="10644"/>
                  <a:pt x="625" y="10611"/>
                </a:cubicBezTo>
                <a:cubicBezTo>
                  <a:pt x="625" y="10511"/>
                  <a:pt x="625" y="10377"/>
                  <a:pt x="592" y="10277"/>
                </a:cubicBezTo>
                <a:cubicBezTo>
                  <a:pt x="592" y="10144"/>
                  <a:pt x="592" y="10044"/>
                  <a:pt x="592" y="9910"/>
                </a:cubicBezTo>
                <a:lnTo>
                  <a:pt x="592" y="9577"/>
                </a:lnTo>
                <a:cubicBezTo>
                  <a:pt x="592" y="9343"/>
                  <a:pt x="625" y="9143"/>
                  <a:pt x="625" y="8943"/>
                </a:cubicBezTo>
                <a:cubicBezTo>
                  <a:pt x="658" y="8676"/>
                  <a:pt x="692" y="8409"/>
                  <a:pt x="758" y="8142"/>
                </a:cubicBezTo>
                <a:cubicBezTo>
                  <a:pt x="825" y="7742"/>
                  <a:pt x="925" y="7342"/>
                  <a:pt x="1025" y="6975"/>
                </a:cubicBezTo>
                <a:cubicBezTo>
                  <a:pt x="2265" y="3036"/>
                  <a:pt x="5914" y="485"/>
                  <a:pt x="9853" y="485"/>
                </a:cubicBezTo>
                <a:close/>
                <a:moveTo>
                  <a:pt x="9865" y="9877"/>
                </a:moveTo>
                <a:cubicBezTo>
                  <a:pt x="9898" y="9910"/>
                  <a:pt x="9965" y="9944"/>
                  <a:pt x="9998" y="9944"/>
                </a:cubicBezTo>
                <a:lnTo>
                  <a:pt x="10065" y="9977"/>
                </a:lnTo>
                <a:cubicBezTo>
                  <a:pt x="10132" y="10010"/>
                  <a:pt x="10165" y="10010"/>
                  <a:pt x="10232" y="10044"/>
                </a:cubicBezTo>
                <a:cubicBezTo>
                  <a:pt x="13000" y="10811"/>
                  <a:pt x="15702" y="11645"/>
                  <a:pt x="18438" y="12445"/>
                </a:cubicBezTo>
                <a:cubicBezTo>
                  <a:pt x="18538" y="12445"/>
                  <a:pt x="18604" y="12512"/>
                  <a:pt x="18704" y="12546"/>
                </a:cubicBezTo>
                <a:cubicBezTo>
                  <a:pt x="17496" y="16508"/>
                  <a:pt x="13850" y="19097"/>
                  <a:pt x="9879" y="19097"/>
                </a:cubicBezTo>
                <a:cubicBezTo>
                  <a:pt x="9136" y="19097"/>
                  <a:pt x="8382" y="19006"/>
                  <a:pt x="7630" y="18817"/>
                </a:cubicBezTo>
                <a:cubicBezTo>
                  <a:pt x="7029" y="18650"/>
                  <a:pt x="6462" y="18450"/>
                  <a:pt x="5895" y="18216"/>
                </a:cubicBezTo>
                <a:cubicBezTo>
                  <a:pt x="5795" y="18150"/>
                  <a:pt x="5662" y="18083"/>
                  <a:pt x="5528" y="18016"/>
                </a:cubicBezTo>
                <a:cubicBezTo>
                  <a:pt x="4694" y="17582"/>
                  <a:pt x="3927" y="17015"/>
                  <a:pt x="3260" y="16348"/>
                </a:cubicBezTo>
                <a:cubicBezTo>
                  <a:pt x="3060" y="16181"/>
                  <a:pt x="2893" y="15981"/>
                  <a:pt x="2760" y="15815"/>
                </a:cubicBezTo>
                <a:cubicBezTo>
                  <a:pt x="2726" y="15781"/>
                  <a:pt x="2726" y="15781"/>
                  <a:pt x="2726" y="15748"/>
                </a:cubicBezTo>
                <a:cubicBezTo>
                  <a:pt x="2660" y="15681"/>
                  <a:pt x="2593" y="15614"/>
                  <a:pt x="2526" y="15548"/>
                </a:cubicBezTo>
                <a:cubicBezTo>
                  <a:pt x="2293" y="15247"/>
                  <a:pt x="2093" y="14947"/>
                  <a:pt x="1892" y="14614"/>
                </a:cubicBezTo>
                <a:cubicBezTo>
                  <a:pt x="1826" y="14514"/>
                  <a:pt x="1759" y="14414"/>
                  <a:pt x="1726" y="14313"/>
                </a:cubicBezTo>
                <a:lnTo>
                  <a:pt x="9865" y="9877"/>
                </a:lnTo>
                <a:close/>
                <a:moveTo>
                  <a:pt x="9811" y="0"/>
                </a:moveTo>
                <a:cubicBezTo>
                  <a:pt x="4645" y="0"/>
                  <a:pt x="114" y="4160"/>
                  <a:pt x="58" y="9710"/>
                </a:cubicBezTo>
                <a:cubicBezTo>
                  <a:pt x="1" y="15317"/>
                  <a:pt x="4583" y="19613"/>
                  <a:pt x="9845" y="19613"/>
                </a:cubicBezTo>
                <a:cubicBezTo>
                  <a:pt x="10750" y="19613"/>
                  <a:pt x="11675" y="19486"/>
                  <a:pt x="12600" y="19217"/>
                </a:cubicBezTo>
                <a:cubicBezTo>
                  <a:pt x="16570" y="18083"/>
                  <a:pt x="18905" y="14614"/>
                  <a:pt x="19272" y="12279"/>
                </a:cubicBezTo>
                <a:lnTo>
                  <a:pt x="10132" y="9577"/>
                </a:lnTo>
                <a:lnTo>
                  <a:pt x="12800" y="470"/>
                </a:lnTo>
                <a:cubicBezTo>
                  <a:pt x="11799" y="151"/>
                  <a:pt x="10793" y="0"/>
                  <a:pt x="9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5"/>
          <p:cNvSpPr/>
          <p:nvPr/>
        </p:nvSpPr>
        <p:spPr>
          <a:xfrm>
            <a:off x="2888142" y="3127108"/>
            <a:ext cx="294019" cy="318109"/>
          </a:xfrm>
          <a:custGeom>
            <a:rect b="b" l="l" r="r" t="t"/>
            <a:pathLst>
              <a:path extrusionOk="0" h="30967" w="28622">
                <a:moveTo>
                  <a:pt x="20649" y="1"/>
                </a:moveTo>
                <a:cubicBezTo>
                  <a:pt x="20282" y="2870"/>
                  <a:pt x="19615" y="5672"/>
                  <a:pt x="18647" y="8407"/>
                </a:cubicBezTo>
                <a:cubicBezTo>
                  <a:pt x="17947" y="10475"/>
                  <a:pt x="17013" y="12477"/>
                  <a:pt x="15945" y="14411"/>
                </a:cubicBezTo>
                <a:cubicBezTo>
                  <a:pt x="15612" y="15012"/>
                  <a:pt x="15245" y="15612"/>
                  <a:pt x="14878" y="16179"/>
                </a:cubicBezTo>
                <a:lnTo>
                  <a:pt x="14778" y="16346"/>
                </a:lnTo>
                <a:cubicBezTo>
                  <a:pt x="13711" y="18047"/>
                  <a:pt x="12443" y="19615"/>
                  <a:pt x="11042" y="21083"/>
                </a:cubicBezTo>
                <a:lnTo>
                  <a:pt x="10675" y="21483"/>
                </a:lnTo>
                <a:cubicBezTo>
                  <a:pt x="10275" y="21883"/>
                  <a:pt x="9841" y="22284"/>
                  <a:pt x="9407" y="22684"/>
                </a:cubicBezTo>
                <a:cubicBezTo>
                  <a:pt x="6639" y="25219"/>
                  <a:pt x="3437" y="27254"/>
                  <a:pt x="1" y="28755"/>
                </a:cubicBezTo>
                <a:cubicBezTo>
                  <a:pt x="234" y="29088"/>
                  <a:pt x="468" y="29422"/>
                  <a:pt x="701" y="29722"/>
                </a:cubicBezTo>
                <a:cubicBezTo>
                  <a:pt x="1272" y="30526"/>
                  <a:pt x="2185" y="30967"/>
                  <a:pt x="3142" y="30967"/>
                </a:cubicBezTo>
                <a:cubicBezTo>
                  <a:pt x="3417" y="30967"/>
                  <a:pt x="3695" y="30931"/>
                  <a:pt x="3970" y="30856"/>
                </a:cubicBezTo>
                <a:cubicBezTo>
                  <a:pt x="4437" y="30723"/>
                  <a:pt x="4871" y="30556"/>
                  <a:pt x="5305" y="30323"/>
                </a:cubicBezTo>
                <a:cubicBezTo>
                  <a:pt x="8707" y="28688"/>
                  <a:pt x="12143" y="27054"/>
                  <a:pt x="15545" y="25419"/>
                </a:cubicBezTo>
                <a:lnTo>
                  <a:pt x="15545" y="25386"/>
                </a:lnTo>
                <a:cubicBezTo>
                  <a:pt x="19181" y="23651"/>
                  <a:pt x="22817" y="21917"/>
                  <a:pt x="26453" y="20149"/>
                </a:cubicBezTo>
                <a:cubicBezTo>
                  <a:pt x="27987" y="19415"/>
                  <a:pt x="28621" y="17914"/>
                  <a:pt x="28121" y="16213"/>
                </a:cubicBezTo>
                <a:cubicBezTo>
                  <a:pt x="27854" y="15245"/>
                  <a:pt x="27487" y="14311"/>
                  <a:pt x="27087" y="13411"/>
                </a:cubicBezTo>
                <a:cubicBezTo>
                  <a:pt x="26053" y="11209"/>
                  <a:pt x="24985" y="9074"/>
                  <a:pt x="23951" y="6906"/>
                </a:cubicBezTo>
                <a:cubicBezTo>
                  <a:pt x="22817" y="4604"/>
                  <a:pt x="21750" y="2303"/>
                  <a:pt x="20649"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5"/>
          <p:cNvSpPr/>
          <p:nvPr/>
        </p:nvSpPr>
        <p:spPr>
          <a:xfrm>
            <a:off x="2787749" y="3072346"/>
            <a:ext cx="398183" cy="377011"/>
          </a:xfrm>
          <a:custGeom>
            <a:rect b="b" l="l" r="r" t="t"/>
            <a:pathLst>
              <a:path extrusionOk="0" h="36701" w="38762">
                <a:moveTo>
                  <a:pt x="25770" y="384"/>
                </a:moveTo>
                <a:cubicBezTo>
                  <a:pt x="26727" y="384"/>
                  <a:pt x="27653" y="829"/>
                  <a:pt x="28254" y="1629"/>
                </a:cubicBezTo>
                <a:cubicBezTo>
                  <a:pt x="28854" y="2363"/>
                  <a:pt x="29388" y="3164"/>
                  <a:pt x="29788" y="4031"/>
                </a:cubicBezTo>
                <a:cubicBezTo>
                  <a:pt x="31156" y="6733"/>
                  <a:pt x="32423" y="9502"/>
                  <a:pt x="33724" y="12237"/>
                </a:cubicBezTo>
                <a:cubicBezTo>
                  <a:pt x="34792" y="14405"/>
                  <a:pt x="35859" y="16540"/>
                  <a:pt x="36860" y="18708"/>
                </a:cubicBezTo>
                <a:cubicBezTo>
                  <a:pt x="37293" y="19642"/>
                  <a:pt x="37627" y="20576"/>
                  <a:pt x="37894" y="21510"/>
                </a:cubicBezTo>
                <a:cubicBezTo>
                  <a:pt x="38394" y="23245"/>
                  <a:pt x="37760" y="24746"/>
                  <a:pt x="36226" y="25480"/>
                </a:cubicBezTo>
                <a:cubicBezTo>
                  <a:pt x="32623" y="27248"/>
                  <a:pt x="28954" y="28982"/>
                  <a:pt x="25318" y="30717"/>
                </a:cubicBezTo>
                <a:lnTo>
                  <a:pt x="25318" y="30750"/>
                </a:lnTo>
                <a:cubicBezTo>
                  <a:pt x="21916" y="32385"/>
                  <a:pt x="18513" y="34019"/>
                  <a:pt x="15078" y="35687"/>
                </a:cubicBezTo>
                <a:cubicBezTo>
                  <a:pt x="14644" y="35887"/>
                  <a:pt x="14210" y="36054"/>
                  <a:pt x="13743" y="36187"/>
                </a:cubicBezTo>
                <a:cubicBezTo>
                  <a:pt x="13460" y="36272"/>
                  <a:pt x="13173" y="36312"/>
                  <a:pt x="12891" y="36312"/>
                </a:cubicBezTo>
                <a:cubicBezTo>
                  <a:pt x="11942" y="36312"/>
                  <a:pt x="11040" y="35858"/>
                  <a:pt x="10474" y="35087"/>
                </a:cubicBezTo>
                <a:cubicBezTo>
                  <a:pt x="9907" y="34353"/>
                  <a:pt x="9373" y="33552"/>
                  <a:pt x="8973" y="32718"/>
                </a:cubicBezTo>
                <a:cubicBezTo>
                  <a:pt x="7572" y="29883"/>
                  <a:pt x="6238" y="27014"/>
                  <a:pt x="4870" y="24145"/>
                </a:cubicBezTo>
                <a:cubicBezTo>
                  <a:pt x="3836" y="21977"/>
                  <a:pt x="2735" y="19809"/>
                  <a:pt x="1701" y="17641"/>
                </a:cubicBezTo>
                <a:cubicBezTo>
                  <a:pt x="1334" y="16773"/>
                  <a:pt x="1001" y="15873"/>
                  <a:pt x="801" y="14939"/>
                </a:cubicBezTo>
                <a:cubicBezTo>
                  <a:pt x="334" y="13438"/>
                  <a:pt x="1101" y="11803"/>
                  <a:pt x="2569" y="11203"/>
                </a:cubicBezTo>
                <a:cubicBezTo>
                  <a:pt x="6838" y="9135"/>
                  <a:pt x="11108" y="7100"/>
                  <a:pt x="15378" y="5032"/>
                </a:cubicBezTo>
                <a:cubicBezTo>
                  <a:pt x="18380" y="3597"/>
                  <a:pt x="21349" y="2163"/>
                  <a:pt x="24351" y="729"/>
                </a:cubicBezTo>
                <a:cubicBezTo>
                  <a:pt x="24807" y="495"/>
                  <a:pt x="25292" y="384"/>
                  <a:pt x="25770" y="384"/>
                </a:cubicBezTo>
                <a:close/>
                <a:moveTo>
                  <a:pt x="25805" y="0"/>
                </a:moveTo>
                <a:cubicBezTo>
                  <a:pt x="25544" y="0"/>
                  <a:pt x="25280" y="31"/>
                  <a:pt x="25018" y="95"/>
                </a:cubicBezTo>
                <a:cubicBezTo>
                  <a:pt x="24384" y="262"/>
                  <a:pt x="23750" y="495"/>
                  <a:pt x="23183" y="795"/>
                </a:cubicBezTo>
                <a:cubicBezTo>
                  <a:pt x="19781" y="2463"/>
                  <a:pt x="16378" y="4064"/>
                  <a:pt x="12976" y="5699"/>
                </a:cubicBezTo>
                <a:cubicBezTo>
                  <a:pt x="9740" y="7233"/>
                  <a:pt x="6538" y="8801"/>
                  <a:pt x="3302" y="10369"/>
                </a:cubicBezTo>
                <a:cubicBezTo>
                  <a:pt x="2835" y="10569"/>
                  <a:pt x="2368" y="10803"/>
                  <a:pt x="1968" y="11069"/>
                </a:cubicBezTo>
                <a:cubicBezTo>
                  <a:pt x="334" y="12337"/>
                  <a:pt x="0" y="13705"/>
                  <a:pt x="567" y="15673"/>
                </a:cubicBezTo>
                <a:cubicBezTo>
                  <a:pt x="1068" y="17474"/>
                  <a:pt x="2068" y="19108"/>
                  <a:pt x="2835" y="20810"/>
                </a:cubicBezTo>
                <a:cubicBezTo>
                  <a:pt x="3169" y="21610"/>
                  <a:pt x="3569" y="22377"/>
                  <a:pt x="3936" y="23178"/>
                </a:cubicBezTo>
                <a:cubicBezTo>
                  <a:pt x="4036" y="23345"/>
                  <a:pt x="4070" y="23545"/>
                  <a:pt x="4136" y="23745"/>
                </a:cubicBezTo>
                <a:lnTo>
                  <a:pt x="5671" y="26881"/>
                </a:lnTo>
                <a:cubicBezTo>
                  <a:pt x="5771" y="27048"/>
                  <a:pt x="5871" y="27214"/>
                  <a:pt x="5971" y="27381"/>
                </a:cubicBezTo>
                <a:cubicBezTo>
                  <a:pt x="6805" y="29116"/>
                  <a:pt x="7606" y="30850"/>
                  <a:pt x="8473" y="32551"/>
                </a:cubicBezTo>
                <a:cubicBezTo>
                  <a:pt x="8940" y="33485"/>
                  <a:pt x="9507" y="34353"/>
                  <a:pt x="10107" y="35187"/>
                </a:cubicBezTo>
                <a:cubicBezTo>
                  <a:pt x="10765" y="36146"/>
                  <a:pt x="11852" y="36700"/>
                  <a:pt x="12977" y="36700"/>
                </a:cubicBezTo>
                <a:cubicBezTo>
                  <a:pt x="13221" y="36700"/>
                  <a:pt x="13467" y="36674"/>
                  <a:pt x="13710" y="36621"/>
                </a:cubicBezTo>
                <a:cubicBezTo>
                  <a:pt x="14344" y="36454"/>
                  <a:pt x="14977" y="36221"/>
                  <a:pt x="15545" y="35921"/>
                </a:cubicBezTo>
                <a:cubicBezTo>
                  <a:pt x="19547" y="33986"/>
                  <a:pt x="23550" y="32084"/>
                  <a:pt x="27553" y="30150"/>
                </a:cubicBezTo>
                <a:cubicBezTo>
                  <a:pt x="30188" y="28882"/>
                  <a:pt x="32824" y="27615"/>
                  <a:pt x="35459" y="26314"/>
                </a:cubicBezTo>
                <a:cubicBezTo>
                  <a:pt x="35926" y="26147"/>
                  <a:pt x="36359" y="25913"/>
                  <a:pt x="36760" y="25647"/>
                </a:cubicBezTo>
                <a:cubicBezTo>
                  <a:pt x="38394" y="24379"/>
                  <a:pt x="38761" y="23011"/>
                  <a:pt x="38194" y="21043"/>
                </a:cubicBezTo>
                <a:cubicBezTo>
                  <a:pt x="37760" y="19542"/>
                  <a:pt x="36993" y="18208"/>
                  <a:pt x="36359" y="16807"/>
                </a:cubicBezTo>
                <a:cubicBezTo>
                  <a:pt x="35859" y="15706"/>
                  <a:pt x="35292" y="14605"/>
                  <a:pt x="34792" y="13504"/>
                </a:cubicBezTo>
                <a:cubicBezTo>
                  <a:pt x="34725" y="13338"/>
                  <a:pt x="34658" y="13171"/>
                  <a:pt x="34625" y="13004"/>
                </a:cubicBezTo>
                <a:lnTo>
                  <a:pt x="33090" y="9835"/>
                </a:lnTo>
                <a:cubicBezTo>
                  <a:pt x="32990" y="9668"/>
                  <a:pt x="32857" y="9468"/>
                  <a:pt x="32757" y="9301"/>
                </a:cubicBezTo>
                <a:cubicBezTo>
                  <a:pt x="31890" y="7534"/>
                  <a:pt x="31122" y="5799"/>
                  <a:pt x="30222" y="4064"/>
                </a:cubicBezTo>
                <a:cubicBezTo>
                  <a:pt x="29788" y="3164"/>
                  <a:pt x="29254" y="2296"/>
                  <a:pt x="28621" y="1496"/>
                </a:cubicBezTo>
                <a:cubicBezTo>
                  <a:pt x="27973" y="552"/>
                  <a:pt x="26911" y="0"/>
                  <a:pt x="25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5"/>
          <p:cNvSpPr/>
          <p:nvPr/>
        </p:nvSpPr>
        <p:spPr>
          <a:xfrm>
            <a:off x="2857693" y="2917405"/>
            <a:ext cx="305319" cy="283737"/>
          </a:xfrm>
          <a:custGeom>
            <a:rect b="b" l="l" r="r" t="t"/>
            <a:pathLst>
              <a:path extrusionOk="0" h="27621" w="29722">
                <a:moveTo>
                  <a:pt x="28187" y="0"/>
                </a:moveTo>
                <a:cubicBezTo>
                  <a:pt x="25919" y="1001"/>
                  <a:pt x="23650" y="1968"/>
                  <a:pt x="21382" y="3069"/>
                </a:cubicBezTo>
                <a:lnTo>
                  <a:pt x="21582" y="3169"/>
                </a:lnTo>
                <a:lnTo>
                  <a:pt x="23183" y="4003"/>
                </a:lnTo>
                <a:cubicBezTo>
                  <a:pt x="23450" y="4137"/>
                  <a:pt x="23484" y="4170"/>
                  <a:pt x="23350" y="4470"/>
                </a:cubicBezTo>
                <a:lnTo>
                  <a:pt x="23283" y="4570"/>
                </a:lnTo>
                <a:cubicBezTo>
                  <a:pt x="22483" y="6105"/>
                  <a:pt x="21716" y="7673"/>
                  <a:pt x="20915" y="9240"/>
                </a:cubicBezTo>
                <a:cubicBezTo>
                  <a:pt x="20481" y="10074"/>
                  <a:pt x="20048" y="10942"/>
                  <a:pt x="19614" y="11775"/>
                </a:cubicBezTo>
                <a:cubicBezTo>
                  <a:pt x="19595" y="11834"/>
                  <a:pt x="19575" y="11869"/>
                  <a:pt x="19549" y="11869"/>
                </a:cubicBezTo>
                <a:cubicBezTo>
                  <a:pt x="19531" y="11869"/>
                  <a:pt x="19509" y="11851"/>
                  <a:pt x="19481" y="11809"/>
                </a:cubicBezTo>
                <a:cubicBezTo>
                  <a:pt x="19447" y="11742"/>
                  <a:pt x="19381" y="11709"/>
                  <a:pt x="19314" y="11675"/>
                </a:cubicBezTo>
                <a:cubicBezTo>
                  <a:pt x="18714" y="11409"/>
                  <a:pt x="18113" y="11142"/>
                  <a:pt x="17513" y="10875"/>
                </a:cubicBezTo>
                <a:lnTo>
                  <a:pt x="14544" y="9574"/>
                </a:lnTo>
                <a:cubicBezTo>
                  <a:pt x="13943" y="9274"/>
                  <a:pt x="13310" y="9040"/>
                  <a:pt x="12709" y="8740"/>
                </a:cubicBezTo>
                <a:cubicBezTo>
                  <a:pt x="11942" y="8406"/>
                  <a:pt x="11208" y="8006"/>
                  <a:pt x="10441" y="7639"/>
                </a:cubicBezTo>
                <a:lnTo>
                  <a:pt x="9974" y="7406"/>
                </a:lnTo>
                <a:lnTo>
                  <a:pt x="9874" y="7606"/>
                </a:lnTo>
                <a:lnTo>
                  <a:pt x="9841" y="7706"/>
                </a:lnTo>
                <a:cubicBezTo>
                  <a:pt x="6738" y="13543"/>
                  <a:pt x="3336" y="19214"/>
                  <a:pt x="0" y="24885"/>
                </a:cubicBezTo>
                <a:cubicBezTo>
                  <a:pt x="134" y="24952"/>
                  <a:pt x="267" y="25052"/>
                  <a:pt x="367" y="25118"/>
                </a:cubicBezTo>
                <a:cubicBezTo>
                  <a:pt x="1535" y="25852"/>
                  <a:pt x="2735" y="26486"/>
                  <a:pt x="3936" y="27053"/>
                </a:cubicBezTo>
                <a:cubicBezTo>
                  <a:pt x="4203" y="27186"/>
                  <a:pt x="4437" y="27287"/>
                  <a:pt x="4670" y="27387"/>
                </a:cubicBezTo>
                <a:lnTo>
                  <a:pt x="4770" y="27420"/>
                </a:lnTo>
                <a:lnTo>
                  <a:pt x="5337" y="27620"/>
                </a:lnTo>
                <a:cubicBezTo>
                  <a:pt x="5604" y="27186"/>
                  <a:pt x="5938" y="26686"/>
                  <a:pt x="6238" y="26186"/>
                </a:cubicBezTo>
                <a:cubicBezTo>
                  <a:pt x="7772" y="23484"/>
                  <a:pt x="9307" y="20749"/>
                  <a:pt x="10808" y="18013"/>
                </a:cubicBezTo>
                <a:cubicBezTo>
                  <a:pt x="11375" y="17013"/>
                  <a:pt x="11909" y="15978"/>
                  <a:pt x="12442" y="14944"/>
                </a:cubicBezTo>
                <a:cubicBezTo>
                  <a:pt x="12476" y="14811"/>
                  <a:pt x="12509" y="14711"/>
                  <a:pt x="12542" y="14611"/>
                </a:cubicBezTo>
                <a:lnTo>
                  <a:pt x="12542" y="14544"/>
                </a:lnTo>
                <a:cubicBezTo>
                  <a:pt x="12576" y="14577"/>
                  <a:pt x="12609" y="14611"/>
                  <a:pt x="12643" y="14644"/>
                </a:cubicBezTo>
                <a:cubicBezTo>
                  <a:pt x="12876" y="14778"/>
                  <a:pt x="13110" y="14878"/>
                  <a:pt x="13343" y="15011"/>
                </a:cubicBezTo>
                <a:cubicBezTo>
                  <a:pt x="14777" y="15645"/>
                  <a:pt x="16178" y="16279"/>
                  <a:pt x="17579" y="16912"/>
                </a:cubicBezTo>
                <a:cubicBezTo>
                  <a:pt x="18847" y="17513"/>
                  <a:pt x="20148" y="17980"/>
                  <a:pt x="21516" y="18347"/>
                </a:cubicBezTo>
                <a:cubicBezTo>
                  <a:pt x="21849" y="17746"/>
                  <a:pt x="22183" y="17113"/>
                  <a:pt x="22483" y="16512"/>
                </a:cubicBezTo>
                <a:cubicBezTo>
                  <a:pt x="23017" y="15445"/>
                  <a:pt x="23484" y="14344"/>
                  <a:pt x="24017" y="13277"/>
                </a:cubicBezTo>
                <a:cubicBezTo>
                  <a:pt x="25118" y="11042"/>
                  <a:pt x="26286" y="8807"/>
                  <a:pt x="27420" y="6605"/>
                </a:cubicBezTo>
                <a:cubicBezTo>
                  <a:pt x="27523" y="6398"/>
                  <a:pt x="27562" y="6307"/>
                  <a:pt x="27657" y="6307"/>
                </a:cubicBezTo>
                <a:cubicBezTo>
                  <a:pt x="27715" y="6307"/>
                  <a:pt x="27793" y="6341"/>
                  <a:pt x="27920" y="6405"/>
                </a:cubicBezTo>
                <a:lnTo>
                  <a:pt x="29521" y="7239"/>
                </a:lnTo>
                <a:cubicBezTo>
                  <a:pt x="29555" y="7272"/>
                  <a:pt x="29621" y="7306"/>
                  <a:pt x="29655" y="7339"/>
                </a:cubicBezTo>
                <a:lnTo>
                  <a:pt x="29721" y="7272"/>
                </a:lnTo>
                <a:lnTo>
                  <a:pt x="28554" y="1735"/>
                </a:lnTo>
                <a:lnTo>
                  <a:pt x="281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5"/>
          <p:cNvSpPr/>
          <p:nvPr/>
        </p:nvSpPr>
        <p:spPr>
          <a:xfrm>
            <a:off x="2906693" y="2934191"/>
            <a:ext cx="256319" cy="266951"/>
          </a:xfrm>
          <a:custGeom>
            <a:rect b="b" l="l" r="r" t="t"/>
            <a:pathLst>
              <a:path extrusionOk="0" h="25987" w="24952">
                <a:moveTo>
                  <a:pt x="23784" y="1"/>
                </a:moveTo>
                <a:cubicBezTo>
                  <a:pt x="23717" y="1202"/>
                  <a:pt x="23150" y="2336"/>
                  <a:pt x="22216" y="3103"/>
                </a:cubicBezTo>
                <a:cubicBezTo>
                  <a:pt x="21743" y="3446"/>
                  <a:pt x="21141" y="3637"/>
                  <a:pt x="20553" y="3637"/>
                </a:cubicBezTo>
                <a:cubicBezTo>
                  <a:pt x="19939" y="3637"/>
                  <a:pt x="19339" y="3429"/>
                  <a:pt x="18914" y="2970"/>
                </a:cubicBezTo>
                <a:lnTo>
                  <a:pt x="18914" y="2970"/>
                </a:lnTo>
                <a:cubicBezTo>
                  <a:pt x="19314" y="5738"/>
                  <a:pt x="19114" y="10342"/>
                  <a:pt x="16312" y="11976"/>
                </a:cubicBezTo>
                <a:cubicBezTo>
                  <a:pt x="15357" y="12539"/>
                  <a:pt x="14259" y="12797"/>
                  <a:pt x="13148" y="12797"/>
                </a:cubicBezTo>
                <a:cubicBezTo>
                  <a:pt x="11233" y="12797"/>
                  <a:pt x="9282" y="12030"/>
                  <a:pt x="7973" y="10742"/>
                </a:cubicBezTo>
                <a:cubicBezTo>
                  <a:pt x="6605" y="9374"/>
                  <a:pt x="6138" y="7540"/>
                  <a:pt x="5137" y="5972"/>
                </a:cubicBezTo>
                <a:lnTo>
                  <a:pt x="5071" y="5838"/>
                </a:lnTo>
                <a:lnTo>
                  <a:pt x="5071" y="5838"/>
                </a:lnTo>
                <a:cubicBezTo>
                  <a:pt x="5071" y="5905"/>
                  <a:pt x="5104" y="5972"/>
                  <a:pt x="5104" y="6039"/>
                </a:cubicBezTo>
                <a:cubicBezTo>
                  <a:pt x="5771" y="9741"/>
                  <a:pt x="5137" y="13444"/>
                  <a:pt x="3970" y="16980"/>
                </a:cubicBezTo>
                <a:cubicBezTo>
                  <a:pt x="2902" y="20015"/>
                  <a:pt x="1568" y="22984"/>
                  <a:pt x="0" y="25786"/>
                </a:cubicBezTo>
                <a:lnTo>
                  <a:pt x="567" y="25986"/>
                </a:lnTo>
                <a:cubicBezTo>
                  <a:pt x="834" y="25519"/>
                  <a:pt x="1168" y="25052"/>
                  <a:pt x="1468" y="24552"/>
                </a:cubicBezTo>
                <a:cubicBezTo>
                  <a:pt x="3002" y="21850"/>
                  <a:pt x="4537" y="19115"/>
                  <a:pt x="6038" y="16379"/>
                </a:cubicBezTo>
                <a:cubicBezTo>
                  <a:pt x="6605" y="15379"/>
                  <a:pt x="7139" y="14311"/>
                  <a:pt x="7672" y="13277"/>
                </a:cubicBezTo>
                <a:cubicBezTo>
                  <a:pt x="7706" y="13177"/>
                  <a:pt x="7739" y="13077"/>
                  <a:pt x="7772" y="12977"/>
                </a:cubicBezTo>
                <a:lnTo>
                  <a:pt x="7772" y="12910"/>
                </a:lnTo>
                <a:cubicBezTo>
                  <a:pt x="7806" y="12943"/>
                  <a:pt x="7839" y="12977"/>
                  <a:pt x="7873" y="13010"/>
                </a:cubicBezTo>
                <a:cubicBezTo>
                  <a:pt x="8139" y="13144"/>
                  <a:pt x="8340" y="13244"/>
                  <a:pt x="8606" y="13377"/>
                </a:cubicBezTo>
                <a:cubicBezTo>
                  <a:pt x="10007" y="14011"/>
                  <a:pt x="11408" y="14645"/>
                  <a:pt x="12843" y="15278"/>
                </a:cubicBezTo>
                <a:cubicBezTo>
                  <a:pt x="14077" y="15879"/>
                  <a:pt x="15378" y="16346"/>
                  <a:pt x="16746" y="16713"/>
                </a:cubicBezTo>
                <a:cubicBezTo>
                  <a:pt x="17079" y="16112"/>
                  <a:pt x="17413" y="15479"/>
                  <a:pt x="17713" y="14878"/>
                </a:cubicBezTo>
                <a:cubicBezTo>
                  <a:pt x="18247" y="13811"/>
                  <a:pt x="18714" y="12710"/>
                  <a:pt x="19247" y="11643"/>
                </a:cubicBezTo>
                <a:cubicBezTo>
                  <a:pt x="20381" y="9408"/>
                  <a:pt x="21516" y="7173"/>
                  <a:pt x="22650" y="4971"/>
                </a:cubicBezTo>
                <a:cubicBezTo>
                  <a:pt x="22753" y="4764"/>
                  <a:pt x="22805" y="4673"/>
                  <a:pt x="22901" y="4673"/>
                </a:cubicBezTo>
                <a:cubicBezTo>
                  <a:pt x="22960" y="4673"/>
                  <a:pt x="23036" y="4707"/>
                  <a:pt x="23150" y="4771"/>
                </a:cubicBezTo>
                <a:lnTo>
                  <a:pt x="24751" y="5605"/>
                </a:lnTo>
                <a:cubicBezTo>
                  <a:pt x="24785" y="5638"/>
                  <a:pt x="24851" y="5672"/>
                  <a:pt x="24885" y="5705"/>
                </a:cubicBezTo>
                <a:lnTo>
                  <a:pt x="24951" y="5638"/>
                </a:lnTo>
                <a:lnTo>
                  <a:pt x="23817" y="101"/>
                </a:lnTo>
                <a:lnTo>
                  <a:pt x="23784" y="1"/>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5"/>
          <p:cNvSpPr/>
          <p:nvPr/>
        </p:nvSpPr>
        <p:spPr>
          <a:xfrm>
            <a:off x="2854601" y="2915094"/>
            <a:ext cx="310979" cy="288781"/>
          </a:xfrm>
          <a:custGeom>
            <a:rect b="b" l="l" r="r" t="t"/>
            <a:pathLst>
              <a:path extrusionOk="0" h="28112" w="30273">
                <a:moveTo>
                  <a:pt x="28421" y="359"/>
                </a:moveTo>
                <a:lnTo>
                  <a:pt x="29889" y="7364"/>
                </a:lnTo>
                <a:lnTo>
                  <a:pt x="29856" y="7364"/>
                </a:lnTo>
                <a:lnTo>
                  <a:pt x="28788" y="6797"/>
                </a:lnTo>
                <a:lnTo>
                  <a:pt x="28288" y="6563"/>
                </a:lnTo>
                <a:cubicBezTo>
                  <a:pt x="28151" y="6481"/>
                  <a:pt x="28036" y="6421"/>
                  <a:pt x="27944" y="6421"/>
                </a:cubicBezTo>
                <a:cubicBezTo>
                  <a:pt x="27924" y="6421"/>
                  <a:pt x="27905" y="6424"/>
                  <a:pt x="27888" y="6430"/>
                </a:cubicBezTo>
                <a:cubicBezTo>
                  <a:pt x="27787" y="6496"/>
                  <a:pt x="27721" y="6597"/>
                  <a:pt x="27621" y="6763"/>
                </a:cubicBezTo>
                <a:lnTo>
                  <a:pt x="26587" y="8665"/>
                </a:lnTo>
                <a:cubicBezTo>
                  <a:pt x="25786" y="10233"/>
                  <a:pt x="24952" y="11867"/>
                  <a:pt x="24185" y="13468"/>
                </a:cubicBezTo>
                <a:cubicBezTo>
                  <a:pt x="23885" y="14035"/>
                  <a:pt x="23618" y="14669"/>
                  <a:pt x="23351" y="15269"/>
                </a:cubicBezTo>
                <a:cubicBezTo>
                  <a:pt x="23117" y="15736"/>
                  <a:pt x="22851" y="16270"/>
                  <a:pt x="22650" y="16704"/>
                </a:cubicBezTo>
                <a:cubicBezTo>
                  <a:pt x="22450" y="17137"/>
                  <a:pt x="22217" y="17538"/>
                  <a:pt x="21983" y="17971"/>
                </a:cubicBezTo>
                <a:lnTo>
                  <a:pt x="21716" y="18472"/>
                </a:lnTo>
                <a:cubicBezTo>
                  <a:pt x="20416" y="18105"/>
                  <a:pt x="19115" y="17638"/>
                  <a:pt x="17914" y="17037"/>
                </a:cubicBezTo>
                <a:cubicBezTo>
                  <a:pt x="16479" y="16404"/>
                  <a:pt x="15078" y="15770"/>
                  <a:pt x="13677" y="15136"/>
                </a:cubicBezTo>
                <a:cubicBezTo>
                  <a:pt x="13477" y="15069"/>
                  <a:pt x="13310" y="14969"/>
                  <a:pt x="13110" y="14869"/>
                </a:cubicBezTo>
                <a:lnTo>
                  <a:pt x="12977" y="14802"/>
                </a:lnTo>
                <a:cubicBezTo>
                  <a:pt x="12944" y="14769"/>
                  <a:pt x="12944" y="14769"/>
                  <a:pt x="12910" y="14736"/>
                </a:cubicBezTo>
                <a:lnTo>
                  <a:pt x="12877" y="14702"/>
                </a:lnTo>
                <a:cubicBezTo>
                  <a:pt x="12853" y="14679"/>
                  <a:pt x="12825" y="14668"/>
                  <a:pt x="12799" y="14668"/>
                </a:cubicBezTo>
                <a:cubicBezTo>
                  <a:pt x="12752" y="14668"/>
                  <a:pt x="12710" y="14704"/>
                  <a:pt x="12710" y="14769"/>
                </a:cubicBezTo>
                <a:lnTo>
                  <a:pt x="12710" y="14802"/>
                </a:lnTo>
                <a:lnTo>
                  <a:pt x="12677" y="14936"/>
                </a:lnTo>
                <a:cubicBezTo>
                  <a:pt x="12643" y="15003"/>
                  <a:pt x="12643" y="15069"/>
                  <a:pt x="12610" y="15136"/>
                </a:cubicBezTo>
                <a:lnTo>
                  <a:pt x="12176" y="15970"/>
                </a:lnTo>
                <a:cubicBezTo>
                  <a:pt x="11809" y="16704"/>
                  <a:pt x="11409" y="17471"/>
                  <a:pt x="11009" y="18205"/>
                </a:cubicBezTo>
                <a:cubicBezTo>
                  <a:pt x="9574" y="20807"/>
                  <a:pt x="8140" y="23342"/>
                  <a:pt x="6406" y="26377"/>
                </a:cubicBezTo>
                <a:cubicBezTo>
                  <a:pt x="6205" y="26711"/>
                  <a:pt x="6005" y="27045"/>
                  <a:pt x="5772" y="27378"/>
                </a:cubicBezTo>
                <a:lnTo>
                  <a:pt x="5538" y="27745"/>
                </a:lnTo>
                <a:lnTo>
                  <a:pt x="5405" y="27678"/>
                </a:lnTo>
                <a:cubicBezTo>
                  <a:pt x="5271" y="27645"/>
                  <a:pt x="5138" y="27578"/>
                  <a:pt x="5005" y="27545"/>
                </a:cubicBezTo>
                <a:cubicBezTo>
                  <a:pt x="4804" y="27445"/>
                  <a:pt x="4604" y="27378"/>
                  <a:pt x="4404" y="27278"/>
                </a:cubicBezTo>
                <a:lnTo>
                  <a:pt x="4271" y="27211"/>
                </a:lnTo>
                <a:cubicBezTo>
                  <a:pt x="3103" y="26678"/>
                  <a:pt x="2002" y="26077"/>
                  <a:pt x="935" y="25410"/>
                </a:cubicBezTo>
                <a:lnTo>
                  <a:pt x="701" y="25277"/>
                </a:lnTo>
                <a:lnTo>
                  <a:pt x="468" y="25110"/>
                </a:lnTo>
                <a:lnTo>
                  <a:pt x="401" y="25076"/>
                </a:lnTo>
                <a:lnTo>
                  <a:pt x="1569" y="23108"/>
                </a:lnTo>
                <a:cubicBezTo>
                  <a:pt x="4504" y="18138"/>
                  <a:pt x="7573" y="13001"/>
                  <a:pt x="10308" y="7764"/>
                </a:cubicBezTo>
                <a:lnTo>
                  <a:pt x="10709" y="7964"/>
                </a:lnTo>
                <a:lnTo>
                  <a:pt x="11409" y="8298"/>
                </a:lnTo>
                <a:cubicBezTo>
                  <a:pt x="11909" y="8565"/>
                  <a:pt x="12443" y="8832"/>
                  <a:pt x="12944" y="9065"/>
                </a:cubicBezTo>
                <a:cubicBezTo>
                  <a:pt x="13344" y="9232"/>
                  <a:pt x="13744" y="9399"/>
                  <a:pt x="14111" y="9565"/>
                </a:cubicBezTo>
                <a:lnTo>
                  <a:pt x="14812" y="9866"/>
                </a:lnTo>
                <a:lnTo>
                  <a:pt x="16379" y="10566"/>
                </a:lnTo>
                <a:lnTo>
                  <a:pt x="17780" y="11200"/>
                </a:lnTo>
                <a:lnTo>
                  <a:pt x="18514" y="11533"/>
                </a:lnTo>
                <a:lnTo>
                  <a:pt x="19548" y="12000"/>
                </a:lnTo>
                <a:cubicBezTo>
                  <a:pt x="19615" y="12000"/>
                  <a:pt x="19648" y="12067"/>
                  <a:pt x="19715" y="12101"/>
                </a:cubicBezTo>
                <a:lnTo>
                  <a:pt x="19748" y="12101"/>
                </a:lnTo>
                <a:cubicBezTo>
                  <a:pt x="19782" y="12167"/>
                  <a:pt x="19848" y="12201"/>
                  <a:pt x="19915" y="12201"/>
                </a:cubicBezTo>
                <a:cubicBezTo>
                  <a:pt x="19982" y="12167"/>
                  <a:pt x="20015" y="12134"/>
                  <a:pt x="20049" y="12067"/>
                </a:cubicBezTo>
                <a:lnTo>
                  <a:pt x="20215" y="11700"/>
                </a:lnTo>
                <a:cubicBezTo>
                  <a:pt x="20582" y="10966"/>
                  <a:pt x="20949" y="10233"/>
                  <a:pt x="21316" y="9499"/>
                </a:cubicBezTo>
                <a:lnTo>
                  <a:pt x="23051" y="6163"/>
                </a:lnTo>
                <a:lnTo>
                  <a:pt x="23718" y="4729"/>
                </a:lnTo>
                <a:cubicBezTo>
                  <a:pt x="23885" y="4395"/>
                  <a:pt x="23851" y="4295"/>
                  <a:pt x="23551" y="4128"/>
                </a:cubicBezTo>
                <a:lnTo>
                  <a:pt x="21917" y="3294"/>
                </a:lnTo>
                <a:cubicBezTo>
                  <a:pt x="23751" y="2427"/>
                  <a:pt x="25619" y="1593"/>
                  <a:pt x="27421" y="792"/>
                </a:cubicBezTo>
                <a:lnTo>
                  <a:pt x="28421" y="359"/>
                </a:lnTo>
                <a:close/>
                <a:moveTo>
                  <a:pt x="28471" y="0"/>
                </a:moveTo>
                <a:cubicBezTo>
                  <a:pt x="28430" y="0"/>
                  <a:pt x="28388" y="9"/>
                  <a:pt x="28355" y="25"/>
                </a:cubicBezTo>
                <a:lnTo>
                  <a:pt x="27087" y="559"/>
                </a:lnTo>
                <a:cubicBezTo>
                  <a:pt x="26086" y="993"/>
                  <a:pt x="25119" y="1460"/>
                  <a:pt x="24118" y="1893"/>
                </a:cubicBezTo>
                <a:cubicBezTo>
                  <a:pt x="23451" y="2193"/>
                  <a:pt x="22751" y="2527"/>
                  <a:pt x="22083" y="2861"/>
                </a:cubicBezTo>
                <a:lnTo>
                  <a:pt x="21583" y="3094"/>
                </a:lnTo>
                <a:cubicBezTo>
                  <a:pt x="21516" y="3127"/>
                  <a:pt x="21483" y="3161"/>
                  <a:pt x="21450" y="3194"/>
                </a:cubicBezTo>
                <a:lnTo>
                  <a:pt x="21416" y="3227"/>
                </a:lnTo>
                <a:cubicBezTo>
                  <a:pt x="21350" y="3294"/>
                  <a:pt x="21350" y="3361"/>
                  <a:pt x="21416" y="3394"/>
                </a:cubicBezTo>
                <a:lnTo>
                  <a:pt x="21450" y="3428"/>
                </a:lnTo>
                <a:cubicBezTo>
                  <a:pt x="21483" y="3461"/>
                  <a:pt x="21516" y="3494"/>
                  <a:pt x="21550" y="3528"/>
                </a:cubicBezTo>
                <a:lnTo>
                  <a:pt x="22984" y="4262"/>
                </a:lnTo>
                <a:lnTo>
                  <a:pt x="23384" y="4462"/>
                </a:lnTo>
                <a:lnTo>
                  <a:pt x="23451" y="4495"/>
                </a:lnTo>
                <a:lnTo>
                  <a:pt x="19782" y="11700"/>
                </a:lnTo>
                <a:lnTo>
                  <a:pt x="19715" y="11667"/>
                </a:lnTo>
                <a:lnTo>
                  <a:pt x="17180" y="10533"/>
                </a:lnTo>
                <a:lnTo>
                  <a:pt x="16179" y="10132"/>
                </a:lnTo>
                <a:cubicBezTo>
                  <a:pt x="15545" y="9866"/>
                  <a:pt x="14945" y="9599"/>
                  <a:pt x="14345" y="9332"/>
                </a:cubicBezTo>
                <a:cubicBezTo>
                  <a:pt x="13911" y="9132"/>
                  <a:pt x="13444" y="8898"/>
                  <a:pt x="13010" y="8698"/>
                </a:cubicBezTo>
                <a:lnTo>
                  <a:pt x="12243" y="8331"/>
                </a:lnTo>
                <a:cubicBezTo>
                  <a:pt x="11643" y="8064"/>
                  <a:pt x="11076" y="7797"/>
                  <a:pt x="10475" y="7531"/>
                </a:cubicBezTo>
                <a:cubicBezTo>
                  <a:pt x="10422" y="7498"/>
                  <a:pt x="10365" y="7484"/>
                  <a:pt x="10309" y="7484"/>
                </a:cubicBezTo>
                <a:cubicBezTo>
                  <a:pt x="10190" y="7484"/>
                  <a:pt x="10076" y="7551"/>
                  <a:pt x="10008" y="7664"/>
                </a:cubicBezTo>
                <a:lnTo>
                  <a:pt x="9875" y="7898"/>
                </a:lnTo>
                <a:lnTo>
                  <a:pt x="9775" y="8131"/>
                </a:lnTo>
                <a:cubicBezTo>
                  <a:pt x="7406" y="12467"/>
                  <a:pt x="5405" y="16003"/>
                  <a:pt x="3503" y="19206"/>
                </a:cubicBezTo>
                <a:cubicBezTo>
                  <a:pt x="2636" y="20640"/>
                  <a:pt x="1802" y="22074"/>
                  <a:pt x="968" y="23509"/>
                </a:cubicBezTo>
                <a:lnTo>
                  <a:pt x="168" y="24876"/>
                </a:lnTo>
                <a:cubicBezTo>
                  <a:pt x="1" y="25177"/>
                  <a:pt x="1" y="25243"/>
                  <a:pt x="301" y="25410"/>
                </a:cubicBezTo>
                <a:cubicBezTo>
                  <a:pt x="1569" y="26244"/>
                  <a:pt x="2903" y="26978"/>
                  <a:pt x="4304" y="27612"/>
                </a:cubicBezTo>
                <a:lnTo>
                  <a:pt x="4738" y="27812"/>
                </a:lnTo>
                <a:cubicBezTo>
                  <a:pt x="4971" y="27878"/>
                  <a:pt x="5171" y="27979"/>
                  <a:pt x="5371" y="28079"/>
                </a:cubicBezTo>
                <a:cubicBezTo>
                  <a:pt x="5438" y="28112"/>
                  <a:pt x="5505" y="28112"/>
                  <a:pt x="5572" y="28112"/>
                </a:cubicBezTo>
                <a:cubicBezTo>
                  <a:pt x="5672" y="28112"/>
                  <a:pt x="5772" y="28079"/>
                  <a:pt x="5805" y="27979"/>
                </a:cubicBezTo>
                <a:cubicBezTo>
                  <a:pt x="5872" y="27845"/>
                  <a:pt x="5972" y="27712"/>
                  <a:pt x="6072" y="27612"/>
                </a:cubicBezTo>
                <a:cubicBezTo>
                  <a:pt x="6205" y="27378"/>
                  <a:pt x="6339" y="27145"/>
                  <a:pt x="6472" y="26944"/>
                </a:cubicBezTo>
                <a:lnTo>
                  <a:pt x="6672" y="26611"/>
                </a:lnTo>
                <a:cubicBezTo>
                  <a:pt x="8140" y="24009"/>
                  <a:pt x="9641" y="21340"/>
                  <a:pt x="11109" y="18705"/>
                </a:cubicBezTo>
                <a:cubicBezTo>
                  <a:pt x="11576" y="17905"/>
                  <a:pt x="12010" y="17071"/>
                  <a:pt x="12443" y="16237"/>
                </a:cubicBezTo>
                <a:lnTo>
                  <a:pt x="12977" y="15203"/>
                </a:lnTo>
                <a:lnTo>
                  <a:pt x="13477" y="15403"/>
                </a:lnTo>
                <a:cubicBezTo>
                  <a:pt x="13911" y="15603"/>
                  <a:pt x="14345" y="15803"/>
                  <a:pt x="14778" y="16003"/>
                </a:cubicBezTo>
                <a:cubicBezTo>
                  <a:pt x="15412" y="16270"/>
                  <a:pt x="16012" y="16570"/>
                  <a:pt x="16613" y="16837"/>
                </a:cubicBezTo>
                <a:cubicBezTo>
                  <a:pt x="18214" y="17638"/>
                  <a:pt x="19882" y="18272"/>
                  <a:pt x="21583" y="18805"/>
                </a:cubicBezTo>
                <a:cubicBezTo>
                  <a:pt x="21619" y="18823"/>
                  <a:pt x="21659" y="18831"/>
                  <a:pt x="21701" y="18831"/>
                </a:cubicBezTo>
                <a:cubicBezTo>
                  <a:pt x="21814" y="18831"/>
                  <a:pt x="21934" y="18770"/>
                  <a:pt x="21983" y="18672"/>
                </a:cubicBezTo>
                <a:lnTo>
                  <a:pt x="22284" y="18138"/>
                </a:lnTo>
                <a:cubicBezTo>
                  <a:pt x="22517" y="17738"/>
                  <a:pt x="22717" y="17371"/>
                  <a:pt x="22917" y="16971"/>
                </a:cubicBezTo>
                <a:cubicBezTo>
                  <a:pt x="23184" y="16437"/>
                  <a:pt x="23384" y="15937"/>
                  <a:pt x="23685" y="15370"/>
                </a:cubicBezTo>
                <a:cubicBezTo>
                  <a:pt x="23951" y="14802"/>
                  <a:pt x="24218" y="14235"/>
                  <a:pt x="24518" y="13668"/>
                </a:cubicBezTo>
                <a:cubicBezTo>
                  <a:pt x="25052" y="12568"/>
                  <a:pt x="25586" y="11500"/>
                  <a:pt x="26120" y="10433"/>
                </a:cubicBezTo>
                <a:lnTo>
                  <a:pt x="26820" y="9065"/>
                </a:lnTo>
                <a:lnTo>
                  <a:pt x="27988" y="6797"/>
                </a:lnTo>
                <a:lnTo>
                  <a:pt x="28054" y="6830"/>
                </a:lnTo>
                <a:lnTo>
                  <a:pt x="29589" y="7664"/>
                </a:lnTo>
                <a:lnTo>
                  <a:pt x="29922" y="7831"/>
                </a:lnTo>
                <a:cubicBezTo>
                  <a:pt x="29965" y="7865"/>
                  <a:pt x="30009" y="7879"/>
                  <a:pt x="30051" y="7879"/>
                </a:cubicBezTo>
                <a:cubicBezTo>
                  <a:pt x="30174" y="7879"/>
                  <a:pt x="30272" y="7755"/>
                  <a:pt x="30223" y="7631"/>
                </a:cubicBezTo>
                <a:lnTo>
                  <a:pt x="30223" y="7564"/>
                </a:lnTo>
                <a:cubicBezTo>
                  <a:pt x="30223" y="7497"/>
                  <a:pt x="30189" y="7397"/>
                  <a:pt x="30189" y="7297"/>
                </a:cubicBezTo>
                <a:cubicBezTo>
                  <a:pt x="29722" y="4929"/>
                  <a:pt x="29222" y="2594"/>
                  <a:pt x="28721" y="225"/>
                </a:cubicBezTo>
                <a:cubicBezTo>
                  <a:pt x="28721" y="125"/>
                  <a:pt x="28688" y="59"/>
                  <a:pt x="28588" y="25"/>
                </a:cubicBezTo>
                <a:cubicBezTo>
                  <a:pt x="28555" y="9"/>
                  <a:pt x="28513" y="0"/>
                  <a:pt x="28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5"/>
          <p:cNvSpPr/>
          <p:nvPr/>
        </p:nvSpPr>
        <p:spPr>
          <a:xfrm>
            <a:off x="3363799" y="3203895"/>
            <a:ext cx="335479" cy="332315"/>
          </a:xfrm>
          <a:custGeom>
            <a:rect b="b" l="l" r="r" t="t"/>
            <a:pathLst>
              <a:path extrusionOk="0" h="32350" w="32658">
                <a:moveTo>
                  <a:pt x="13594" y="0"/>
                </a:moveTo>
                <a:cubicBezTo>
                  <a:pt x="13554" y="0"/>
                  <a:pt x="13515" y="10"/>
                  <a:pt x="13477" y="31"/>
                </a:cubicBezTo>
                <a:cubicBezTo>
                  <a:pt x="13410" y="65"/>
                  <a:pt x="13377" y="131"/>
                  <a:pt x="13377" y="231"/>
                </a:cubicBezTo>
                <a:cubicBezTo>
                  <a:pt x="12576" y="932"/>
                  <a:pt x="11809" y="1666"/>
                  <a:pt x="11009" y="2366"/>
                </a:cubicBezTo>
                <a:cubicBezTo>
                  <a:pt x="9574" y="3701"/>
                  <a:pt x="8140" y="5035"/>
                  <a:pt x="6705" y="6403"/>
                </a:cubicBezTo>
                <a:cubicBezTo>
                  <a:pt x="5338" y="7703"/>
                  <a:pt x="3937" y="9004"/>
                  <a:pt x="2603" y="10372"/>
                </a:cubicBezTo>
                <a:cubicBezTo>
                  <a:pt x="2136" y="10806"/>
                  <a:pt x="1669" y="11306"/>
                  <a:pt x="1235" y="11773"/>
                </a:cubicBezTo>
                <a:cubicBezTo>
                  <a:pt x="968" y="12007"/>
                  <a:pt x="768" y="12273"/>
                  <a:pt x="634" y="12574"/>
                </a:cubicBezTo>
                <a:cubicBezTo>
                  <a:pt x="601" y="12640"/>
                  <a:pt x="601" y="12707"/>
                  <a:pt x="634" y="12774"/>
                </a:cubicBezTo>
                <a:cubicBezTo>
                  <a:pt x="768" y="13007"/>
                  <a:pt x="935" y="13207"/>
                  <a:pt x="1135" y="13408"/>
                </a:cubicBezTo>
                <a:lnTo>
                  <a:pt x="34" y="15109"/>
                </a:lnTo>
                <a:cubicBezTo>
                  <a:pt x="1" y="15142"/>
                  <a:pt x="1" y="15242"/>
                  <a:pt x="67" y="15276"/>
                </a:cubicBezTo>
                <a:cubicBezTo>
                  <a:pt x="2502" y="17444"/>
                  <a:pt x="4737" y="19745"/>
                  <a:pt x="7039" y="22014"/>
                </a:cubicBezTo>
                <a:cubicBezTo>
                  <a:pt x="9374" y="24415"/>
                  <a:pt x="11876" y="26617"/>
                  <a:pt x="14478" y="28685"/>
                </a:cubicBezTo>
                <a:cubicBezTo>
                  <a:pt x="15712" y="29653"/>
                  <a:pt x="17013" y="30486"/>
                  <a:pt x="18380" y="31254"/>
                </a:cubicBezTo>
                <a:cubicBezTo>
                  <a:pt x="18747" y="31454"/>
                  <a:pt x="19081" y="31687"/>
                  <a:pt x="19448" y="31921"/>
                </a:cubicBezTo>
                <a:cubicBezTo>
                  <a:pt x="19675" y="32063"/>
                  <a:pt x="20023" y="32350"/>
                  <a:pt x="20327" y="32350"/>
                </a:cubicBezTo>
                <a:cubicBezTo>
                  <a:pt x="20380" y="32350"/>
                  <a:pt x="20432" y="32341"/>
                  <a:pt x="20482" y="32321"/>
                </a:cubicBezTo>
                <a:cubicBezTo>
                  <a:pt x="20649" y="32221"/>
                  <a:pt x="20816" y="32121"/>
                  <a:pt x="20949" y="31954"/>
                </a:cubicBezTo>
                <a:lnTo>
                  <a:pt x="21483" y="31420"/>
                </a:lnTo>
                <a:lnTo>
                  <a:pt x="22583" y="30353"/>
                </a:lnTo>
                <a:lnTo>
                  <a:pt x="24785" y="28252"/>
                </a:lnTo>
                <a:lnTo>
                  <a:pt x="29188" y="23982"/>
                </a:lnTo>
                <a:lnTo>
                  <a:pt x="31390" y="21880"/>
                </a:lnTo>
                <a:cubicBezTo>
                  <a:pt x="31757" y="21513"/>
                  <a:pt x="32124" y="21213"/>
                  <a:pt x="32457" y="20846"/>
                </a:cubicBezTo>
                <a:cubicBezTo>
                  <a:pt x="32591" y="20679"/>
                  <a:pt x="32657" y="20479"/>
                  <a:pt x="32524" y="20346"/>
                </a:cubicBezTo>
                <a:cubicBezTo>
                  <a:pt x="32257" y="20046"/>
                  <a:pt x="31957" y="19779"/>
                  <a:pt x="31657" y="19579"/>
                </a:cubicBezTo>
                <a:cubicBezTo>
                  <a:pt x="31256" y="19245"/>
                  <a:pt x="30856" y="18912"/>
                  <a:pt x="30456" y="18611"/>
                </a:cubicBezTo>
                <a:lnTo>
                  <a:pt x="30256" y="18478"/>
                </a:lnTo>
                <a:cubicBezTo>
                  <a:pt x="30422" y="18244"/>
                  <a:pt x="30589" y="18011"/>
                  <a:pt x="30723" y="17777"/>
                </a:cubicBezTo>
                <a:cubicBezTo>
                  <a:pt x="31256" y="17010"/>
                  <a:pt x="31557" y="16143"/>
                  <a:pt x="31523" y="15209"/>
                </a:cubicBezTo>
                <a:cubicBezTo>
                  <a:pt x="31490" y="14809"/>
                  <a:pt x="31423" y="14408"/>
                  <a:pt x="31290" y="14008"/>
                </a:cubicBezTo>
                <a:cubicBezTo>
                  <a:pt x="31190" y="13641"/>
                  <a:pt x="31056" y="13041"/>
                  <a:pt x="30623" y="12874"/>
                </a:cubicBezTo>
                <a:cubicBezTo>
                  <a:pt x="30589" y="12870"/>
                  <a:pt x="30556" y="12868"/>
                  <a:pt x="30523" y="12868"/>
                </a:cubicBezTo>
                <a:cubicBezTo>
                  <a:pt x="30291" y="12868"/>
                  <a:pt x="30072" y="12970"/>
                  <a:pt x="29955" y="13174"/>
                </a:cubicBezTo>
                <a:cubicBezTo>
                  <a:pt x="29722" y="13474"/>
                  <a:pt x="29522" y="13775"/>
                  <a:pt x="29288" y="14075"/>
                </a:cubicBezTo>
                <a:cubicBezTo>
                  <a:pt x="28288" y="13308"/>
                  <a:pt x="27287" y="12507"/>
                  <a:pt x="26286" y="11706"/>
                </a:cubicBezTo>
                <a:cubicBezTo>
                  <a:pt x="25285" y="10872"/>
                  <a:pt x="24351" y="9972"/>
                  <a:pt x="23417" y="9038"/>
                </a:cubicBezTo>
                <a:cubicBezTo>
                  <a:pt x="22650" y="8271"/>
                  <a:pt x="21850" y="7537"/>
                  <a:pt x="21049" y="6769"/>
                </a:cubicBezTo>
                <a:cubicBezTo>
                  <a:pt x="19114" y="4968"/>
                  <a:pt x="17213" y="3134"/>
                  <a:pt x="15278" y="1366"/>
                </a:cubicBezTo>
                <a:cubicBezTo>
                  <a:pt x="14911" y="1032"/>
                  <a:pt x="14544" y="698"/>
                  <a:pt x="14144" y="365"/>
                </a:cubicBezTo>
                <a:cubicBezTo>
                  <a:pt x="14032" y="253"/>
                  <a:pt x="13803" y="0"/>
                  <a:pt x="13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5"/>
          <p:cNvSpPr/>
          <p:nvPr/>
        </p:nvSpPr>
        <p:spPr>
          <a:xfrm>
            <a:off x="3367908" y="3343673"/>
            <a:ext cx="327261" cy="189014"/>
          </a:xfrm>
          <a:custGeom>
            <a:rect b="b" l="l" r="r" t="t"/>
            <a:pathLst>
              <a:path extrusionOk="0" h="18400" w="31858">
                <a:moveTo>
                  <a:pt x="968" y="1"/>
                </a:moveTo>
                <a:cubicBezTo>
                  <a:pt x="668" y="534"/>
                  <a:pt x="335" y="1035"/>
                  <a:pt x="1" y="1535"/>
                </a:cubicBezTo>
                <a:lnTo>
                  <a:pt x="735" y="2202"/>
                </a:lnTo>
                <a:cubicBezTo>
                  <a:pt x="3036" y="4304"/>
                  <a:pt x="5205" y="6539"/>
                  <a:pt x="7440" y="8740"/>
                </a:cubicBezTo>
                <a:cubicBezTo>
                  <a:pt x="9675" y="11009"/>
                  <a:pt x="12076" y="13110"/>
                  <a:pt x="14611" y="15045"/>
                </a:cubicBezTo>
                <a:cubicBezTo>
                  <a:pt x="15812" y="15912"/>
                  <a:pt x="17046" y="16746"/>
                  <a:pt x="18347" y="17447"/>
                </a:cubicBezTo>
                <a:cubicBezTo>
                  <a:pt x="18681" y="17647"/>
                  <a:pt x="18981" y="17847"/>
                  <a:pt x="19315" y="18047"/>
                </a:cubicBezTo>
                <a:cubicBezTo>
                  <a:pt x="19482" y="18180"/>
                  <a:pt x="19682" y="18280"/>
                  <a:pt x="19848" y="18381"/>
                </a:cubicBezTo>
                <a:cubicBezTo>
                  <a:pt x="19893" y="18392"/>
                  <a:pt x="19919" y="18399"/>
                  <a:pt x="19940" y="18399"/>
                </a:cubicBezTo>
                <a:cubicBezTo>
                  <a:pt x="19982" y="18399"/>
                  <a:pt x="20004" y="18369"/>
                  <a:pt x="20115" y="18280"/>
                </a:cubicBezTo>
                <a:cubicBezTo>
                  <a:pt x="20249" y="18147"/>
                  <a:pt x="20416" y="17980"/>
                  <a:pt x="20549" y="17847"/>
                </a:cubicBezTo>
                <a:lnTo>
                  <a:pt x="28988" y="9674"/>
                </a:lnTo>
                <a:lnTo>
                  <a:pt x="31090" y="7673"/>
                </a:lnTo>
                <a:lnTo>
                  <a:pt x="31624" y="7139"/>
                </a:lnTo>
                <a:cubicBezTo>
                  <a:pt x="31657" y="7072"/>
                  <a:pt x="31690" y="7039"/>
                  <a:pt x="31757" y="7006"/>
                </a:cubicBezTo>
                <a:lnTo>
                  <a:pt x="31790" y="6972"/>
                </a:lnTo>
                <a:cubicBezTo>
                  <a:pt x="31824" y="6972"/>
                  <a:pt x="31824" y="6972"/>
                  <a:pt x="31857" y="7006"/>
                </a:cubicBezTo>
                <a:cubicBezTo>
                  <a:pt x="31757" y="6872"/>
                  <a:pt x="31657" y="6772"/>
                  <a:pt x="31523" y="6706"/>
                </a:cubicBezTo>
                <a:cubicBezTo>
                  <a:pt x="30923" y="6172"/>
                  <a:pt x="30289" y="5671"/>
                  <a:pt x="29622" y="5171"/>
                </a:cubicBezTo>
                <a:cubicBezTo>
                  <a:pt x="28421" y="6672"/>
                  <a:pt x="27020" y="8006"/>
                  <a:pt x="25519" y="9207"/>
                </a:cubicBezTo>
                <a:cubicBezTo>
                  <a:pt x="24785" y="9808"/>
                  <a:pt x="24051" y="10408"/>
                  <a:pt x="23351" y="11042"/>
                </a:cubicBezTo>
                <a:cubicBezTo>
                  <a:pt x="22284" y="12009"/>
                  <a:pt x="21249" y="13077"/>
                  <a:pt x="20015" y="13811"/>
                </a:cubicBezTo>
                <a:cubicBezTo>
                  <a:pt x="19415" y="14178"/>
                  <a:pt x="18781" y="14378"/>
                  <a:pt x="18114" y="14444"/>
                </a:cubicBezTo>
                <a:cubicBezTo>
                  <a:pt x="17994" y="14456"/>
                  <a:pt x="17874" y="14461"/>
                  <a:pt x="17754" y="14461"/>
                </a:cubicBezTo>
                <a:cubicBezTo>
                  <a:pt x="17175" y="14461"/>
                  <a:pt x="16604" y="14332"/>
                  <a:pt x="16079" y="14111"/>
                </a:cubicBezTo>
                <a:cubicBezTo>
                  <a:pt x="14845" y="13577"/>
                  <a:pt x="13744" y="12810"/>
                  <a:pt x="12810" y="11843"/>
                </a:cubicBezTo>
                <a:cubicBezTo>
                  <a:pt x="11843" y="10808"/>
                  <a:pt x="10975" y="9708"/>
                  <a:pt x="10041" y="8607"/>
                </a:cubicBezTo>
                <a:cubicBezTo>
                  <a:pt x="9007" y="7406"/>
                  <a:pt x="7907" y="6272"/>
                  <a:pt x="6739" y="5171"/>
                </a:cubicBezTo>
                <a:cubicBezTo>
                  <a:pt x="5505" y="3870"/>
                  <a:pt x="4204" y="2636"/>
                  <a:pt x="2803" y="1502"/>
                </a:cubicBezTo>
                <a:cubicBezTo>
                  <a:pt x="2169" y="1035"/>
                  <a:pt x="1569" y="534"/>
                  <a:pt x="968"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5"/>
          <p:cNvSpPr/>
          <p:nvPr/>
        </p:nvSpPr>
        <p:spPr>
          <a:xfrm>
            <a:off x="3566660" y="3340591"/>
            <a:ext cx="117538" cy="143928"/>
          </a:xfrm>
          <a:custGeom>
            <a:rect b="b" l="l" r="r" t="t"/>
            <a:pathLst>
              <a:path extrusionOk="0" h="14011" w="11442">
                <a:moveTo>
                  <a:pt x="10808" y="1"/>
                </a:moveTo>
                <a:cubicBezTo>
                  <a:pt x="9707" y="1335"/>
                  <a:pt x="8506" y="2569"/>
                  <a:pt x="7205" y="3737"/>
                </a:cubicBezTo>
                <a:cubicBezTo>
                  <a:pt x="6104" y="4771"/>
                  <a:pt x="4970" y="5771"/>
                  <a:pt x="3803" y="6772"/>
                </a:cubicBezTo>
                <a:cubicBezTo>
                  <a:pt x="2602" y="7773"/>
                  <a:pt x="1368" y="8773"/>
                  <a:pt x="267" y="9841"/>
                </a:cubicBezTo>
                <a:cubicBezTo>
                  <a:pt x="67" y="10008"/>
                  <a:pt x="33" y="10241"/>
                  <a:pt x="134" y="10475"/>
                </a:cubicBezTo>
                <a:cubicBezTo>
                  <a:pt x="167" y="10541"/>
                  <a:pt x="200" y="10641"/>
                  <a:pt x="234" y="10742"/>
                </a:cubicBezTo>
                <a:cubicBezTo>
                  <a:pt x="334" y="11008"/>
                  <a:pt x="400" y="11275"/>
                  <a:pt x="467" y="11542"/>
                </a:cubicBezTo>
                <a:cubicBezTo>
                  <a:pt x="634" y="11976"/>
                  <a:pt x="701" y="12443"/>
                  <a:pt x="667" y="12910"/>
                </a:cubicBezTo>
                <a:cubicBezTo>
                  <a:pt x="500" y="13310"/>
                  <a:pt x="300" y="13677"/>
                  <a:pt x="0" y="14011"/>
                </a:cubicBezTo>
                <a:cubicBezTo>
                  <a:pt x="467" y="13777"/>
                  <a:pt x="934" y="13510"/>
                  <a:pt x="1368" y="13177"/>
                </a:cubicBezTo>
                <a:cubicBezTo>
                  <a:pt x="2368" y="12409"/>
                  <a:pt x="3236" y="11475"/>
                  <a:pt x="4170" y="10641"/>
                </a:cubicBezTo>
                <a:cubicBezTo>
                  <a:pt x="4904" y="10041"/>
                  <a:pt x="5671" y="9407"/>
                  <a:pt x="6405" y="8773"/>
                </a:cubicBezTo>
                <a:cubicBezTo>
                  <a:pt x="7272" y="8040"/>
                  <a:pt x="8106" y="7272"/>
                  <a:pt x="8906" y="6438"/>
                </a:cubicBezTo>
                <a:cubicBezTo>
                  <a:pt x="9674" y="5671"/>
                  <a:pt x="10307" y="4837"/>
                  <a:pt x="10841" y="3937"/>
                </a:cubicBezTo>
                <a:cubicBezTo>
                  <a:pt x="11275" y="3236"/>
                  <a:pt x="11442" y="2402"/>
                  <a:pt x="11342" y="1602"/>
                </a:cubicBezTo>
                <a:cubicBezTo>
                  <a:pt x="11275" y="1135"/>
                  <a:pt x="11141" y="701"/>
                  <a:pt x="10975" y="267"/>
                </a:cubicBezTo>
                <a:cubicBezTo>
                  <a:pt x="10941" y="167"/>
                  <a:pt x="10875" y="67"/>
                  <a:pt x="10808"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5"/>
          <p:cNvSpPr/>
          <p:nvPr/>
        </p:nvSpPr>
        <p:spPr>
          <a:xfrm>
            <a:off x="3522457" y="3223403"/>
            <a:ext cx="139809" cy="169342"/>
          </a:xfrm>
          <a:custGeom>
            <a:rect b="b" l="l" r="r" t="t"/>
            <a:pathLst>
              <a:path extrusionOk="0" h="16485" w="13610">
                <a:moveTo>
                  <a:pt x="13570" y="12602"/>
                </a:moveTo>
                <a:cubicBezTo>
                  <a:pt x="13581" y="12609"/>
                  <a:pt x="13589" y="12609"/>
                  <a:pt x="13610" y="12609"/>
                </a:cubicBezTo>
                <a:cubicBezTo>
                  <a:pt x="13597" y="12607"/>
                  <a:pt x="13584" y="12604"/>
                  <a:pt x="13570" y="12602"/>
                </a:cubicBezTo>
                <a:close/>
                <a:moveTo>
                  <a:pt x="0" y="0"/>
                </a:moveTo>
                <a:cubicBezTo>
                  <a:pt x="1568" y="1902"/>
                  <a:pt x="2935" y="4003"/>
                  <a:pt x="4070" y="6171"/>
                </a:cubicBezTo>
                <a:cubicBezTo>
                  <a:pt x="4803" y="7739"/>
                  <a:pt x="5304" y="9407"/>
                  <a:pt x="5537" y="11108"/>
                </a:cubicBezTo>
                <a:cubicBezTo>
                  <a:pt x="5704" y="12810"/>
                  <a:pt x="5237" y="14177"/>
                  <a:pt x="4870" y="15845"/>
                </a:cubicBezTo>
                <a:cubicBezTo>
                  <a:pt x="4803" y="16045"/>
                  <a:pt x="4803" y="16312"/>
                  <a:pt x="4937" y="16412"/>
                </a:cubicBezTo>
                <a:cubicBezTo>
                  <a:pt x="5001" y="16463"/>
                  <a:pt x="5079" y="16485"/>
                  <a:pt x="5161" y="16485"/>
                </a:cubicBezTo>
                <a:cubicBezTo>
                  <a:pt x="5293" y="16485"/>
                  <a:pt x="5434" y="16428"/>
                  <a:pt x="5537" y="16345"/>
                </a:cubicBezTo>
                <a:cubicBezTo>
                  <a:pt x="6872" y="15612"/>
                  <a:pt x="8006" y="14577"/>
                  <a:pt x="9307" y="13744"/>
                </a:cubicBezTo>
                <a:cubicBezTo>
                  <a:pt x="10348" y="13058"/>
                  <a:pt x="11592" y="12531"/>
                  <a:pt x="12817" y="12531"/>
                </a:cubicBezTo>
                <a:cubicBezTo>
                  <a:pt x="13069" y="12531"/>
                  <a:pt x="13321" y="12553"/>
                  <a:pt x="13570" y="12602"/>
                </a:cubicBezTo>
                <a:lnTo>
                  <a:pt x="13570" y="12602"/>
                </a:lnTo>
                <a:cubicBezTo>
                  <a:pt x="13564" y="12597"/>
                  <a:pt x="13556" y="12589"/>
                  <a:pt x="13543" y="12576"/>
                </a:cubicBezTo>
                <a:cubicBezTo>
                  <a:pt x="13143" y="12309"/>
                  <a:pt x="12776" y="11976"/>
                  <a:pt x="12442" y="11642"/>
                </a:cubicBezTo>
                <a:cubicBezTo>
                  <a:pt x="11975" y="11275"/>
                  <a:pt x="11542" y="10875"/>
                  <a:pt x="11075" y="10508"/>
                </a:cubicBezTo>
                <a:cubicBezTo>
                  <a:pt x="9940" y="9507"/>
                  <a:pt x="9006" y="8306"/>
                  <a:pt x="7906" y="7306"/>
                </a:cubicBezTo>
                <a:cubicBezTo>
                  <a:pt x="6605" y="6171"/>
                  <a:pt x="5337" y="5004"/>
                  <a:pt x="4103" y="3803"/>
                </a:cubicBezTo>
                <a:cubicBezTo>
                  <a:pt x="3369" y="3136"/>
                  <a:pt x="2669" y="2469"/>
                  <a:pt x="1968" y="1768"/>
                </a:cubicBezTo>
                <a:cubicBezTo>
                  <a:pt x="1334" y="1168"/>
                  <a:pt x="734" y="434"/>
                  <a:pt x="0"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5"/>
          <p:cNvSpPr/>
          <p:nvPr/>
        </p:nvSpPr>
        <p:spPr>
          <a:xfrm>
            <a:off x="3363460" y="3203895"/>
            <a:ext cx="336157" cy="332295"/>
          </a:xfrm>
          <a:custGeom>
            <a:rect b="b" l="l" r="r" t="t"/>
            <a:pathLst>
              <a:path extrusionOk="0" h="32348" w="32724">
                <a:moveTo>
                  <a:pt x="30555" y="13308"/>
                </a:moveTo>
                <a:cubicBezTo>
                  <a:pt x="30622" y="13374"/>
                  <a:pt x="30689" y="13474"/>
                  <a:pt x="30722" y="13574"/>
                </a:cubicBezTo>
                <a:cubicBezTo>
                  <a:pt x="30922" y="14008"/>
                  <a:pt x="31022" y="14442"/>
                  <a:pt x="31089" y="14909"/>
                </a:cubicBezTo>
                <a:cubicBezTo>
                  <a:pt x="31189" y="15709"/>
                  <a:pt x="31022" y="16543"/>
                  <a:pt x="30589" y="17244"/>
                </a:cubicBezTo>
                <a:cubicBezTo>
                  <a:pt x="30055" y="18144"/>
                  <a:pt x="29421" y="18978"/>
                  <a:pt x="28654" y="19745"/>
                </a:cubicBezTo>
                <a:cubicBezTo>
                  <a:pt x="27887" y="20579"/>
                  <a:pt x="27020" y="21347"/>
                  <a:pt x="26152" y="22080"/>
                </a:cubicBezTo>
                <a:cubicBezTo>
                  <a:pt x="25418" y="22714"/>
                  <a:pt x="24685" y="23348"/>
                  <a:pt x="23951" y="23948"/>
                </a:cubicBezTo>
                <a:cubicBezTo>
                  <a:pt x="22983" y="24782"/>
                  <a:pt x="22116" y="25716"/>
                  <a:pt x="21115" y="26484"/>
                </a:cubicBezTo>
                <a:cubicBezTo>
                  <a:pt x="20682" y="26817"/>
                  <a:pt x="20248" y="27084"/>
                  <a:pt x="19748" y="27318"/>
                </a:cubicBezTo>
                <a:cubicBezTo>
                  <a:pt x="20048" y="26984"/>
                  <a:pt x="20281" y="26617"/>
                  <a:pt x="20415" y="26217"/>
                </a:cubicBezTo>
                <a:cubicBezTo>
                  <a:pt x="20482" y="25750"/>
                  <a:pt x="20415" y="25283"/>
                  <a:pt x="20215" y="24849"/>
                </a:cubicBezTo>
                <a:cubicBezTo>
                  <a:pt x="20148" y="24582"/>
                  <a:pt x="20081" y="24315"/>
                  <a:pt x="19981" y="24049"/>
                </a:cubicBezTo>
                <a:cubicBezTo>
                  <a:pt x="19948" y="23948"/>
                  <a:pt x="19915" y="23848"/>
                  <a:pt x="19881" y="23748"/>
                </a:cubicBezTo>
                <a:cubicBezTo>
                  <a:pt x="19781" y="23548"/>
                  <a:pt x="19814" y="23315"/>
                  <a:pt x="20015" y="23148"/>
                </a:cubicBezTo>
                <a:cubicBezTo>
                  <a:pt x="21149" y="22080"/>
                  <a:pt x="22383" y="21080"/>
                  <a:pt x="23550" y="20079"/>
                </a:cubicBezTo>
                <a:cubicBezTo>
                  <a:pt x="24751" y="19078"/>
                  <a:pt x="25852" y="18078"/>
                  <a:pt x="26986" y="17044"/>
                </a:cubicBezTo>
                <a:cubicBezTo>
                  <a:pt x="28254" y="15876"/>
                  <a:pt x="29455" y="14642"/>
                  <a:pt x="30555" y="13308"/>
                </a:cubicBezTo>
                <a:close/>
                <a:moveTo>
                  <a:pt x="13610" y="532"/>
                </a:moveTo>
                <a:cubicBezTo>
                  <a:pt x="13710" y="598"/>
                  <a:pt x="13810" y="698"/>
                  <a:pt x="13910" y="765"/>
                </a:cubicBezTo>
                <a:cubicBezTo>
                  <a:pt x="14244" y="1065"/>
                  <a:pt x="14577" y="1366"/>
                  <a:pt x="14878" y="1632"/>
                </a:cubicBezTo>
                <a:cubicBezTo>
                  <a:pt x="15845" y="2533"/>
                  <a:pt x="16779" y="3400"/>
                  <a:pt x="17746" y="4268"/>
                </a:cubicBezTo>
                <a:cubicBezTo>
                  <a:pt x="19347" y="5769"/>
                  <a:pt x="20982" y="7270"/>
                  <a:pt x="22550" y="8804"/>
                </a:cubicBezTo>
                <a:cubicBezTo>
                  <a:pt x="23584" y="9805"/>
                  <a:pt x="24585" y="10839"/>
                  <a:pt x="25719" y="11773"/>
                </a:cubicBezTo>
                <a:cubicBezTo>
                  <a:pt x="26819" y="12674"/>
                  <a:pt x="27887" y="13541"/>
                  <a:pt x="29021" y="14408"/>
                </a:cubicBezTo>
                <a:cubicBezTo>
                  <a:pt x="28421" y="15042"/>
                  <a:pt x="27820" y="15676"/>
                  <a:pt x="27186" y="16276"/>
                </a:cubicBezTo>
                <a:cubicBezTo>
                  <a:pt x="26086" y="17310"/>
                  <a:pt x="24985" y="18311"/>
                  <a:pt x="23851" y="19278"/>
                </a:cubicBezTo>
                <a:cubicBezTo>
                  <a:pt x="23017" y="19979"/>
                  <a:pt x="22216" y="20679"/>
                  <a:pt x="21382" y="21380"/>
                </a:cubicBezTo>
                <a:cubicBezTo>
                  <a:pt x="21382" y="21356"/>
                  <a:pt x="21349" y="21333"/>
                  <a:pt x="21306" y="21333"/>
                </a:cubicBezTo>
                <a:cubicBezTo>
                  <a:pt x="21288" y="21333"/>
                  <a:pt x="21268" y="21337"/>
                  <a:pt x="21249" y="21347"/>
                </a:cubicBezTo>
                <a:cubicBezTo>
                  <a:pt x="21182" y="21347"/>
                  <a:pt x="21082" y="21380"/>
                  <a:pt x="21015" y="21413"/>
                </a:cubicBezTo>
                <a:lnTo>
                  <a:pt x="20849" y="21547"/>
                </a:lnTo>
                <a:lnTo>
                  <a:pt x="20482" y="21847"/>
                </a:lnTo>
                <a:cubicBezTo>
                  <a:pt x="20248" y="22080"/>
                  <a:pt x="19981" y="22281"/>
                  <a:pt x="19748" y="22514"/>
                </a:cubicBezTo>
                <a:cubicBezTo>
                  <a:pt x="19281" y="22948"/>
                  <a:pt x="18847" y="23448"/>
                  <a:pt x="18413" y="23915"/>
                </a:cubicBezTo>
                <a:cubicBezTo>
                  <a:pt x="18284" y="24045"/>
                  <a:pt x="18416" y="24235"/>
                  <a:pt x="18544" y="24235"/>
                </a:cubicBezTo>
                <a:cubicBezTo>
                  <a:pt x="18581" y="24235"/>
                  <a:pt x="18617" y="24219"/>
                  <a:pt x="18647" y="24182"/>
                </a:cubicBezTo>
                <a:cubicBezTo>
                  <a:pt x="18914" y="23915"/>
                  <a:pt x="19181" y="23615"/>
                  <a:pt x="19448" y="23381"/>
                </a:cubicBezTo>
                <a:lnTo>
                  <a:pt x="19448" y="23381"/>
                </a:lnTo>
                <a:cubicBezTo>
                  <a:pt x="19414" y="23515"/>
                  <a:pt x="19448" y="23648"/>
                  <a:pt x="19514" y="23782"/>
                </a:cubicBezTo>
                <a:cubicBezTo>
                  <a:pt x="19681" y="24282"/>
                  <a:pt x="19848" y="24749"/>
                  <a:pt x="19981" y="25283"/>
                </a:cubicBezTo>
                <a:cubicBezTo>
                  <a:pt x="20081" y="25516"/>
                  <a:pt x="20115" y="25783"/>
                  <a:pt x="20081" y="26050"/>
                </a:cubicBezTo>
                <a:cubicBezTo>
                  <a:pt x="20048" y="26283"/>
                  <a:pt x="19948" y="26484"/>
                  <a:pt x="19814" y="26684"/>
                </a:cubicBezTo>
                <a:cubicBezTo>
                  <a:pt x="19614" y="26984"/>
                  <a:pt x="19381" y="27251"/>
                  <a:pt x="19114" y="27518"/>
                </a:cubicBezTo>
                <a:cubicBezTo>
                  <a:pt x="18797" y="27606"/>
                  <a:pt x="18461" y="27647"/>
                  <a:pt x="18127" y="27647"/>
                </a:cubicBezTo>
                <a:cubicBezTo>
                  <a:pt x="17828" y="27647"/>
                  <a:pt x="17529" y="27614"/>
                  <a:pt x="17246" y="27551"/>
                </a:cubicBezTo>
                <a:cubicBezTo>
                  <a:pt x="15978" y="27151"/>
                  <a:pt x="14844" y="26484"/>
                  <a:pt x="13910" y="25550"/>
                </a:cubicBezTo>
                <a:cubicBezTo>
                  <a:pt x="12943" y="24616"/>
                  <a:pt x="12042" y="23615"/>
                  <a:pt x="11208" y="22547"/>
                </a:cubicBezTo>
                <a:cubicBezTo>
                  <a:pt x="10341" y="21447"/>
                  <a:pt x="9407" y="20446"/>
                  <a:pt x="8406" y="19479"/>
                </a:cubicBezTo>
                <a:lnTo>
                  <a:pt x="6438" y="17511"/>
                </a:lnTo>
                <a:cubicBezTo>
                  <a:pt x="5804" y="16910"/>
                  <a:pt x="5204" y="16276"/>
                  <a:pt x="4537" y="15676"/>
                </a:cubicBezTo>
                <a:cubicBezTo>
                  <a:pt x="3436" y="14675"/>
                  <a:pt x="1968" y="13908"/>
                  <a:pt x="1068" y="12674"/>
                </a:cubicBezTo>
                <a:lnTo>
                  <a:pt x="1068" y="12707"/>
                </a:lnTo>
                <a:lnTo>
                  <a:pt x="1034" y="12640"/>
                </a:lnTo>
                <a:lnTo>
                  <a:pt x="1101" y="12574"/>
                </a:lnTo>
                <a:cubicBezTo>
                  <a:pt x="1168" y="12440"/>
                  <a:pt x="1268" y="12307"/>
                  <a:pt x="1401" y="12207"/>
                </a:cubicBezTo>
                <a:cubicBezTo>
                  <a:pt x="1768" y="11806"/>
                  <a:pt x="2169" y="11373"/>
                  <a:pt x="2569" y="10972"/>
                </a:cubicBezTo>
                <a:cubicBezTo>
                  <a:pt x="3803" y="9705"/>
                  <a:pt x="5071" y="8504"/>
                  <a:pt x="6338" y="7270"/>
                </a:cubicBezTo>
                <a:cubicBezTo>
                  <a:pt x="7706" y="5936"/>
                  <a:pt x="9140" y="4635"/>
                  <a:pt x="10541" y="3300"/>
                </a:cubicBezTo>
                <a:cubicBezTo>
                  <a:pt x="11509" y="2433"/>
                  <a:pt x="12443" y="1532"/>
                  <a:pt x="13410" y="665"/>
                </a:cubicBezTo>
                <a:lnTo>
                  <a:pt x="13577" y="532"/>
                </a:lnTo>
                <a:close/>
                <a:moveTo>
                  <a:pt x="1401" y="13641"/>
                </a:moveTo>
                <a:cubicBezTo>
                  <a:pt x="1968" y="14141"/>
                  <a:pt x="2602" y="14642"/>
                  <a:pt x="3236" y="15109"/>
                </a:cubicBezTo>
                <a:cubicBezTo>
                  <a:pt x="4604" y="16243"/>
                  <a:pt x="5938" y="17477"/>
                  <a:pt x="7172" y="18778"/>
                </a:cubicBezTo>
                <a:cubicBezTo>
                  <a:pt x="8340" y="19879"/>
                  <a:pt x="9440" y="21013"/>
                  <a:pt x="10474" y="22214"/>
                </a:cubicBezTo>
                <a:cubicBezTo>
                  <a:pt x="11375" y="23315"/>
                  <a:pt x="12242" y="24449"/>
                  <a:pt x="13243" y="25450"/>
                </a:cubicBezTo>
                <a:cubicBezTo>
                  <a:pt x="14144" y="26417"/>
                  <a:pt x="15278" y="27184"/>
                  <a:pt x="16479" y="27718"/>
                </a:cubicBezTo>
                <a:cubicBezTo>
                  <a:pt x="17079" y="27958"/>
                  <a:pt x="17705" y="28090"/>
                  <a:pt x="18335" y="28090"/>
                </a:cubicBezTo>
                <a:cubicBezTo>
                  <a:pt x="18405" y="28090"/>
                  <a:pt x="18476" y="28088"/>
                  <a:pt x="18547" y="28085"/>
                </a:cubicBezTo>
                <a:cubicBezTo>
                  <a:pt x="19214" y="27985"/>
                  <a:pt x="19848" y="27785"/>
                  <a:pt x="20448" y="27418"/>
                </a:cubicBezTo>
                <a:cubicBezTo>
                  <a:pt x="21682" y="26717"/>
                  <a:pt x="22683" y="25616"/>
                  <a:pt x="23784" y="24649"/>
                </a:cubicBezTo>
                <a:cubicBezTo>
                  <a:pt x="24484" y="24015"/>
                  <a:pt x="25218" y="23415"/>
                  <a:pt x="25952" y="22814"/>
                </a:cubicBezTo>
                <a:cubicBezTo>
                  <a:pt x="27453" y="21613"/>
                  <a:pt x="28821" y="20279"/>
                  <a:pt x="30055" y="18811"/>
                </a:cubicBezTo>
                <a:cubicBezTo>
                  <a:pt x="30722" y="19278"/>
                  <a:pt x="31356" y="19779"/>
                  <a:pt x="31956" y="20313"/>
                </a:cubicBezTo>
                <a:cubicBezTo>
                  <a:pt x="32090" y="20379"/>
                  <a:pt x="32190" y="20479"/>
                  <a:pt x="32290" y="20613"/>
                </a:cubicBezTo>
                <a:cubicBezTo>
                  <a:pt x="32257" y="20579"/>
                  <a:pt x="32223" y="20579"/>
                  <a:pt x="32223" y="20579"/>
                </a:cubicBezTo>
                <a:lnTo>
                  <a:pt x="32157" y="20613"/>
                </a:lnTo>
                <a:cubicBezTo>
                  <a:pt x="32123" y="20646"/>
                  <a:pt x="32090" y="20713"/>
                  <a:pt x="32057" y="20746"/>
                </a:cubicBezTo>
                <a:lnTo>
                  <a:pt x="31489" y="21280"/>
                </a:lnTo>
                <a:lnTo>
                  <a:pt x="29421" y="23281"/>
                </a:lnTo>
                <a:lnTo>
                  <a:pt x="20982" y="31454"/>
                </a:lnTo>
                <a:cubicBezTo>
                  <a:pt x="20849" y="31621"/>
                  <a:pt x="20682" y="31754"/>
                  <a:pt x="20515" y="31887"/>
                </a:cubicBezTo>
                <a:cubicBezTo>
                  <a:pt x="20413" y="31990"/>
                  <a:pt x="20398" y="32029"/>
                  <a:pt x="20372" y="32029"/>
                </a:cubicBezTo>
                <a:cubicBezTo>
                  <a:pt x="20355" y="32029"/>
                  <a:pt x="20333" y="32013"/>
                  <a:pt x="20281" y="31988"/>
                </a:cubicBezTo>
                <a:cubicBezTo>
                  <a:pt x="20081" y="31887"/>
                  <a:pt x="19915" y="31787"/>
                  <a:pt x="19748" y="31687"/>
                </a:cubicBezTo>
                <a:cubicBezTo>
                  <a:pt x="19414" y="31487"/>
                  <a:pt x="19114" y="31254"/>
                  <a:pt x="18780" y="31087"/>
                </a:cubicBezTo>
                <a:cubicBezTo>
                  <a:pt x="17479" y="30353"/>
                  <a:pt x="16245" y="29552"/>
                  <a:pt x="15011" y="28685"/>
                </a:cubicBezTo>
                <a:cubicBezTo>
                  <a:pt x="12509" y="26717"/>
                  <a:pt x="10108" y="24616"/>
                  <a:pt x="7873" y="22347"/>
                </a:cubicBezTo>
                <a:cubicBezTo>
                  <a:pt x="5638" y="20179"/>
                  <a:pt x="3436" y="17911"/>
                  <a:pt x="1134" y="15809"/>
                </a:cubicBezTo>
                <a:lnTo>
                  <a:pt x="401" y="15176"/>
                </a:lnTo>
                <a:cubicBezTo>
                  <a:pt x="734" y="14642"/>
                  <a:pt x="1068" y="14141"/>
                  <a:pt x="1401" y="13641"/>
                </a:cubicBezTo>
                <a:close/>
                <a:moveTo>
                  <a:pt x="13627" y="0"/>
                </a:moveTo>
                <a:cubicBezTo>
                  <a:pt x="13587" y="0"/>
                  <a:pt x="13548" y="10"/>
                  <a:pt x="13510" y="31"/>
                </a:cubicBezTo>
                <a:cubicBezTo>
                  <a:pt x="13443" y="65"/>
                  <a:pt x="13410" y="131"/>
                  <a:pt x="13410" y="198"/>
                </a:cubicBezTo>
                <a:cubicBezTo>
                  <a:pt x="12609" y="899"/>
                  <a:pt x="11842" y="1632"/>
                  <a:pt x="11042" y="2333"/>
                </a:cubicBezTo>
                <a:cubicBezTo>
                  <a:pt x="9607" y="3667"/>
                  <a:pt x="8173" y="5002"/>
                  <a:pt x="6738" y="6369"/>
                </a:cubicBezTo>
                <a:cubicBezTo>
                  <a:pt x="5337" y="7670"/>
                  <a:pt x="3970" y="9004"/>
                  <a:pt x="2636" y="10339"/>
                </a:cubicBezTo>
                <a:cubicBezTo>
                  <a:pt x="2169" y="10806"/>
                  <a:pt x="1702" y="11273"/>
                  <a:pt x="1268" y="11773"/>
                </a:cubicBezTo>
                <a:cubicBezTo>
                  <a:pt x="1001" y="11973"/>
                  <a:pt x="801" y="12240"/>
                  <a:pt x="667" y="12574"/>
                </a:cubicBezTo>
                <a:cubicBezTo>
                  <a:pt x="634" y="12607"/>
                  <a:pt x="634" y="12707"/>
                  <a:pt x="667" y="12740"/>
                </a:cubicBezTo>
                <a:cubicBezTo>
                  <a:pt x="801" y="12974"/>
                  <a:pt x="968" y="13207"/>
                  <a:pt x="1168" y="13374"/>
                </a:cubicBezTo>
                <a:lnTo>
                  <a:pt x="34" y="15075"/>
                </a:lnTo>
                <a:cubicBezTo>
                  <a:pt x="0" y="15142"/>
                  <a:pt x="34" y="15242"/>
                  <a:pt x="67" y="15276"/>
                </a:cubicBezTo>
                <a:cubicBezTo>
                  <a:pt x="2502" y="17410"/>
                  <a:pt x="4770" y="19745"/>
                  <a:pt x="7072" y="22014"/>
                </a:cubicBezTo>
                <a:cubicBezTo>
                  <a:pt x="9407" y="24382"/>
                  <a:pt x="11875" y="26617"/>
                  <a:pt x="14511" y="28685"/>
                </a:cubicBezTo>
                <a:cubicBezTo>
                  <a:pt x="15712" y="29619"/>
                  <a:pt x="17012" y="30486"/>
                  <a:pt x="18380" y="31254"/>
                </a:cubicBezTo>
                <a:cubicBezTo>
                  <a:pt x="18747" y="31454"/>
                  <a:pt x="19114" y="31654"/>
                  <a:pt x="19448" y="31887"/>
                </a:cubicBezTo>
                <a:cubicBezTo>
                  <a:pt x="19706" y="32031"/>
                  <a:pt x="20039" y="32348"/>
                  <a:pt x="20339" y="32348"/>
                </a:cubicBezTo>
                <a:cubicBezTo>
                  <a:pt x="20388" y="32348"/>
                  <a:pt x="20435" y="32340"/>
                  <a:pt x="20482" y="32321"/>
                </a:cubicBezTo>
                <a:cubicBezTo>
                  <a:pt x="20682" y="32221"/>
                  <a:pt x="20815" y="32088"/>
                  <a:pt x="20949" y="31954"/>
                </a:cubicBezTo>
                <a:lnTo>
                  <a:pt x="21516" y="31420"/>
                </a:lnTo>
                <a:lnTo>
                  <a:pt x="22616" y="30353"/>
                </a:lnTo>
                <a:lnTo>
                  <a:pt x="24818" y="28218"/>
                </a:lnTo>
                <a:lnTo>
                  <a:pt x="29221" y="23982"/>
                </a:lnTo>
                <a:lnTo>
                  <a:pt x="31423" y="21847"/>
                </a:lnTo>
                <a:cubicBezTo>
                  <a:pt x="31756" y="21513"/>
                  <a:pt x="32157" y="21180"/>
                  <a:pt x="32490" y="20813"/>
                </a:cubicBezTo>
                <a:cubicBezTo>
                  <a:pt x="32624" y="20679"/>
                  <a:pt x="32724" y="20513"/>
                  <a:pt x="32557" y="20346"/>
                </a:cubicBezTo>
                <a:cubicBezTo>
                  <a:pt x="32290" y="20046"/>
                  <a:pt x="31990" y="19812"/>
                  <a:pt x="31690" y="19579"/>
                </a:cubicBezTo>
                <a:cubicBezTo>
                  <a:pt x="31289" y="19245"/>
                  <a:pt x="30889" y="18945"/>
                  <a:pt x="30489" y="18611"/>
                </a:cubicBezTo>
                <a:lnTo>
                  <a:pt x="30289" y="18478"/>
                </a:lnTo>
                <a:cubicBezTo>
                  <a:pt x="30455" y="18244"/>
                  <a:pt x="30622" y="18011"/>
                  <a:pt x="30789" y="17777"/>
                </a:cubicBezTo>
                <a:cubicBezTo>
                  <a:pt x="31289" y="17010"/>
                  <a:pt x="31556" y="16143"/>
                  <a:pt x="31556" y="15209"/>
                </a:cubicBezTo>
                <a:cubicBezTo>
                  <a:pt x="31523" y="14809"/>
                  <a:pt x="31456" y="14408"/>
                  <a:pt x="31323" y="14008"/>
                </a:cubicBezTo>
                <a:cubicBezTo>
                  <a:pt x="31223" y="13641"/>
                  <a:pt x="31089" y="13041"/>
                  <a:pt x="30656" y="12874"/>
                </a:cubicBezTo>
                <a:cubicBezTo>
                  <a:pt x="30622" y="12870"/>
                  <a:pt x="30589" y="12868"/>
                  <a:pt x="30556" y="12868"/>
                </a:cubicBezTo>
                <a:cubicBezTo>
                  <a:pt x="30324" y="12868"/>
                  <a:pt x="30105" y="12970"/>
                  <a:pt x="29988" y="13174"/>
                </a:cubicBezTo>
                <a:cubicBezTo>
                  <a:pt x="29755" y="13474"/>
                  <a:pt x="29555" y="13775"/>
                  <a:pt x="29321" y="14075"/>
                </a:cubicBezTo>
                <a:cubicBezTo>
                  <a:pt x="28321" y="13308"/>
                  <a:pt x="27320" y="12507"/>
                  <a:pt x="26319" y="11706"/>
                </a:cubicBezTo>
                <a:cubicBezTo>
                  <a:pt x="25352" y="10872"/>
                  <a:pt x="24384" y="9972"/>
                  <a:pt x="23450" y="9071"/>
                </a:cubicBezTo>
                <a:cubicBezTo>
                  <a:pt x="22683" y="8271"/>
                  <a:pt x="21883" y="7537"/>
                  <a:pt x="21082" y="6769"/>
                </a:cubicBezTo>
                <a:cubicBezTo>
                  <a:pt x="19147" y="4968"/>
                  <a:pt x="17246" y="3134"/>
                  <a:pt x="15278" y="1366"/>
                </a:cubicBezTo>
                <a:cubicBezTo>
                  <a:pt x="14944" y="1032"/>
                  <a:pt x="14577" y="665"/>
                  <a:pt x="14177" y="365"/>
                </a:cubicBezTo>
                <a:cubicBezTo>
                  <a:pt x="14065" y="253"/>
                  <a:pt x="13836" y="0"/>
                  <a:pt x="13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5"/>
          <p:cNvSpPr/>
          <p:nvPr/>
        </p:nvSpPr>
        <p:spPr>
          <a:xfrm>
            <a:off x="3416918" y="3324012"/>
            <a:ext cx="21254" cy="15707"/>
          </a:xfrm>
          <a:custGeom>
            <a:rect b="b" l="l" r="r" t="t"/>
            <a:pathLst>
              <a:path extrusionOk="0" h="1529" w="2069">
                <a:moveTo>
                  <a:pt x="221" y="0"/>
                </a:moveTo>
                <a:cubicBezTo>
                  <a:pt x="151" y="0"/>
                  <a:pt x="91" y="31"/>
                  <a:pt x="67" y="80"/>
                </a:cubicBezTo>
                <a:cubicBezTo>
                  <a:pt x="0" y="180"/>
                  <a:pt x="33" y="280"/>
                  <a:pt x="133" y="314"/>
                </a:cubicBezTo>
                <a:cubicBezTo>
                  <a:pt x="400" y="547"/>
                  <a:pt x="667" y="747"/>
                  <a:pt x="934" y="947"/>
                </a:cubicBezTo>
                <a:lnTo>
                  <a:pt x="1368" y="1214"/>
                </a:lnTo>
                <a:cubicBezTo>
                  <a:pt x="1501" y="1314"/>
                  <a:pt x="1668" y="1414"/>
                  <a:pt x="1801" y="1514"/>
                </a:cubicBezTo>
                <a:cubicBezTo>
                  <a:pt x="1821" y="1524"/>
                  <a:pt x="1843" y="1528"/>
                  <a:pt x="1867" y="1528"/>
                </a:cubicBezTo>
                <a:cubicBezTo>
                  <a:pt x="1924" y="1528"/>
                  <a:pt x="1988" y="1505"/>
                  <a:pt x="2035" y="1481"/>
                </a:cubicBezTo>
                <a:cubicBezTo>
                  <a:pt x="2068" y="1414"/>
                  <a:pt x="2068" y="1314"/>
                  <a:pt x="2035" y="1248"/>
                </a:cubicBezTo>
                <a:cubicBezTo>
                  <a:pt x="1868" y="1114"/>
                  <a:pt x="1735" y="1014"/>
                  <a:pt x="1568" y="914"/>
                </a:cubicBezTo>
                <a:lnTo>
                  <a:pt x="1168" y="647"/>
                </a:lnTo>
                <a:cubicBezTo>
                  <a:pt x="867" y="447"/>
                  <a:pt x="600" y="247"/>
                  <a:pt x="300" y="13"/>
                </a:cubicBezTo>
                <a:cubicBezTo>
                  <a:pt x="273" y="4"/>
                  <a:pt x="247"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5"/>
          <p:cNvSpPr/>
          <p:nvPr/>
        </p:nvSpPr>
        <p:spPr>
          <a:xfrm>
            <a:off x="3427539" y="3305418"/>
            <a:ext cx="28106" cy="25024"/>
          </a:xfrm>
          <a:custGeom>
            <a:rect b="b" l="l" r="r" t="t"/>
            <a:pathLst>
              <a:path extrusionOk="0" h="2436" w="2736">
                <a:moveTo>
                  <a:pt x="1085" y="0"/>
                </a:moveTo>
                <a:cubicBezTo>
                  <a:pt x="1046" y="0"/>
                  <a:pt x="1007" y="16"/>
                  <a:pt x="967" y="55"/>
                </a:cubicBezTo>
                <a:cubicBezTo>
                  <a:pt x="901" y="122"/>
                  <a:pt x="901" y="189"/>
                  <a:pt x="934" y="256"/>
                </a:cubicBezTo>
                <a:cubicBezTo>
                  <a:pt x="1034" y="389"/>
                  <a:pt x="1168" y="489"/>
                  <a:pt x="1301" y="589"/>
                </a:cubicBezTo>
                <a:lnTo>
                  <a:pt x="1668" y="923"/>
                </a:lnTo>
                <a:lnTo>
                  <a:pt x="1935" y="1190"/>
                </a:lnTo>
                <a:lnTo>
                  <a:pt x="1401" y="1089"/>
                </a:lnTo>
                <a:lnTo>
                  <a:pt x="300" y="989"/>
                </a:lnTo>
                <a:lnTo>
                  <a:pt x="267" y="989"/>
                </a:lnTo>
                <a:cubicBezTo>
                  <a:pt x="234" y="956"/>
                  <a:pt x="192" y="939"/>
                  <a:pt x="154" y="939"/>
                </a:cubicBezTo>
                <a:cubicBezTo>
                  <a:pt x="117" y="939"/>
                  <a:pt x="84" y="956"/>
                  <a:pt x="67" y="989"/>
                </a:cubicBezTo>
                <a:cubicBezTo>
                  <a:pt x="0" y="1023"/>
                  <a:pt x="0" y="1123"/>
                  <a:pt x="67" y="1190"/>
                </a:cubicBezTo>
                <a:cubicBezTo>
                  <a:pt x="334" y="1423"/>
                  <a:pt x="601" y="1623"/>
                  <a:pt x="901" y="1823"/>
                </a:cubicBezTo>
                <a:lnTo>
                  <a:pt x="1301" y="2124"/>
                </a:lnTo>
                <a:cubicBezTo>
                  <a:pt x="1434" y="2257"/>
                  <a:pt x="1601" y="2357"/>
                  <a:pt x="1768" y="2424"/>
                </a:cubicBezTo>
                <a:cubicBezTo>
                  <a:pt x="1788" y="2432"/>
                  <a:pt x="1808" y="2436"/>
                  <a:pt x="1826" y="2436"/>
                </a:cubicBezTo>
                <a:cubicBezTo>
                  <a:pt x="1956" y="2436"/>
                  <a:pt x="2019" y="2245"/>
                  <a:pt x="1901" y="2157"/>
                </a:cubicBezTo>
                <a:cubicBezTo>
                  <a:pt x="1801" y="2023"/>
                  <a:pt x="1635" y="1923"/>
                  <a:pt x="1501" y="1857"/>
                </a:cubicBezTo>
                <a:lnTo>
                  <a:pt x="1068" y="1556"/>
                </a:lnTo>
                <a:lnTo>
                  <a:pt x="801" y="1356"/>
                </a:lnTo>
                <a:lnTo>
                  <a:pt x="801" y="1356"/>
                </a:lnTo>
                <a:lnTo>
                  <a:pt x="1334" y="1456"/>
                </a:lnTo>
                <a:cubicBezTo>
                  <a:pt x="1735" y="1523"/>
                  <a:pt x="2102" y="1590"/>
                  <a:pt x="2469" y="1657"/>
                </a:cubicBezTo>
                <a:cubicBezTo>
                  <a:pt x="2569" y="1657"/>
                  <a:pt x="2635" y="1623"/>
                  <a:pt x="2702" y="1556"/>
                </a:cubicBezTo>
                <a:cubicBezTo>
                  <a:pt x="2735" y="1490"/>
                  <a:pt x="2702" y="1390"/>
                  <a:pt x="2669" y="1323"/>
                </a:cubicBezTo>
                <a:cubicBezTo>
                  <a:pt x="2435" y="1089"/>
                  <a:pt x="2202" y="856"/>
                  <a:pt x="1935" y="656"/>
                </a:cubicBezTo>
                <a:lnTo>
                  <a:pt x="1568" y="322"/>
                </a:lnTo>
                <a:lnTo>
                  <a:pt x="1401" y="189"/>
                </a:lnTo>
                <a:cubicBezTo>
                  <a:pt x="1334" y="122"/>
                  <a:pt x="1268" y="55"/>
                  <a:pt x="1168" y="22"/>
                </a:cubicBezTo>
                <a:cubicBezTo>
                  <a:pt x="1140" y="8"/>
                  <a:pt x="1112" y="0"/>
                  <a:pt x="10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5"/>
          <p:cNvSpPr/>
          <p:nvPr/>
        </p:nvSpPr>
        <p:spPr>
          <a:xfrm>
            <a:off x="3442270" y="3288109"/>
            <a:ext cx="24931" cy="23750"/>
          </a:xfrm>
          <a:custGeom>
            <a:rect b="b" l="l" r="r" t="t"/>
            <a:pathLst>
              <a:path extrusionOk="0" h="2312" w="2427">
                <a:moveTo>
                  <a:pt x="1088" y="1"/>
                </a:moveTo>
                <a:cubicBezTo>
                  <a:pt x="965" y="1"/>
                  <a:pt x="833" y="137"/>
                  <a:pt x="901" y="273"/>
                </a:cubicBezTo>
                <a:cubicBezTo>
                  <a:pt x="1201" y="773"/>
                  <a:pt x="1502" y="1307"/>
                  <a:pt x="1802" y="1807"/>
                </a:cubicBezTo>
                <a:cubicBezTo>
                  <a:pt x="1268" y="1640"/>
                  <a:pt x="768" y="1474"/>
                  <a:pt x="301" y="1273"/>
                </a:cubicBezTo>
                <a:cubicBezTo>
                  <a:pt x="262" y="1248"/>
                  <a:pt x="224" y="1237"/>
                  <a:pt x="190" y="1237"/>
                </a:cubicBezTo>
                <a:cubicBezTo>
                  <a:pt x="134" y="1237"/>
                  <a:pt x="88" y="1266"/>
                  <a:pt x="67" y="1307"/>
                </a:cubicBezTo>
                <a:cubicBezTo>
                  <a:pt x="0" y="1407"/>
                  <a:pt x="34" y="1507"/>
                  <a:pt x="134" y="1540"/>
                </a:cubicBezTo>
                <a:cubicBezTo>
                  <a:pt x="768" y="1840"/>
                  <a:pt x="1468" y="2107"/>
                  <a:pt x="2135" y="2307"/>
                </a:cubicBezTo>
                <a:cubicBezTo>
                  <a:pt x="2150" y="2310"/>
                  <a:pt x="2164" y="2312"/>
                  <a:pt x="2178" y="2312"/>
                </a:cubicBezTo>
                <a:cubicBezTo>
                  <a:pt x="2324" y="2312"/>
                  <a:pt x="2427" y="2162"/>
                  <a:pt x="2335" y="2041"/>
                </a:cubicBezTo>
                <a:cubicBezTo>
                  <a:pt x="2002" y="1373"/>
                  <a:pt x="1602" y="740"/>
                  <a:pt x="1235" y="106"/>
                </a:cubicBezTo>
                <a:cubicBezTo>
                  <a:pt x="1203" y="31"/>
                  <a:pt x="1147" y="1"/>
                  <a:pt x="1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5"/>
          <p:cNvSpPr/>
          <p:nvPr/>
        </p:nvSpPr>
        <p:spPr>
          <a:xfrm>
            <a:off x="3460432" y="3277416"/>
            <a:ext cx="24336" cy="21079"/>
          </a:xfrm>
          <a:custGeom>
            <a:rect b="b" l="l" r="r" t="t"/>
            <a:pathLst>
              <a:path extrusionOk="0" h="2052" w="2369">
                <a:moveTo>
                  <a:pt x="1001" y="380"/>
                </a:moveTo>
                <a:cubicBezTo>
                  <a:pt x="1268" y="413"/>
                  <a:pt x="1568" y="580"/>
                  <a:pt x="1735" y="813"/>
                </a:cubicBezTo>
                <a:cubicBezTo>
                  <a:pt x="1835" y="880"/>
                  <a:pt x="1902" y="1013"/>
                  <a:pt x="1935" y="1147"/>
                </a:cubicBezTo>
                <a:cubicBezTo>
                  <a:pt x="1935" y="1280"/>
                  <a:pt x="1868" y="1414"/>
                  <a:pt x="1768" y="1514"/>
                </a:cubicBezTo>
                <a:cubicBezTo>
                  <a:pt x="1702" y="1647"/>
                  <a:pt x="1568" y="1681"/>
                  <a:pt x="1468" y="1681"/>
                </a:cubicBezTo>
                <a:cubicBezTo>
                  <a:pt x="1335" y="1647"/>
                  <a:pt x="1201" y="1614"/>
                  <a:pt x="1101" y="1547"/>
                </a:cubicBezTo>
                <a:cubicBezTo>
                  <a:pt x="768" y="1380"/>
                  <a:pt x="501" y="1080"/>
                  <a:pt x="367" y="747"/>
                </a:cubicBezTo>
                <a:cubicBezTo>
                  <a:pt x="401" y="647"/>
                  <a:pt x="501" y="546"/>
                  <a:pt x="601" y="480"/>
                </a:cubicBezTo>
                <a:cubicBezTo>
                  <a:pt x="734" y="413"/>
                  <a:pt x="868" y="380"/>
                  <a:pt x="1001" y="380"/>
                </a:cubicBezTo>
                <a:close/>
                <a:moveTo>
                  <a:pt x="993" y="0"/>
                </a:moveTo>
                <a:cubicBezTo>
                  <a:pt x="818" y="0"/>
                  <a:pt x="643" y="38"/>
                  <a:pt x="467" y="113"/>
                </a:cubicBezTo>
                <a:cubicBezTo>
                  <a:pt x="267" y="213"/>
                  <a:pt x="100" y="380"/>
                  <a:pt x="0" y="613"/>
                </a:cubicBezTo>
                <a:cubicBezTo>
                  <a:pt x="0" y="647"/>
                  <a:pt x="0" y="680"/>
                  <a:pt x="0" y="713"/>
                </a:cubicBezTo>
                <a:cubicBezTo>
                  <a:pt x="0" y="747"/>
                  <a:pt x="0" y="780"/>
                  <a:pt x="0" y="847"/>
                </a:cubicBezTo>
                <a:cubicBezTo>
                  <a:pt x="167" y="1280"/>
                  <a:pt x="501" y="1647"/>
                  <a:pt x="901" y="1847"/>
                </a:cubicBezTo>
                <a:cubicBezTo>
                  <a:pt x="1056" y="1985"/>
                  <a:pt x="1247" y="2052"/>
                  <a:pt x="1441" y="2052"/>
                </a:cubicBezTo>
                <a:cubicBezTo>
                  <a:pt x="1623" y="2052"/>
                  <a:pt x="1807" y="1994"/>
                  <a:pt x="1968" y="1881"/>
                </a:cubicBezTo>
                <a:cubicBezTo>
                  <a:pt x="2135" y="1714"/>
                  <a:pt x="2269" y="1514"/>
                  <a:pt x="2335" y="1314"/>
                </a:cubicBezTo>
                <a:cubicBezTo>
                  <a:pt x="2369" y="1080"/>
                  <a:pt x="2302" y="847"/>
                  <a:pt x="2169" y="680"/>
                </a:cubicBezTo>
                <a:cubicBezTo>
                  <a:pt x="1935" y="346"/>
                  <a:pt x="1568" y="113"/>
                  <a:pt x="1168" y="13"/>
                </a:cubicBezTo>
                <a:cubicBezTo>
                  <a:pt x="1110" y="4"/>
                  <a:pt x="1051" y="0"/>
                  <a:pt x="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5"/>
          <p:cNvSpPr/>
          <p:nvPr/>
        </p:nvSpPr>
        <p:spPr>
          <a:xfrm>
            <a:off x="3473427" y="3268746"/>
            <a:ext cx="21624" cy="15830"/>
          </a:xfrm>
          <a:custGeom>
            <a:rect b="b" l="l" r="r" t="t"/>
            <a:pathLst>
              <a:path extrusionOk="0" h="1541" w="2105">
                <a:moveTo>
                  <a:pt x="249" y="1"/>
                </a:moveTo>
                <a:cubicBezTo>
                  <a:pt x="94" y="1"/>
                  <a:pt x="0" y="210"/>
                  <a:pt x="170" y="323"/>
                </a:cubicBezTo>
                <a:cubicBezTo>
                  <a:pt x="703" y="657"/>
                  <a:pt x="1271" y="1057"/>
                  <a:pt x="1771" y="1491"/>
                </a:cubicBezTo>
                <a:cubicBezTo>
                  <a:pt x="1804" y="1524"/>
                  <a:pt x="1846" y="1541"/>
                  <a:pt x="1892" y="1541"/>
                </a:cubicBezTo>
                <a:cubicBezTo>
                  <a:pt x="1938" y="1541"/>
                  <a:pt x="1988" y="1524"/>
                  <a:pt x="2038" y="1491"/>
                </a:cubicBezTo>
                <a:cubicBezTo>
                  <a:pt x="2104" y="1424"/>
                  <a:pt x="2104" y="1290"/>
                  <a:pt x="2038" y="1224"/>
                </a:cubicBezTo>
                <a:cubicBezTo>
                  <a:pt x="1504" y="790"/>
                  <a:pt x="937" y="390"/>
                  <a:pt x="337" y="23"/>
                </a:cubicBezTo>
                <a:cubicBezTo>
                  <a:pt x="306" y="8"/>
                  <a:pt x="276" y="1"/>
                  <a:pt x="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5"/>
          <p:cNvSpPr/>
          <p:nvPr/>
        </p:nvSpPr>
        <p:spPr>
          <a:xfrm>
            <a:off x="3484079" y="3256460"/>
            <a:ext cx="23647" cy="20956"/>
          </a:xfrm>
          <a:custGeom>
            <a:rect b="b" l="l" r="r" t="t"/>
            <a:pathLst>
              <a:path extrusionOk="0" h="2040" w="2302">
                <a:moveTo>
                  <a:pt x="397" y="0"/>
                </a:moveTo>
                <a:cubicBezTo>
                  <a:pt x="342" y="0"/>
                  <a:pt x="290" y="26"/>
                  <a:pt x="267" y="85"/>
                </a:cubicBezTo>
                <a:cubicBezTo>
                  <a:pt x="0" y="652"/>
                  <a:pt x="133" y="1319"/>
                  <a:pt x="600" y="1753"/>
                </a:cubicBezTo>
                <a:cubicBezTo>
                  <a:pt x="813" y="1938"/>
                  <a:pt x="1067" y="2040"/>
                  <a:pt x="1331" y="2040"/>
                </a:cubicBezTo>
                <a:cubicBezTo>
                  <a:pt x="1398" y="2040"/>
                  <a:pt x="1466" y="2033"/>
                  <a:pt x="1534" y="2019"/>
                </a:cubicBezTo>
                <a:cubicBezTo>
                  <a:pt x="1835" y="1919"/>
                  <a:pt x="2302" y="1719"/>
                  <a:pt x="2268" y="1386"/>
                </a:cubicBezTo>
                <a:cubicBezTo>
                  <a:pt x="2268" y="1290"/>
                  <a:pt x="2183" y="1212"/>
                  <a:pt x="2097" y="1212"/>
                </a:cubicBezTo>
                <a:cubicBezTo>
                  <a:pt x="2064" y="1212"/>
                  <a:pt x="2030" y="1224"/>
                  <a:pt x="2001" y="1252"/>
                </a:cubicBezTo>
                <a:cubicBezTo>
                  <a:pt x="1935" y="1352"/>
                  <a:pt x="1868" y="1419"/>
                  <a:pt x="1768" y="1486"/>
                </a:cubicBezTo>
                <a:cubicBezTo>
                  <a:pt x="1668" y="1552"/>
                  <a:pt x="1534" y="1586"/>
                  <a:pt x="1401" y="1619"/>
                </a:cubicBezTo>
                <a:cubicBezTo>
                  <a:pt x="1369" y="1625"/>
                  <a:pt x="1335" y="1627"/>
                  <a:pt x="1302" y="1627"/>
                </a:cubicBezTo>
                <a:cubicBezTo>
                  <a:pt x="1128" y="1627"/>
                  <a:pt x="946" y="1553"/>
                  <a:pt x="834" y="1386"/>
                </a:cubicBezTo>
                <a:cubicBezTo>
                  <a:pt x="534" y="1085"/>
                  <a:pt x="434" y="618"/>
                  <a:pt x="567" y="218"/>
                </a:cubicBezTo>
                <a:cubicBezTo>
                  <a:pt x="610" y="88"/>
                  <a:pt x="499" y="0"/>
                  <a:pt x="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5"/>
          <p:cNvSpPr/>
          <p:nvPr/>
        </p:nvSpPr>
        <p:spPr>
          <a:xfrm>
            <a:off x="3492636" y="3244235"/>
            <a:ext cx="26667" cy="23555"/>
          </a:xfrm>
          <a:custGeom>
            <a:rect b="b" l="l" r="r" t="t"/>
            <a:pathLst>
              <a:path extrusionOk="0" h="2293" w="2596">
                <a:moveTo>
                  <a:pt x="708" y="1"/>
                </a:moveTo>
                <a:cubicBezTo>
                  <a:pt x="695" y="1"/>
                  <a:pt x="682" y="3"/>
                  <a:pt x="668" y="7"/>
                </a:cubicBezTo>
                <a:cubicBezTo>
                  <a:pt x="668" y="7"/>
                  <a:pt x="635" y="40"/>
                  <a:pt x="601" y="40"/>
                </a:cubicBezTo>
                <a:lnTo>
                  <a:pt x="568" y="74"/>
                </a:lnTo>
                <a:lnTo>
                  <a:pt x="501" y="141"/>
                </a:lnTo>
                <a:lnTo>
                  <a:pt x="401" y="241"/>
                </a:lnTo>
                <a:lnTo>
                  <a:pt x="168" y="474"/>
                </a:lnTo>
                <a:cubicBezTo>
                  <a:pt x="134" y="507"/>
                  <a:pt x="134" y="507"/>
                  <a:pt x="134" y="541"/>
                </a:cubicBezTo>
                <a:cubicBezTo>
                  <a:pt x="1" y="608"/>
                  <a:pt x="1" y="774"/>
                  <a:pt x="134" y="808"/>
                </a:cubicBezTo>
                <a:cubicBezTo>
                  <a:pt x="701" y="1208"/>
                  <a:pt x="1269" y="1708"/>
                  <a:pt x="1736" y="2242"/>
                </a:cubicBezTo>
                <a:cubicBezTo>
                  <a:pt x="1769" y="2275"/>
                  <a:pt x="1819" y="2292"/>
                  <a:pt x="1869" y="2292"/>
                </a:cubicBezTo>
                <a:cubicBezTo>
                  <a:pt x="1919" y="2292"/>
                  <a:pt x="1969" y="2275"/>
                  <a:pt x="2002" y="2242"/>
                </a:cubicBezTo>
                <a:cubicBezTo>
                  <a:pt x="2203" y="2109"/>
                  <a:pt x="2369" y="1908"/>
                  <a:pt x="2536" y="1742"/>
                </a:cubicBezTo>
                <a:cubicBezTo>
                  <a:pt x="2596" y="1622"/>
                  <a:pt x="2495" y="1503"/>
                  <a:pt x="2402" y="1503"/>
                </a:cubicBezTo>
                <a:cubicBezTo>
                  <a:pt x="2391" y="1503"/>
                  <a:pt x="2380" y="1505"/>
                  <a:pt x="2369" y="1508"/>
                </a:cubicBezTo>
                <a:cubicBezTo>
                  <a:pt x="2169" y="1575"/>
                  <a:pt x="2002" y="1708"/>
                  <a:pt x="1869" y="1842"/>
                </a:cubicBezTo>
                <a:cubicBezTo>
                  <a:pt x="1669" y="1642"/>
                  <a:pt x="1469" y="1408"/>
                  <a:pt x="1269" y="1241"/>
                </a:cubicBezTo>
                <a:lnTo>
                  <a:pt x="1302" y="1175"/>
                </a:lnTo>
                <a:lnTo>
                  <a:pt x="1402" y="1075"/>
                </a:lnTo>
                <a:lnTo>
                  <a:pt x="1535" y="974"/>
                </a:lnTo>
                <a:lnTo>
                  <a:pt x="1569" y="908"/>
                </a:lnTo>
                <a:lnTo>
                  <a:pt x="1602" y="874"/>
                </a:lnTo>
                <a:cubicBezTo>
                  <a:pt x="1602" y="874"/>
                  <a:pt x="1635" y="841"/>
                  <a:pt x="1635" y="808"/>
                </a:cubicBezTo>
                <a:lnTo>
                  <a:pt x="1635" y="774"/>
                </a:lnTo>
                <a:cubicBezTo>
                  <a:pt x="1635" y="741"/>
                  <a:pt x="1635" y="674"/>
                  <a:pt x="1602" y="641"/>
                </a:cubicBezTo>
                <a:cubicBezTo>
                  <a:pt x="1569" y="641"/>
                  <a:pt x="1535" y="608"/>
                  <a:pt x="1535" y="608"/>
                </a:cubicBezTo>
                <a:lnTo>
                  <a:pt x="1402" y="608"/>
                </a:lnTo>
                <a:lnTo>
                  <a:pt x="1369" y="641"/>
                </a:lnTo>
                <a:cubicBezTo>
                  <a:pt x="1335" y="674"/>
                  <a:pt x="1302" y="674"/>
                  <a:pt x="1269" y="708"/>
                </a:cubicBezTo>
                <a:lnTo>
                  <a:pt x="1168" y="808"/>
                </a:lnTo>
                <a:cubicBezTo>
                  <a:pt x="1102" y="874"/>
                  <a:pt x="1035" y="974"/>
                  <a:pt x="1002" y="1041"/>
                </a:cubicBezTo>
                <a:cubicBezTo>
                  <a:pt x="835" y="908"/>
                  <a:pt x="635" y="774"/>
                  <a:pt x="435" y="641"/>
                </a:cubicBezTo>
                <a:lnTo>
                  <a:pt x="635" y="474"/>
                </a:lnTo>
                <a:lnTo>
                  <a:pt x="735" y="374"/>
                </a:lnTo>
                <a:lnTo>
                  <a:pt x="768" y="307"/>
                </a:lnTo>
                <a:cubicBezTo>
                  <a:pt x="802" y="274"/>
                  <a:pt x="802" y="274"/>
                  <a:pt x="835" y="241"/>
                </a:cubicBezTo>
                <a:cubicBezTo>
                  <a:pt x="835" y="241"/>
                  <a:pt x="835" y="207"/>
                  <a:pt x="835" y="174"/>
                </a:cubicBezTo>
                <a:cubicBezTo>
                  <a:pt x="864" y="87"/>
                  <a:pt x="793" y="1"/>
                  <a:pt x="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5"/>
          <p:cNvSpPr/>
          <p:nvPr/>
        </p:nvSpPr>
        <p:spPr>
          <a:xfrm>
            <a:off x="3509771" y="3251837"/>
            <a:ext cx="10" cy="360"/>
          </a:xfrm>
          <a:custGeom>
            <a:rect b="b" l="l" r="r" t="t"/>
            <a:pathLst>
              <a:path extrusionOk="0" h="35" w="1">
                <a:moveTo>
                  <a:pt x="1" y="34"/>
                </a:moveTo>
                <a:lnTo>
                  <a:pt x="1" y="34"/>
                </a:lnTo>
                <a:cubicBezTo>
                  <a:pt x="1" y="1"/>
                  <a:pt x="1" y="1"/>
                  <a:pt x="1" y="3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5"/>
          <p:cNvSpPr/>
          <p:nvPr/>
        </p:nvSpPr>
        <p:spPr>
          <a:xfrm>
            <a:off x="3433436" y="3261432"/>
            <a:ext cx="105858" cy="96212"/>
          </a:xfrm>
          <a:custGeom>
            <a:rect b="b" l="l" r="r" t="t"/>
            <a:pathLst>
              <a:path extrusionOk="0" h="9366" w="10305">
                <a:moveTo>
                  <a:pt x="10006" y="1"/>
                </a:moveTo>
                <a:cubicBezTo>
                  <a:pt x="9971" y="1"/>
                  <a:pt x="9935" y="11"/>
                  <a:pt x="9900" y="34"/>
                </a:cubicBezTo>
                <a:cubicBezTo>
                  <a:pt x="9467" y="335"/>
                  <a:pt x="9033" y="701"/>
                  <a:pt x="8633" y="1068"/>
                </a:cubicBezTo>
                <a:cubicBezTo>
                  <a:pt x="8199" y="1435"/>
                  <a:pt x="7765" y="1802"/>
                  <a:pt x="7332" y="2169"/>
                </a:cubicBezTo>
                <a:cubicBezTo>
                  <a:pt x="6498" y="2903"/>
                  <a:pt x="5697" y="3637"/>
                  <a:pt x="4897" y="4404"/>
                </a:cubicBezTo>
                <a:cubicBezTo>
                  <a:pt x="3262" y="5905"/>
                  <a:pt x="1661" y="7506"/>
                  <a:pt x="127" y="9108"/>
                </a:cubicBezTo>
                <a:cubicBezTo>
                  <a:pt x="1" y="9208"/>
                  <a:pt x="103" y="9366"/>
                  <a:pt x="217" y="9366"/>
                </a:cubicBezTo>
                <a:cubicBezTo>
                  <a:pt x="255" y="9366"/>
                  <a:pt x="294" y="9349"/>
                  <a:pt x="327" y="9308"/>
                </a:cubicBezTo>
                <a:cubicBezTo>
                  <a:pt x="1895" y="7740"/>
                  <a:pt x="3529" y="6239"/>
                  <a:pt x="5164" y="4738"/>
                </a:cubicBezTo>
                <a:cubicBezTo>
                  <a:pt x="5964" y="4004"/>
                  <a:pt x="6798" y="3270"/>
                  <a:pt x="7632" y="2536"/>
                </a:cubicBezTo>
                <a:cubicBezTo>
                  <a:pt x="8032" y="2169"/>
                  <a:pt x="8466" y="1802"/>
                  <a:pt x="8866" y="1469"/>
                </a:cubicBezTo>
                <a:cubicBezTo>
                  <a:pt x="9300" y="1102"/>
                  <a:pt x="9767" y="735"/>
                  <a:pt x="10167" y="335"/>
                </a:cubicBezTo>
                <a:cubicBezTo>
                  <a:pt x="10305" y="224"/>
                  <a:pt x="10170" y="1"/>
                  <a:pt x="10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5"/>
          <p:cNvSpPr/>
          <p:nvPr/>
        </p:nvSpPr>
        <p:spPr>
          <a:xfrm>
            <a:off x="3454258" y="3278217"/>
            <a:ext cx="137426" cy="130492"/>
          </a:xfrm>
          <a:custGeom>
            <a:rect b="b" l="l" r="r" t="t"/>
            <a:pathLst>
              <a:path extrusionOk="0" h="12703" w="13378">
                <a:moveTo>
                  <a:pt x="9007" y="502"/>
                </a:moveTo>
                <a:cubicBezTo>
                  <a:pt x="10475" y="1536"/>
                  <a:pt x="11809" y="2737"/>
                  <a:pt x="12977" y="4071"/>
                </a:cubicBezTo>
                <a:cubicBezTo>
                  <a:pt x="10375" y="7040"/>
                  <a:pt x="7540" y="9809"/>
                  <a:pt x="4504" y="12377"/>
                </a:cubicBezTo>
                <a:cubicBezTo>
                  <a:pt x="3203" y="11143"/>
                  <a:pt x="1869" y="9909"/>
                  <a:pt x="435" y="8774"/>
                </a:cubicBezTo>
                <a:cubicBezTo>
                  <a:pt x="1969" y="7474"/>
                  <a:pt x="3437" y="6106"/>
                  <a:pt x="4904" y="4705"/>
                </a:cubicBezTo>
                <a:cubicBezTo>
                  <a:pt x="5638" y="4004"/>
                  <a:pt x="6372" y="3270"/>
                  <a:pt x="7106" y="2537"/>
                </a:cubicBezTo>
                <a:cubicBezTo>
                  <a:pt x="7740" y="1869"/>
                  <a:pt x="8407" y="1202"/>
                  <a:pt x="9007" y="502"/>
                </a:cubicBezTo>
                <a:close/>
                <a:moveTo>
                  <a:pt x="9076" y="0"/>
                </a:moveTo>
                <a:cubicBezTo>
                  <a:pt x="9042" y="0"/>
                  <a:pt x="9006" y="11"/>
                  <a:pt x="8974" y="35"/>
                </a:cubicBezTo>
                <a:cubicBezTo>
                  <a:pt x="8207" y="735"/>
                  <a:pt x="7540" y="1536"/>
                  <a:pt x="6839" y="2270"/>
                </a:cubicBezTo>
                <a:cubicBezTo>
                  <a:pt x="6105" y="3004"/>
                  <a:pt x="5371" y="3737"/>
                  <a:pt x="4638" y="4471"/>
                </a:cubicBezTo>
                <a:cubicBezTo>
                  <a:pt x="3170" y="5906"/>
                  <a:pt x="1669" y="7273"/>
                  <a:pt x="101" y="8641"/>
                </a:cubicBezTo>
                <a:cubicBezTo>
                  <a:pt x="1" y="8741"/>
                  <a:pt x="68" y="8908"/>
                  <a:pt x="201" y="8908"/>
                </a:cubicBezTo>
                <a:cubicBezTo>
                  <a:pt x="1702" y="10075"/>
                  <a:pt x="3070" y="11343"/>
                  <a:pt x="4404" y="12677"/>
                </a:cubicBezTo>
                <a:cubicBezTo>
                  <a:pt x="4437" y="12694"/>
                  <a:pt x="4471" y="12702"/>
                  <a:pt x="4504" y="12702"/>
                </a:cubicBezTo>
                <a:cubicBezTo>
                  <a:pt x="4538" y="12702"/>
                  <a:pt x="4571" y="12694"/>
                  <a:pt x="4604" y="12677"/>
                </a:cubicBezTo>
                <a:cubicBezTo>
                  <a:pt x="7740" y="10075"/>
                  <a:pt x="10642" y="7240"/>
                  <a:pt x="13344" y="4171"/>
                </a:cubicBezTo>
                <a:cubicBezTo>
                  <a:pt x="13377" y="4104"/>
                  <a:pt x="13377" y="4004"/>
                  <a:pt x="13344" y="3938"/>
                </a:cubicBezTo>
                <a:cubicBezTo>
                  <a:pt x="12110" y="2537"/>
                  <a:pt x="10742" y="1302"/>
                  <a:pt x="9241" y="235"/>
                </a:cubicBezTo>
                <a:cubicBezTo>
                  <a:pt x="9292" y="108"/>
                  <a:pt x="9188" y="0"/>
                  <a:pt x="9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5"/>
          <p:cNvSpPr/>
          <p:nvPr/>
        </p:nvSpPr>
        <p:spPr>
          <a:xfrm>
            <a:off x="3565633" y="3326169"/>
            <a:ext cx="41809" cy="38676"/>
          </a:xfrm>
          <a:custGeom>
            <a:rect b="b" l="l" r="r" t="t"/>
            <a:pathLst>
              <a:path extrusionOk="0" h="3765" w="4070">
                <a:moveTo>
                  <a:pt x="3002" y="370"/>
                </a:moveTo>
                <a:cubicBezTo>
                  <a:pt x="3036" y="404"/>
                  <a:pt x="3102" y="470"/>
                  <a:pt x="3136" y="504"/>
                </a:cubicBezTo>
                <a:lnTo>
                  <a:pt x="3336" y="737"/>
                </a:lnTo>
                <a:lnTo>
                  <a:pt x="3669" y="1038"/>
                </a:lnTo>
                <a:cubicBezTo>
                  <a:pt x="3236" y="1438"/>
                  <a:pt x="2835" y="1838"/>
                  <a:pt x="2402" y="2238"/>
                </a:cubicBezTo>
                <a:cubicBezTo>
                  <a:pt x="1968" y="2639"/>
                  <a:pt x="1501" y="3039"/>
                  <a:pt x="1101" y="3473"/>
                </a:cubicBezTo>
                <a:lnTo>
                  <a:pt x="701" y="3239"/>
                </a:lnTo>
                <a:lnTo>
                  <a:pt x="400" y="3039"/>
                </a:lnTo>
                <a:cubicBezTo>
                  <a:pt x="867" y="2639"/>
                  <a:pt x="1334" y="2238"/>
                  <a:pt x="1768" y="1838"/>
                </a:cubicBezTo>
                <a:cubicBezTo>
                  <a:pt x="2001" y="1605"/>
                  <a:pt x="2202" y="1371"/>
                  <a:pt x="2435" y="1138"/>
                </a:cubicBezTo>
                <a:cubicBezTo>
                  <a:pt x="2535" y="1004"/>
                  <a:pt x="2635" y="871"/>
                  <a:pt x="2735" y="737"/>
                </a:cubicBezTo>
                <a:cubicBezTo>
                  <a:pt x="2802" y="604"/>
                  <a:pt x="2902" y="504"/>
                  <a:pt x="3002" y="370"/>
                </a:cubicBezTo>
                <a:close/>
                <a:moveTo>
                  <a:pt x="2964" y="0"/>
                </a:moveTo>
                <a:cubicBezTo>
                  <a:pt x="2789" y="0"/>
                  <a:pt x="2695" y="212"/>
                  <a:pt x="2602" y="337"/>
                </a:cubicBezTo>
                <a:cubicBezTo>
                  <a:pt x="2468" y="571"/>
                  <a:pt x="2302" y="771"/>
                  <a:pt x="2135" y="938"/>
                </a:cubicBezTo>
                <a:cubicBezTo>
                  <a:pt x="1501" y="1671"/>
                  <a:pt x="801" y="2339"/>
                  <a:pt x="67" y="2972"/>
                </a:cubicBezTo>
                <a:cubicBezTo>
                  <a:pt x="0" y="3039"/>
                  <a:pt x="0" y="3106"/>
                  <a:pt x="67" y="3172"/>
                </a:cubicBezTo>
                <a:cubicBezTo>
                  <a:pt x="200" y="3273"/>
                  <a:pt x="367" y="3373"/>
                  <a:pt x="534" y="3439"/>
                </a:cubicBezTo>
                <a:lnTo>
                  <a:pt x="1034" y="3740"/>
                </a:lnTo>
                <a:lnTo>
                  <a:pt x="1067" y="3740"/>
                </a:lnTo>
                <a:cubicBezTo>
                  <a:pt x="1084" y="3756"/>
                  <a:pt x="1101" y="3765"/>
                  <a:pt x="1118" y="3765"/>
                </a:cubicBezTo>
                <a:cubicBezTo>
                  <a:pt x="1134" y="3765"/>
                  <a:pt x="1151" y="3756"/>
                  <a:pt x="1168" y="3740"/>
                </a:cubicBezTo>
                <a:cubicBezTo>
                  <a:pt x="1668" y="3373"/>
                  <a:pt x="2168" y="2972"/>
                  <a:pt x="2602" y="2505"/>
                </a:cubicBezTo>
                <a:cubicBezTo>
                  <a:pt x="3069" y="2072"/>
                  <a:pt x="3536" y="1605"/>
                  <a:pt x="4003" y="1138"/>
                </a:cubicBezTo>
                <a:cubicBezTo>
                  <a:pt x="4070" y="1071"/>
                  <a:pt x="4070" y="971"/>
                  <a:pt x="4003" y="904"/>
                </a:cubicBezTo>
                <a:lnTo>
                  <a:pt x="3469" y="370"/>
                </a:lnTo>
                <a:cubicBezTo>
                  <a:pt x="3336" y="270"/>
                  <a:pt x="3169" y="3"/>
                  <a:pt x="3002" y="3"/>
                </a:cubicBezTo>
                <a:cubicBezTo>
                  <a:pt x="2989" y="1"/>
                  <a:pt x="2976" y="0"/>
                  <a:pt x="29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5"/>
          <p:cNvSpPr/>
          <p:nvPr/>
        </p:nvSpPr>
        <p:spPr>
          <a:xfrm>
            <a:off x="3529689" y="3366581"/>
            <a:ext cx="75657" cy="64686"/>
          </a:xfrm>
          <a:custGeom>
            <a:rect b="b" l="l" r="r" t="t"/>
            <a:pathLst>
              <a:path extrusionOk="0" h="6297" w="7365">
                <a:moveTo>
                  <a:pt x="7200" y="0"/>
                </a:moveTo>
                <a:cubicBezTo>
                  <a:pt x="7190" y="0"/>
                  <a:pt x="7179" y="2"/>
                  <a:pt x="7168" y="6"/>
                </a:cubicBezTo>
                <a:cubicBezTo>
                  <a:pt x="6835" y="106"/>
                  <a:pt x="6535" y="339"/>
                  <a:pt x="6268" y="606"/>
                </a:cubicBezTo>
                <a:lnTo>
                  <a:pt x="5367" y="1340"/>
                </a:lnTo>
                <a:cubicBezTo>
                  <a:pt x="4767" y="1840"/>
                  <a:pt x="4200" y="2341"/>
                  <a:pt x="3599" y="2841"/>
                </a:cubicBezTo>
                <a:cubicBezTo>
                  <a:pt x="2432" y="3875"/>
                  <a:pt x="1297" y="4943"/>
                  <a:pt x="130" y="5977"/>
                </a:cubicBezTo>
                <a:cubicBezTo>
                  <a:pt x="0" y="6106"/>
                  <a:pt x="133" y="6296"/>
                  <a:pt x="276" y="6296"/>
                </a:cubicBezTo>
                <a:cubicBezTo>
                  <a:pt x="318" y="6296"/>
                  <a:pt x="360" y="6281"/>
                  <a:pt x="397" y="6243"/>
                </a:cubicBezTo>
                <a:cubicBezTo>
                  <a:pt x="1564" y="5243"/>
                  <a:pt x="2765" y="4242"/>
                  <a:pt x="3933" y="3241"/>
                </a:cubicBezTo>
                <a:cubicBezTo>
                  <a:pt x="4500" y="2741"/>
                  <a:pt x="5067" y="2241"/>
                  <a:pt x="5634" y="1774"/>
                </a:cubicBezTo>
                <a:lnTo>
                  <a:pt x="6568" y="1006"/>
                </a:lnTo>
                <a:cubicBezTo>
                  <a:pt x="6868" y="806"/>
                  <a:pt x="7135" y="539"/>
                  <a:pt x="7335" y="206"/>
                </a:cubicBezTo>
                <a:cubicBezTo>
                  <a:pt x="7365" y="116"/>
                  <a:pt x="7288" y="0"/>
                  <a:pt x="7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5"/>
          <p:cNvSpPr/>
          <p:nvPr/>
        </p:nvSpPr>
        <p:spPr>
          <a:xfrm>
            <a:off x="3540999" y="3386170"/>
            <a:ext cx="65117" cy="56406"/>
          </a:xfrm>
          <a:custGeom>
            <a:rect b="b" l="l" r="r" t="t"/>
            <a:pathLst>
              <a:path extrusionOk="0" h="5491" w="6339">
                <a:moveTo>
                  <a:pt x="6069" y="0"/>
                </a:moveTo>
                <a:cubicBezTo>
                  <a:pt x="6036" y="0"/>
                  <a:pt x="6002" y="10"/>
                  <a:pt x="5967" y="33"/>
                </a:cubicBezTo>
                <a:cubicBezTo>
                  <a:pt x="5700" y="234"/>
                  <a:pt x="5467" y="434"/>
                  <a:pt x="5233" y="634"/>
                </a:cubicBezTo>
                <a:lnTo>
                  <a:pt x="4500" y="1301"/>
                </a:lnTo>
                <a:lnTo>
                  <a:pt x="3065" y="2569"/>
                </a:lnTo>
                <a:cubicBezTo>
                  <a:pt x="2064" y="3436"/>
                  <a:pt x="1097" y="4303"/>
                  <a:pt x="130" y="5170"/>
                </a:cubicBezTo>
                <a:cubicBezTo>
                  <a:pt x="0" y="5300"/>
                  <a:pt x="132" y="5490"/>
                  <a:pt x="276" y="5490"/>
                </a:cubicBezTo>
                <a:cubicBezTo>
                  <a:pt x="317" y="5490"/>
                  <a:pt x="359" y="5474"/>
                  <a:pt x="397" y="5437"/>
                </a:cubicBezTo>
                <a:cubicBezTo>
                  <a:pt x="1397" y="4603"/>
                  <a:pt x="2365" y="3769"/>
                  <a:pt x="3332" y="2935"/>
                </a:cubicBezTo>
                <a:lnTo>
                  <a:pt x="4766" y="1701"/>
                </a:lnTo>
                <a:lnTo>
                  <a:pt x="5434" y="1067"/>
                </a:lnTo>
                <a:cubicBezTo>
                  <a:pt x="5700" y="867"/>
                  <a:pt x="5967" y="634"/>
                  <a:pt x="6201" y="400"/>
                </a:cubicBezTo>
                <a:cubicBezTo>
                  <a:pt x="6339" y="235"/>
                  <a:pt x="6225" y="0"/>
                  <a:pt x="60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5"/>
          <p:cNvSpPr/>
          <p:nvPr/>
        </p:nvSpPr>
        <p:spPr>
          <a:xfrm>
            <a:off x="3850376" y="3066809"/>
            <a:ext cx="36334" cy="1389838"/>
          </a:xfrm>
          <a:custGeom>
            <a:rect b="b" l="l" r="r" t="t"/>
            <a:pathLst>
              <a:path extrusionOk="0" h="135297" w="3537">
                <a:moveTo>
                  <a:pt x="1" y="0"/>
                </a:moveTo>
                <a:lnTo>
                  <a:pt x="1" y="135297"/>
                </a:lnTo>
                <a:lnTo>
                  <a:pt x="3537" y="135297"/>
                </a:lnTo>
                <a:lnTo>
                  <a:pt x="35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5"/>
          <p:cNvSpPr/>
          <p:nvPr/>
        </p:nvSpPr>
        <p:spPr>
          <a:xfrm>
            <a:off x="3845240" y="3063378"/>
            <a:ext cx="611655" cy="1398755"/>
          </a:xfrm>
          <a:custGeom>
            <a:rect b="b" l="l" r="r" t="t"/>
            <a:pathLst>
              <a:path extrusionOk="0" h="136165" w="59543">
                <a:moveTo>
                  <a:pt x="11399" y="1889"/>
                </a:moveTo>
                <a:cubicBezTo>
                  <a:pt x="15025" y="1889"/>
                  <a:pt x="18621" y="2294"/>
                  <a:pt x="22216" y="2936"/>
                </a:cubicBezTo>
                <a:cubicBezTo>
                  <a:pt x="27187" y="3870"/>
                  <a:pt x="32257" y="4437"/>
                  <a:pt x="37327" y="4604"/>
                </a:cubicBezTo>
                <a:cubicBezTo>
                  <a:pt x="37664" y="4612"/>
                  <a:pt x="38000" y="4616"/>
                  <a:pt x="38336" y="4616"/>
                </a:cubicBezTo>
                <a:cubicBezTo>
                  <a:pt x="42126" y="4616"/>
                  <a:pt x="45861" y="4113"/>
                  <a:pt x="49569" y="3470"/>
                </a:cubicBezTo>
                <a:cubicBezTo>
                  <a:pt x="51812" y="3080"/>
                  <a:pt x="54056" y="2761"/>
                  <a:pt x="56312" y="2761"/>
                </a:cubicBezTo>
                <a:cubicBezTo>
                  <a:pt x="57142" y="2761"/>
                  <a:pt x="57975" y="2804"/>
                  <a:pt x="58809" y="2903"/>
                </a:cubicBezTo>
                <a:lnTo>
                  <a:pt x="59076" y="2936"/>
                </a:lnTo>
                <a:cubicBezTo>
                  <a:pt x="59076" y="7206"/>
                  <a:pt x="59076" y="11442"/>
                  <a:pt x="59109" y="15678"/>
                </a:cubicBezTo>
                <a:cubicBezTo>
                  <a:pt x="59109" y="19748"/>
                  <a:pt x="59076" y="23851"/>
                  <a:pt x="59109" y="27954"/>
                </a:cubicBezTo>
                <a:cubicBezTo>
                  <a:pt x="59143" y="28354"/>
                  <a:pt x="58909" y="28721"/>
                  <a:pt x="58542" y="28921"/>
                </a:cubicBezTo>
                <a:cubicBezTo>
                  <a:pt x="57075" y="29789"/>
                  <a:pt x="55407" y="30022"/>
                  <a:pt x="53739" y="30389"/>
                </a:cubicBezTo>
                <a:cubicBezTo>
                  <a:pt x="50224" y="31086"/>
                  <a:pt x="46688" y="31288"/>
                  <a:pt x="43131" y="31288"/>
                </a:cubicBezTo>
                <a:cubicBezTo>
                  <a:pt x="42265" y="31288"/>
                  <a:pt x="41398" y="31276"/>
                  <a:pt x="40529" y="31256"/>
                </a:cubicBezTo>
                <a:cubicBezTo>
                  <a:pt x="33558" y="31089"/>
                  <a:pt x="26619" y="30389"/>
                  <a:pt x="19681" y="29688"/>
                </a:cubicBezTo>
                <a:cubicBezTo>
                  <a:pt x="17906" y="29512"/>
                  <a:pt x="16120" y="29424"/>
                  <a:pt x="14331" y="29424"/>
                </a:cubicBezTo>
                <a:cubicBezTo>
                  <a:pt x="11718" y="29424"/>
                  <a:pt x="9100" y="29612"/>
                  <a:pt x="6505" y="29989"/>
                </a:cubicBezTo>
                <a:cubicBezTo>
                  <a:pt x="5871" y="30089"/>
                  <a:pt x="5204" y="30122"/>
                  <a:pt x="4504" y="30189"/>
                </a:cubicBezTo>
                <a:lnTo>
                  <a:pt x="4504" y="2369"/>
                </a:lnTo>
                <a:cubicBezTo>
                  <a:pt x="5738" y="2235"/>
                  <a:pt x="6939" y="2069"/>
                  <a:pt x="8140" y="2002"/>
                </a:cubicBezTo>
                <a:cubicBezTo>
                  <a:pt x="9229" y="1925"/>
                  <a:pt x="10315" y="1889"/>
                  <a:pt x="11399" y="1889"/>
                </a:cubicBezTo>
                <a:close/>
                <a:moveTo>
                  <a:pt x="4037" y="334"/>
                </a:moveTo>
                <a:lnTo>
                  <a:pt x="4037" y="135631"/>
                </a:lnTo>
                <a:lnTo>
                  <a:pt x="501" y="135631"/>
                </a:lnTo>
                <a:lnTo>
                  <a:pt x="501" y="334"/>
                </a:lnTo>
                <a:close/>
                <a:moveTo>
                  <a:pt x="34" y="1"/>
                </a:moveTo>
                <a:cubicBezTo>
                  <a:pt x="34" y="301"/>
                  <a:pt x="34" y="601"/>
                  <a:pt x="34" y="868"/>
                </a:cubicBezTo>
                <a:lnTo>
                  <a:pt x="34" y="134830"/>
                </a:lnTo>
                <a:lnTo>
                  <a:pt x="34" y="135664"/>
                </a:lnTo>
                <a:cubicBezTo>
                  <a:pt x="0" y="136031"/>
                  <a:pt x="201" y="136165"/>
                  <a:pt x="568" y="136165"/>
                </a:cubicBezTo>
                <a:lnTo>
                  <a:pt x="2769" y="136165"/>
                </a:lnTo>
                <a:cubicBezTo>
                  <a:pt x="4437" y="136131"/>
                  <a:pt x="4437" y="136131"/>
                  <a:pt x="4437" y="134497"/>
                </a:cubicBezTo>
                <a:lnTo>
                  <a:pt x="4437" y="31523"/>
                </a:lnTo>
                <a:lnTo>
                  <a:pt x="4437" y="30689"/>
                </a:lnTo>
                <a:lnTo>
                  <a:pt x="7039" y="30322"/>
                </a:lnTo>
                <a:cubicBezTo>
                  <a:pt x="9401" y="29991"/>
                  <a:pt x="11793" y="29821"/>
                  <a:pt x="14195" y="29821"/>
                </a:cubicBezTo>
                <a:cubicBezTo>
                  <a:pt x="15421" y="29821"/>
                  <a:pt x="16651" y="29865"/>
                  <a:pt x="17880" y="29955"/>
                </a:cubicBezTo>
                <a:cubicBezTo>
                  <a:pt x="23851" y="30456"/>
                  <a:pt x="29822" y="31089"/>
                  <a:pt x="35826" y="31490"/>
                </a:cubicBezTo>
                <a:cubicBezTo>
                  <a:pt x="38277" y="31647"/>
                  <a:pt x="40739" y="31763"/>
                  <a:pt x="43200" y="31763"/>
                </a:cubicBezTo>
                <a:cubicBezTo>
                  <a:pt x="47003" y="31763"/>
                  <a:pt x="50806" y="31486"/>
                  <a:pt x="54573" y="30656"/>
                </a:cubicBezTo>
                <a:cubicBezTo>
                  <a:pt x="56141" y="30322"/>
                  <a:pt x="57675" y="29989"/>
                  <a:pt x="59043" y="29055"/>
                </a:cubicBezTo>
                <a:cubicBezTo>
                  <a:pt x="59343" y="28888"/>
                  <a:pt x="59543" y="28588"/>
                  <a:pt x="59510" y="28221"/>
                </a:cubicBezTo>
                <a:lnTo>
                  <a:pt x="59510" y="4204"/>
                </a:lnTo>
                <a:cubicBezTo>
                  <a:pt x="59510" y="2569"/>
                  <a:pt x="59476" y="2536"/>
                  <a:pt x="57808" y="2436"/>
                </a:cubicBezTo>
                <a:cubicBezTo>
                  <a:pt x="57289" y="2411"/>
                  <a:pt x="56770" y="2399"/>
                  <a:pt x="56252" y="2399"/>
                </a:cubicBezTo>
                <a:cubicBezTo>
                  <a:pt x="53947" y="2399"/>
                  <a:pt x="51663" y="2640"/>
                  <a:pt x="49402" y="3103"/>
                </a:cubicBezTo>
                <a:cubicBezTo>
                  <a:pt x="45752" y="3755"/>
                  <a:pt x="42081" y="4264"/>
                  <a:pt x="38373" y="4264"/>
                </a:cubicBezTo>
                <a:cubicBezTo>
                  <a:pt x="37338" y="4264"/>
                  <a:pt x="36300" y="4224"/>
                  <a:pt x="35259" y="4137"/>
                </a:cubicBezTo>
                <a:cubicBezTo>
                  <a:pt x="30689" y="3703"/>
                  <a:pt x="26119" y="3203"/>
                  <a:pt x="21583" y="2469"/>
                </a:cubicBezTo>
                <a:cubicBezTo>
                  <a:pt x="18135" y="1918"/>
                  <a:pt x="14688" y="1557"/>
                  <a:pt x="11228" y="1557"/>
                </a:cubicBezTo>
                <a:cubicBezTo>
                  <a:pt x="9867" y="1557"/>
                  <a:pt x="8504" y="1613"/>
                  <a:pt x="7139" y="1735"/>
                </a:cubicBezTo>
                <a:cubicBezTo>
                  <a:pt x="6272" y="1835"/>
                  <a:pt x="5404" y="1969"/>
                  <a:pt x="4470" y="2102"/>
                </a:cubicBezTo>
                <a:lnTo>
                  <a:pt x="44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5"/>
          <p:cNvSpPr/>
          <p:nvPr/>
        </p:nvSpPr>
        <p:spPr>
          <a:xfrm>
            <a:off x="3891497" y="3084621"/>
            <a:ext cx="557180" cy="300501"/>
          </a:xfrm>
          <a:custGeom>
            <a:rect b="b" l="l" r="r" t="t"/>
            <a:pathLst>
              <a:path extrusionOk="0" h="29253" w="54240">
                <a:moveTo>
                  <a:pt x="2869" y="1"/>
                </a:moveTo>
                <a:cubicBezTo>
                  <a:pt x="1902" y="67"/>
                  <a:pt x="935" y="201"/>
                  <a:pt x="1" y="301"/>
                </a:cubicBezTo>
                <a:lnTo>
                  <a:pt x="1" y="28121"/>
                </a:lnTo>
                <a:cubicBezTo>
                  <a:pt x="668" y="28054"/>
                  <a:pt x="1335" y="28021"/>
                  <a:pt x="2002" y="27921"/>
                </a:cubicBezTo>
                <a:cubicBezTo>
                  <a:pt x="4531" y="27551"/>
                  <a:pt x="7094" y="27363"/>
                  <a:pt x="9664" y="27363"/>
                </a:cubicBezTo>
                <a:cubicBezTo>
                  <a:pt x="11501" y="27363"/>
                  <a:pt x="13343" y="27459"/>
                  <a:pt x="15178" y="27654"/>
                </a:cubicBezTo>
                <a:cubicBezTo>
                  <a:pt x="22116" y="28354"/>
                  <a:pt x="29055" y="29055"/>
                  <a:pt x="36026" y="29222"/>
                </a:cubicBezTo>
                <a:cubicBezTo>
                  <a:pt x="36886" y="29241"/>
                  <a:pt x="37744" y="29253"/>
                  <a:pt x="38601" y="29253"/>
                </a:cubicBezTo>
                <a:cubicBezTo>
                  <a:pt x="42168" y="29253"/>
                  <a:pt x="45713" y="29047"/>
                  <a:pt x="49236" y="28321"/>
                </a:cubicBezTo>
                <a:cubicBezTo>
                  <a:pt x="50870" y="27987"/>
                  <a:pt x="52538" y="27754"/>
                  <a:pt x="54039" y="26853"/>
                </a:cubicBezTo>
                <a:cubicBezTo>
                  <a:pt x="54106" y="26820"/>
                  <a:pt x="54173" y="26753"/>
                  <a:pt x="54239" y="26720"/>
                </a:cubicBezTo>
                <a:cubicBezTo>
                  <a:pt x="50537" y="26586"/>
                  <a:pt x="46901" y="26119"/>
                  <a:pt x="43365" y="24452"/>
                </a:cubicBezTo>
                <a:cubicBezTo>
                  <a:pt x="40796" y="23251"/>
                  <a:pt x="38595" y="21349"/>
                  <a:pt x="36026" y="20115"/>
                </a:cubicBezTo>
                <a:cubicBezTo>
                  <a:pt x="33992" y="19154"/>
                  <a:pt x="31910" y="18816"/>
                  <a:pt x="29719" y="18816"/>
                </a:cubicBezTo>
                <a:cubicBezTo>
                  <a:pt x="29324" y="18816"/>
                  <a:pt x="28924" y="18827"/>
                  <a:pt x="28521" y="18847"/>
                </a:cubicBezTo>
                <a:cubicBezTo>
                  <a:pt x="26209" y="18953"/>
                  <a:pt x="23877" y="19347"/>
                  <a:pt x="21540" y="19347"/>
                </a:cubicBezTo>
                <a:cubicBezTo>
                  <a:pt x="20909" y="19347"/>
                  <a:pt x="20279" y="19319"/>
                  <a:pt x="19648" y="19248"/>
                </a:cubicBezTo>
                <a:cubicBezTo>
                  <a:pt x="16279" y="18881"/>
                  <a:pt x="13310" y="17180"/>
                  <a:pt x="10908" y="14911"/>
                </a:cubicBezTo>
                <a:cubicBezTo>
                  <a:pt x="6672" y="10875"/>
                  <a:pt x="4704" y="5405"/>
                  <a:pt x="2869"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5"/>
          <p:cNvSpPr/>
          <p:nvPr/>
        </p:nvSpPr>
        <p:spPr>
          <a:xfrm>
            <a:off x="3923711" y="3176416"/>
            <a:ext cx="74712" cy="110306"/>
          </a:xfrm>
          <a:custGeom>
            <a:rect b="b" l="l" r="r" t="t"/>
            <a:pathLst>
              <a:path extrusionOk="0" h="10738" w="7273">
                <a:moveTo>
                  <a:pt x="4798" y="1"/>
                </a:moveTo>
                <a:cubicBezTo>
                  <a:pt x="4578" y="1"/>
                  <a:pt x="4357" y="13"/>
                  <a:pt x="4137" y="38"/>
                </a:cubicBezTo>
                <a:cubicBezTo>
                  <a:pt x="1802" y="238"/>
                  <a:pt x="267" y="1672"/>
                  <a:pt x="267" y="3273"/>
                </a:cubicBezTo>
                <a:cubicBezTo>
                  <a:pt x="267" y="4708"/>
                  <a:pt x="1501" y="5375"/>
                  <a:pt x="3436" y="5775"/>
                </a:cubicBezTo>
                <a:cubicBezTo>
                  <a:pt x="5037" y="6142"/>
                  <a:pt x="5671" y="6676"/>
                  <a:pt x="5671" y="7643"/>
                </a:cubicBezTo>
                <a:cubicBezTo>
                  <a:pt x="5671" y="8677"/>
                  <a:pt x="4770" y="9411"/>
                  <a:pt x="3169" y="9578"/>
                </a:cubicBezTo>
                <a:cubicBezTo>
                  <a:pt x="2940" y="9602"/>
                  <a:pt x="2712" y="9615"/>
                  <a:pt x="2483" y="9615"/>
                </a:cubicBezTo>
                <a:cubicBezTo>
                  <a:pt x="1780" y="9615"/>
                  <a:pt x="1081" y="9496"/>
                  <a:pt x="401" y="9244"/>
                </a:cubicBezTo>
                <a:lnTo>
                  <a:pt x="0" y="10445"/>
                </a:lnTo>
                <a:cubicBezTo>
                  <a:pt x="702" y="10632"/>
                  <a:pt x="1421" y="10738"/>
                  <a:pt x="2144" y="10738"/>
                </a:cubicBezTo>
                <a:cubicBezTo>
                  <a:pt x="2452" y="10738"/>
                  <a:pt x="2761" y="10719"/>
                  <a:pt x="3069" y="10679"/>
                </a:cubicBezTo>
                <a:cubicBezTo>
                  <a:pt x="5904" y="10412"/>
                  <a:pt x="7272" y="9044"/>
                  <a:pt x="7272" y="7476"/>
                </a:cubicBezTo>
                <a:cubicBezTo>
                  <a:pt x="7272" y="5942"/>
                  <a:pt x="6238" y="5141"/>
                  <a:pt x="4203" y="4641"/>
                </a:cubicBezTo>
                <a:cubicBezTo>
                  <a:pt x="2569" y="4207"/>
                  <a:pt x="1835" y="3874"/>
                  <a:pt x="1835" y="2906"/>
                </a:cubicBezTo>
                <a:cubicBezTo>
                  <a:pt x="1835" y="2206"/>
                  <a:pt x="2435" y="1272"/>
                  <a:pt x="4103" y="1139"/>
                </a:cubicBezTo>
                <a:cubicBezTo>
                  <a:pt x="4254" y="1125"/>
                  <a:pt x="4404" y="1119"/>
                  <a:pt x="4554" y="1119"/>
                </a:cubicBezTo>
                <a:cubicBezTo>
                  <a:pt x="5170" y="1119"/>
                  <a:pt x="5782" y="1231"/>
                  <a:pt x="6371" y="1472"/>
                </a:cubicBezTo>
                <a:lnTo>
                  <a:pt x="6805" y="371"/>
                </a:lnTo>
                <a:cubicBezTo>
                  <a:pt x="6150" y="119"/>
                  <a:pt x="5477"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5"/>
          <p:cNvSpPr/>
          <p:nvPr/>
        </p:nvSpPr>
        <p:spPr>
          <a:xfrm>
            <a:off x="4015198" y="3176242"/>
            <a:ext cx="91497" cy="105766"/>
          </a:xfrm>
          <a:custGeom>
            <a:rect b="b" l="l" r="r" t="t"/>
            <a:pathLst>
              <a:path extrusionOk="0" h="10296" w="8907">
                <a:moveTo>
                  <a:pt x="2033" y="1"/>
                </a:moveTo>
                <a:cubicBezTo>
                  <a:pt x="1412" y="1"/>
                  <a:pt x="746" y="7"/>
                  <a:pt x="1" y="21"/>
                </a:cubicBezTo>
                <a:lnTo>
                  <a:pt x="1" y="1122"/>
                </a:lnTo>
                <a:cubicBezTo>
                  <a:pt x="734" y="1106"/>
                  <a:pt x="1285" y="1097"/>
                  <a:pt x="1835" y="1097"/>
                </a:cubicBezTo>
                <a:cubicBezTo>
                  <a:pt x="2386" y="1097"/>
                  <a:pt x="2936" y="1106"/>
                  <a:pt x="3670" y="1122"/>
                </a:cubicBezTo>
                <a:lnTo>
                  <a:pt x="3670" y="10229"/>
                </a:lnTo>
                <a:cubicBezTo>
                  <a:pt x="4304" y="10229"/>
                  <a:pt x="4604" y="10262"/>
                  <a:pt x="5238" y="10295"/>
                </a:cubicBezTo>
                <a:lnTo>
                  <a:pt x="5238" y="1189"/>
                </a:lnTo>
                <a:cubicBezTo>
                  <a:pt x="6705" y="1256"/>
                  <a:pt x="7439" y="1289"/>
                  <a:pt x="8907" y="1389"/>
                </a:cubicBezTo>
                <a:lnTo>
                  <a:pt x="8907" y="255"/>
                </a:lnTo>
                <a:cubicBezTo>
                  <a:pt x="6083" y="97"/>
                  <a:pt x="4386" y="1"/>
                  <a:pt x="2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5"/>
          <p:cNvSpPr/>
          <p:nvPr/>
        </p:nvSpPr>
        <p:spPr>
          <a:xfrm>
            <a:off x="4106346" y="3181594"/>
            <a:ext cx="103156" cy="109669"/>
          </a:xfrm>
          <a:custGeom>
            <a:rect b="b" l="l" r="r" t="t"/>
            <a:pathLst>
              <a:path extrusionOk="0" h="10676" w="10042">
                <a:moveTo>
                  <a:pt x="5004" y="1235"/>
                </a:moveTo>
                <a:cubicBezTo>
                  <a:pt x="5171" y="1835"/>
                  <a:pt x="5371" y="2469"/>
                  <a:pt x="5638" y="3170"/>
                </a:cubicBezTo>
                <a:lnTo>
                  <a:pt x="6805" y="6205"/>
                </a:lnTo>
                <a:cubicBezTo>
                  <a:pt x="5338" y="6072"/>
                  <a:pt x="4637" y="6005"/>
                  <a:pt x="3170" y="5905"/>
                </a:cubicBezTo>
                <a:lnTo>
                  <a:pt x="4370" y="3036"/>
                </a:lnTo>
                <a:cubicBezTo>
                  <a:pt x="4604" y="2436"/>
                  <a:pt x="4771" y="1835"/>
                  <a:pt x="4971" y="1235"/>
                </a:cubicBezTo>
                <a:close/>
                <a:moveTo>
                  <a:pt x="4104" y="1"/>
                </a:moveTo>
                <a:cubicBezTo>
                  <a:pt x="2469" y="3970"/>
                  <a:pt x="1635" y="5972"/>
                  <a:pt x="1" y="9941"/>
                </a:cubicBezTo>
                <a:lnTo>
                  <a:pt x="1602" y="10041"/>
                </a:lnTo>
                <a:lnTo>
                  <a:pt x="2869" y="6906"/>
                </a:lnTo>
                <a:cubicBezTo>
                  <a:pt x="4571" y="7039"/>
                  <a:pt x="5438" y="7106"/>
                  <a:pt x="7106" y="7239"/>
                </a:cubicBezTo>
                <a:lnTo>
                  <a:pt x="8373" y="10575"/>
                </a:lnTo>
                <a:lnTo>
                  <a:pt x="10041" y="10675"/>
                </a:lnTo>
                <a:cubicBezTo>
                  <a:pt x="8407" y="6472"/>
                  <a:pt x="7606" y="4371"/>
                  <a:pt x="5972" y="134"/>
                </a:cubicBezTo>
                <a:lnTo>
                  <a:pt x="41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5"/>
          <p:cNvSpPr/>
          <p:nvPr/>
        </p:nvSpPr>
        <p:spPr>
          <a:xfrm>
            <a:off x="4236899" y="3188764"/>
            <a:ext cx="80197" cy="107296"/>
          </a:xfrm>
          <a:custGeom>
            <a:rect b="b" l="l" r="r" t="t"/>
            <a:pathLst>
              <a:path extrusionOk="0" h="10445" w="7807">
                <a:moveTo>
                  <a:pt x="2448" y="1049"/>
                </a:moveTo>
                <a:cubicBezTo>
                  <a:pt x="2655" y="1049"/>
                  <a:pt x="2862" y="1057"/>
                  <a:pt x="3070" y="1071"/>
                </a:cubicBezTo>
                <a:cubicBezTo>
                  <a:pt x="4704" y="1137"/>
                  <a:pt x="5838" y="1738"/>
                  <a:pt x="5838" y="3072"/>
                </a:cubicBezTo>
                <a:cubicBezTo>
                  <a:pt x="5838" y="4191"/>
                  <a:pt x="4889" y="4911"/>
                  <a:pt x="3343" y="4911"/>
                </a:cubicBezTo>
                <a:cubicBezTo>
                  <a:pt x="3276" y="4911"/>
                  <a:pt x="3206" y="4910"/>
                  <a:pt x="3136" y="4907"/>
                </a:cubicBezTo>
                <a:lnTo>
                  <a:pt x="1568" y="4840"/>
                </a:lnTo>
                <a:lnTo>
                  <a:pt x="1535" y="4840"/>
                </a:lnTo>
                <a:cubicBezTo>
                  <a:pt x="1535" y="3339"/>
                  <a:pt x="1535" y="2605"/>
                  <a:pt x="1568" y="1104"/>
                </a:cubicBezTo>
                <a:cubicBezTo>
                  <a:pt x="1862" y="1065"/>
                  <a:pt x="2155" y="1049"/>
                  <a:pt x="2448" y="1049"/>
                </a:cubicBezTo>
                <a:close/>
                <a:moveTo>
                  <a:pt x="1834" y="0"/>
                </a:moveTo>
                <a:cubicBezTo>
                  <a:pt x="1225" y="0"/>
                  <a:pt x="619" y="29"/>
                  <a:pt x="1" y="70"/>
                </a:cubicBezTo>
                <a:lnTo>
                  <a:pt x="1" y="10177"/>
                </a:lnTo>
                <a:lnTo>
                  <a:pt x="1568" y="10244"/>
                </a:lnTo>
                <a:lnTo>
                  <a:pt x="1568" y="5841"/>
                </a:lnTo>
                <a:lnTo>
                  <a:pt x="3003" y="5907"/>
                </a:lnTo>
                <a:cubicBezTo>
                  <a:pt x="4437" y="6008"/>
                  <a:pt x="5071" y="6575"/>
                  <a:pt x="5405" y="7976"/>
                </a:cubicBezTo>
                <a:cubicBezTo>
                  <a:pt x="5605" y="8843"/>
                  <a:pt x="5872" y="9643"/>
                  <a:pt x="6205" y="10444"/>
                </a:cubicBezTo>
                <a:lnTo>
                  <a:pt x="7806" y="10444"/>
                </a:lnTo>
                <a:cubicBezTo>
                  <a:pt x="7573" y="10044"/>
                  <a:pt x="7273" y="9043"/>
                  <a:pt x="6906" y="7642"/>
                </a:cubicBezTo>
                <a:cubicBezTo>
                  <a:pt x="6605" y="6575"/>
                  <a:pt x="6072" y="5841"/>
                  <a:pt x="5138" y="5541"/>
                </a:cubicBezTo>
                <a:lnTo>
                  <a:pt x="5138" y="5507"/>
                </a:lnTo>
                <a:cubicBezTo>
                  <a:pt x="6405" y="5174"/>
                  <a:pt x="7406" y="4273"/>
                  <a:pt x="7406" y="2939"/>
                </a:cubicBezTo>
                <a:cubicBezTo>
                  <a:pt x="7406" y="2171"/>
                  <a:pt x="7039" y="1438"/>
                  <a:pt x="6439" y="971"/>
                </a:cubicBezTo>
                <a:cubicBezTo>
                  <a:pt x="5705" y="404"/>
                  <a:pt x="4637" y="103"/>
                  <a:pt x="2969" y="37"/>
                </a:cubicBezTo>
                <a:cubicBezTo>
                  <a:pt x="2587" y="11"/>
                  <a:pt x="2210" y="0"/>
                  <a:pt x="1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5"/>
          <p:cNvSpPr/>
          <p:nvPr/>
        </p:nvSpPr>
        <p:spPr>
          <a:xfrm>
            <a:off x="4332156" y="3183648"/>
            <a:ext cx="91158" cy="110696"/>
          </a:xfrm>
          <a:custGeom>
            <a:rect b="b" l="l" r="r" t="t"/>
            <a:pathLst>
              <a:path extrusionOk="0" h="10776" w="8874">
                <a:moveTo>
                  <a:pt x="8874" y="1"/>
                </a:moveTo>
                <a:cubicBezTo>
                  <a:pt x="6103" y="442"/>
                  <a:pt x="3303" y="704"/>
                  <a:pt x="500" y="704"/>
                </a:cubicBezTo>
                <a:cubicBezTo>
                  <a:pt x="334" y="704"/>
                  <a:pt x="167" y="703"/>
                  <a:pt x="1" y="701"/>
                </a:cubicBezTo>
                <a:lnTo>
                  <a:pt x="1" y="1836"/>
                </a:lnTo>
                <a:cubicBezTo>
                  <a:pt x="1435" y="1802"/>
                  <a:pt x="2169" y="1769"/>
                  <a:pt x="3637" y="1702"/>
                </a:cubicBezTo>
                <a:lnTo>
                  <a:pt x="3637" y="10775"/>
                </a:lnTo>
                <a:cubicBezTo>
                  <a:pt x="4271" y="10742"/>
                  <a:pt x="4571" y="10742"/>
                  <a:pt x="5205" y="10675"/>
                </a:cubicBezTo>
                <a:lnTo>
                  <a:pt x="5205" y="1569"/>
                </a:lnTo>
                <a:cubicBezTo>
                  <a:pt x="6672" y="1435"/>
                  <a:pt x="7406" y="1335"/>
                  <a:pt x="8874" y="1102"/>
                </a:cubicBezTo>
                <a:lnTo>
                  <a:pt x="88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5"/>
          <p:cNvSpPr/>
          <p:nvPr/>
        </p:nvSpPr>
        <p:spPr>
          <a:xfrm>
            <a:off x="3070139" y="3581666"/>
            <a:ext cx="809031" cy="823433"/>
          </a:xfrm>
          <a:custGeom>
            <a:rect b="b" l="l" r="r" t="t"/>
            <a:pathLst>
              <a:path extrusionOk="0" h="80159" w="78757">
                <a:moveTo>
                  <a:pt x="56494" y="16962"/>
                </a:moveTo>
                <a:cubicBezTo>
                  <a:pt x="56700" y="16962"/>
                  <a:pt x="56905" y="16973"/>
                  <a:pt x="57108" y="16995"/>
                </a:cubicBezTo>
                <a:cubicBezTo>
                  <a:pt x="57241" y="16995"/>
                  <a:pt x="57375" y="17028"/>
                  <a:pt x="57542" y="17095"/>
                </a:cubicBezTo>
                <a:cubicBezTo>
                  <a:pt x="57542" y="17162"/>
                  <a:pt x="57508" y="17228"/>
                  <a:pt x="57508" y="17262"/>
                </a:cubicBezTo>
                <a:lnTo>
                  <a:pt x="57508" y="17295"/>
                </a:lnTo>
                <a:cubicBezTo>
                  <a:pt x="57275" y="17295"/>
                  <a:pt x="57041" y="17328"/>
                  <a:pt x="56841" y="17328"/>
                </a:cubicBezTo>
                <a:cubicBezTo>
                  <a:pt x="56715" y="17320"/>
                  <a:pt x="56588" y="17316"/>
                  <a:pt x="56462" y="17316"/>
                </a:cubicBezTo>
                <a:cubicBezTo>
                  <a:pt x="55582" y="17316"/>
                  <a:pt x="54693" y="17516"/>
                  <a:pt x="53906" y="17895"/>
                </a:cubicBezTo>
                <a:cubicBezTo>
                  <a:pt x="50603" y="19430"/>
                  <a:pt x="48168" y="21798"/>
                  <a:pt x="46834" y="25201"/>
                </a:cubicBezTo>
                <a:cubicBezTo>
                  <a:pt x="46667" y="25601"/>
                  <a:pt x="46500" y="25968"/>
                  <a:pt x="46300" y="26335"/>
                </a:cubicBezTo>
                <a:lnTo>
                  <a:pt x="46134" y="26268"/>
                </a:lnTo>
                <a:cubicBezTo>
                  <a:pt x="46134" y="26135"/>
                  <a:pt x="46167" y="25968"/>
                  <a:pt x="46200" y="25834"/>
                </a:cubicBezTo>
                <a:cubicBezTo>
                  <a:pt x="47535" y="21965"/>
                  <a:pt x="50503" y="18863"/>
                  <a:pt x="54306" y="17362"/>
                </a:cubicBezTo>
                <a:cubicBezTo>
                  <a:pt x="55011" y="17101"/>
                  <a:pt x="55756" y="16962"/>
                  <a:pt x="56494" y="16962"/>
                </a:cubicBezTo>
                <a:close/>
                <a:moveTo>
                  <a:pt x="51671" y="21531"/>
                </a:moveTo>
                <a:lnTo>
                  <a:pt x="51671" y="21531"/>
                </a:lnTo>
                <a:cubicBezTo>
                  <a:pt x="49936" y="23032"/>
                  <a:pt x="48635" y="25001"/>
                  <a:pt x="47935" y="27169"/>
                </a:cubicBezTo>
                <a:lnTo>
                  <a:pt x="47901" y="27169"/>
                </a:lnTo>
                <a:cubicBezTo>
                  <a:pt x="47434" y="26068"/>
                  <a:pt x="50303" y="21865"/>
                  <a:pt x="51671" y="21531"/>
                </a:cubicBezTo>
                <a:close/>
                <a:moveTo>
                  <a:pt x="27587" y="26168"/>
                </a:moveTo>
                <a:lnTo>
                  <a:pt x="27587" y="26168"/>
                </a:lnTo>
                <a:cubicBezTo>
                  <a:pt x="27954" y="26802"/>
                  <a:pt x="27687" y="34808"/>
                  <a:pt x="27253" y="35475"/>
                </a:cubicBezTo>
                <a:lnTo>
                  <a:pt x="27253" y="35508"/>
                </a:lnTo>
                <a:cubicBezTo>
                  <a:pt x="27220" y="35275"/>
                  <a:pt x="27187" y="35041"/>
                  <a:pt x="27153" y="34841"/>
                </a:cubicBezTo>
                <a:cubicBezTo>
                  <a:pt x="27287" y="32106"/>
                  <a:pt x="27387" y="29370"/>
                  <a:pt x="27520" y="26635"/>
                </a:cubicBezTo>
                <a:cubicBezTo>
                  <a:pt x="27520" y="26468"/>
                  <a:pt x="27554" y="26335"/>
                  <a:pt x="27587" y="26168"/>
                </a:cubicBezTo>
                <a:close/>
                <a:moveTo>
                  <a:pt x="22750" y="20331"/>
                </a:moveTo>
                <a:cubicBezTo>
                  <a:pt x="22850" y="20764"/>
                  <a:pt x="22917" y="21131"/>
                  <a:pt x="22984" y="21565"/>
                </a:cubicBezTo>
                <a:cubicBezTo>
                  <a:pt x="23951" y="26468"/>
                  <a:pt x="24885" y="31372"/>
                  <a:pt x="25852" y="36309"/>
                </a:cubicBezTo>
                <a:lnTo>
                  <a:pt x="25686" y="36342"/>
                </a:lnTo>
                <a:cubicBezTo>
                  <a:pt x="25586" y="36175"/>
                  <a:pt x="25519" y="35975"/>
                  <a:pt x="25452" y="35775"/>
                </a:cubicBezTo>
                <a:cubicBezTo>
                  <a:pt x="24685" y="31839"/>
                  <a:pt x="23918" y="27936"/>
                  <a:pt x="23150" y="24000"/>
                </a:cubicBezTo>
                <a:cubicBezTo>
                  <a:pt x="22950" y="22966"/>
                  <a:pt x="22817" y="21932"/>
                  <a:pt x="22683" y="20898"/>
                </a:cubicBezTo>
                <a:lnTo>
                  <a:pt x="22683" y="20731"/>
                </a:lnTo>
                <a:cubicBezTo>
                  <a:pt x="22650" y="20631"/>
                  <a:pt x="22650" y="20497"/>
                  <a:pt x="22650" y="20364"/>
                </a:cubicBezTo>
                <a:lnTo>
                  <a:pt x="22750" y="20331"/>
                </a:lnTo>
                <a:close/>
                <a:moveTo>
                  <a:pt x="9861" y="1"/>
                </a:moveTo>
                <a:cubicBezTo>
                  <a:pt x="9532" y="1"/>
                  <a:pt x="9203" y="6"/>
                  <a:pt x="8874" y="16"/>
                </a:cubicBezTo>
                <a:cubicBezTo>
                  <a:pt x="6805" y="83"/>
                  <a:pt x="4637" y="383"/>
                  <a:pt x="2502" y="650"/>
                </a:cubicBezTo>
                <a:cubicBezTo>
                  <a:pt x="1835" y="716"/>
                  <a:pt x="1135" y="883"/>
                  <a:pt x="434" y="1017"/>
                </a:cubicBezTo>
                <a:lnTo>
                  <a:pt x="1" y="1117"/>
                </a:lnTo>
                <a:cubicBezTo>
                  <a:pt x="468" y="2351"/>
                  <a:pt x="935" y="3485"/>
                  <a:pt x="1368" y="4586"/>
                </a:cubicBezTo>
                <a:cubicBezTo>
                  <a:pt x="2269" y="6888"/>
                  <a:pt x="3170" y="9189"/>
                  <a:pt x="4070" y="11491"/>
                </a:cubicBezTo>
                <a:cubicBezTo>
                  <a:pt x="4170" y="11758"/>
                  <a:pt x="4304" y="12025"/>
                  <a:pt x="4470" y="12291"/>
                </a:cubicBezTo>
                <a:cubicBezTo>
                  <a:pt x="6038" y="14326"/>
                  <a:pt x="7606" y="16394"/>
                  <a:pt x="9274" y="18362"/>
                </a:cubicBezTo>
                <a:cubicBezTo>
                  <a:pt x="14544" y="24634"/>
                  <a:pt x="19881" y="30805"/>
                  <a:pt x="25185" y="37042"/>
                </a:cubicBezTo>
                <a:cubicBezTo>
                  <a:pt x="25552" y="37543"/>
                  <a:pt x="26119" y="37876"/>
                  <a:pt x="26753" y="37976"/>
                </a:cubicBezTo>
                <a:cubicBezTo>
                  <a:pt x="28121" y="38243"/>
                  <a:pt x="29455" y="38610"/>
                  <a:pt x="30756" y="39044"/>
                </a:cubicBezTo>
                <a:cubicBezTo>
                  <a:pt x="33324" y="39744"/>
                  <a:pt x="35860" y="40512"/>
                  <a:pt x="38428" y="41112"/>
                </a:cubicBezTo>
                <a:cubicBezTo>
                  <a:pt x="40263" y="41546"/>
                  <a:pt x="42164" y="41679"/>
                  <a:pt x="43999" y="42013"/>
                </a:cubicBezTo>
                <a:cubicBezTo>
                  <a:pt x="44816" y="42196"/>
                  <a:pt x="45642" y="42288"/>
                  <a:pt x="46463" y="42288"/>
                </a:cubicBezTo>
                <a:cubicBezTo>
                  <a:pt x="47284" y="42288"/>
                  <a:pt x="48102" y="42196"/>
                  <a:pt x="48902" y="42013"/>
                </a:cubicBezTo>
                <a:cubicBezTo>
                  <a:pt x="49870" y="41746"/>
                  <a:pt x="50870" y="41612"/>
                  <a:pt x="51838" y="41446"/>
                </a:cubicBezTo>
                <a:cubicBezTo>
                  <a:pt x="51704" y="41079"/>
                  <a:pt x="51571" y="40712"/>
                  <a:pt x="51471" y="40378"/>
                </a:cubicBezTo>
                <a:cubicBezTo>
                  <a:pt x="51337" y="40011"/>
                  <a:pt x="51204" y="39611"/>
                  <a:pt x="51104" y="39244"/>
                </a:cubicBezTo>
                <a:cubicBezTo>
                  <a:pt x="50570" y="37143"/>
                  <a:pt x="49903" y="35041"/>
                  <a:pt x="49102" y="33040"/>
                </a:cubicBezTo>
                <a:cubicBezTo>
                  <a:pt x="48535" y="31572"/>
                  <a:pt x="47935" y="30204"/>
                  <a:pt x="46500" y="29370"/>
                </a:cubicBezTo>
                <a:cubicBezTo>
                  <a:pt x="46400" y="29337"/>
                  <a:pt x="46300" y="29237"/>
                  <a:pt x="46267" y="29137"/>
                </a:cubicBezTo>
                <a:cubicBezTo>
                  <a:pt x="46134" y="28837"/>
                  <a:pt x="46067" y="28536"/>
                  <a:pt x="45967" y="28270"/>
                </a:cubicBezTo>
                <a:lnTo>
                  <a:pt x="46200" y="28136"/>
                </a:lnTo>
                <a:cubicBezTo>
                  <a:pt x="46400" y="29070"/>
                  <a:pt x="47268" y="29304"/>
                  <a:pt x="47768" y="29904"/>
                </a:cubicBezTo>
                <a:cubicBezTo>
                  <a:pt x="48235" y="30404"/>
                  <a:pt x="48635" y="31005"/>
                  <a:pt x="48936" y="31605"/>
                </a:cubicBezTo>
                <a:cubicBezTo>
                  <a:pt x="49436" y="32673"/>
                  <a:pt x="49836" y="33807"/>
                  <a:pt x="50236" y="34908"/>
                </a:cubicBezTo>
                <a:cubicBezTo>
                  <a:pt x="50537" y="35608"/>
                  <a:pt x="50737" y="36342"/>
                  <a:pt x="50937" y="37042"/>
                </a:cubicBezTo>
                <a:cubicBezTo>
                  <a:pt x="51170" y="38177"/>
                  <a:pt x="51471" y="39277"/>
                  <a:pt x="51871" y="40345"/>
                </a:cubicBezTo>
                <a:cubicBezTo>
                  <a:pt x="52205" y="41279"/>
                  <a:pt x="52571" y="42179"/>
                  <a:pt x="53005" y="43047"/>
                </a:cubicBezTo>
                <a:cubicBezTo>
                  <a:pt x="53072" y="43247"/>
                  <a:pt x="53172" y="43414"/>
                  <a:pt x="53239" y="43580"/>
                </a:cubicBezTo>
                <a:cubicBezTo>
                  <a:pt x="54339" y="45715"/>
                  <a:pt x="55073" y="48050"/>
                  <a:pt x="55407" y="50419"/>
                </a:cubicBezTo>
                <a:cubicBezTo>
                  <a:pt x="55674" y="52253"/>
                  <a:pt x="56141" y="54088"/>
                  <a:pt x="56808" y="55823"/>
                </a:cubicBezTo>
                <a:cubicBezTo>
                  <a:pt x="57075" y="56657"/>
                  <a:pt x="57375" y="57490"/>
                  <a:pt x="57642" y="58324"/>
                </a:cubicBezTo>
                <a:cubicBezTo>
                  <a:pt x="58576" y="60926"/>
                  <a:pt x="59343" y="63528"/>
                  <a:pt x="60644" y="65963"/>
                </a:cubicBezTo>
                <a:cubicBezTo>
                  <a:pt x="60977" y="66630"/>
                  <a:pt x="61378" y="67231"/>
                  <a:pt x="61678" y="67865"/>
                </a:cubicBezTo>
                <a:cubicBezTo>
                  <a:pt x="62012" y="68698"/>
                  <a:pt x="62378" y="69532"/>
                  <a:pt x="62712" y="70333"/>
                </a:cubicBezTo>
                <a:cubicBezTo>
                  <a:pt x="63046" y="71167"/>
                  <a:pt x="63346" y="71901"/>
                  <a:pt x="63679" y="72635"/>
                </a:cubicBezTo>
                <a:cubicBezTo>
                  <a:pt x="64947" y="75370"/>
                  <a:pt x="66281" y="78005"/>
                  <a:pt x="68650" y="79940"/>
                </a:cubicBezTo>
                <a:cubicBezTo>
                  <a:pt x="68828" y="80079"/>
                  <a:pt x="68971" y="80158"/>
                  <a:pt x="69121" y="80158"/>
                </a:cubicBezTo>
                <a:cubicBezTo>
                  <a:pt x="69223" y="80158"/>
                  <a:pt x="69328" y="80121"/>
                  <a:pt x="69450" y="80040"/>
                </a:cubicBezTo>
                <a:cubicBezTo>
                  <a:pt x="69884" y="79773"/>
                  <a:pt x="70351" y="79540"/>
                  <a:pt x="70784" y="79306"/>
                </a:cubicBezTo>
                <a:lnTo>
                  <a:pt x="73153" y="78105"/>
                </a:lnTo>
                <a:cubicBezTo>
                  <a:pt x="74821" y="77238"/>
                  <a:pt x="76489" y="76371"/>
                  <a:pt x="78190" y="75537"/>
                </a:cubicBezTo>
                <a:cubicBezTo>
                  <a:pt x="78523" y="75437"/>
                  <a:pt x="78757" y="75070"/>
                  <a:pt x="78623" y="74703"/>
                </a:cubicBezTo>
                <a:cubicBezTo>
                  <a:pt x="78256" y="72635"/>
                  <a:pt x="77456" y="70700"/>
                  <a:pt x="76222" y="68999"/>
                </a:cubicBezTo>
                <a:cubicBezTo>
                  <a:pt x="75655" y="68165"/>
                  <a:pt x="75388" y="67164"/>
                  <a:pt x="75521" y="66163"/>
                </a:cubicBezTo>
                <a:cubicBezTo>
                  <a:pt x="75721" y="64896"/>
                  <a:pt x="75521" y="63595"/>
                  <a:pt x="74954" y="62427"/>
                </a:cubicBezTo>
                <a:cubicBezTo>
                  <a:pt x="74254" y="61193"/>
                  <a:pt x="74020" y="59825"/>
                  <a:pt x="73687" y="58491"/>
                </a:cubicBezTo>
                <a:cubicBezTo>
                  <a:pt x="72185" y="52253"/>
                  <a:pt x="70718" y="45982"/>
                  <a:pt x="69317" y="39711"/>
                </a:cubicBezTo>
                <a:cubicBezTo>
                  <a:pt x="68550" y="36509"/>
                  <a:pt x="68149" y="33240"/>
                  <a:pt x="68083" y="29971"/>
                </a:cubicBezTo>
                <a:cubicBezTo>
                  <a:pt x="68116" y="26702"/>
                  <a:pt x="67849" y="23433"/>
                  <a:pt x="67249" y="20230"/>
                </a:cubicBezTo>
                <a:cubicBezTo>
                  <a:pt x="66848" y="18062"/>
                  <a:pt x="66481" y="15894"/>
                  <a:pt x="65514" y="13893"/>
                </a:cubicBezTo>
                <a:cubicBezTo>
                  <a:pt x="65203" y="13247"/>
                  <a:pt x="65098" y="13047"/>
                  <a:pt x="64707" y="13047"/>
                </a:cubicBezTo>
                <a:cubicBezTo>
                  <a:pt x="64553" y="13047"/>
                  <a:pt x="64354" y="13078"/>
                  <a:pt x="64080" y="13125"/>
                </a:cubicBezTo>
                <a:cubicBezTo>
                  <a:pt x="63179" y="13225"/>
                  <a:pt x="62312" y="13426"/>
                  <a:pt x="61344" y="13592"/>
                </a:cubicBezTo>
                <a:lnTo>
                  <a:pt x="63279" y="15727"/>
                </a:lnTo>
                <a:lnTo>
                  <a:pt x="63112" y="15894"/>
                </a:lnTo>
                <a:cubicBezTo>
                  <a:pt x="62912" y="15727"/>
                  <a:pt x="62712" y="15594"/>
                  <a:pt x="62545" y="15427"/>
                </a:cubicBezTo>
                <a:cubicBezTo>
                  <a:pt x="61778" y="14593"/>
                  <a:pt x="60944" y="13793"/>
                  <a:pt x="60110" y="13059"/>
                </a:cubicBezTo>
                <a:cubicBezTo>
                  <a:pt x="58075" y="11524"/>
                  <a:pt x="55840" y="10290"/>
                  <a:pt x="53472" y="9389"/>
                </a:cubicBezTo>
                <a:cubicBezTo>
                  <a:pt x="47001" y="6954"/>
                  <a:pt x="40396" y="5020"/>
                  <a:pt x="33658" y="3585"/>
                </a:cubicBezTo>
                <a:cubicBezTo>
                  <a:pt x="27520" y="2284"/>
                  <a:pt x="21449" y="683"/>
                  <a:pt x="15145" y="249"/>
                </a:cubicBezTo>
                <a:cubicBezTo>
                  <a:pt x="13373" y="137"/>
                  <a:pt x="11625" y="1"/>
                  <a:pt x="9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5"/>
          <p:cNvSpPr/>
          <p:nvPr/>
        </p:nvSpPr>
        <p:spPr>
          <a:xfrm>
            <a:off x="2950895" y="3607522"/>
            <a:ext cx="485561" cy="773170"/>
          </a:xfrm>
          <a:custGeom>
            <a:rect b="b" l="l" r="r" t="t"/>
            <a:pathLst>
              <a:path extrusionOk="0" h="75266" w="47268">
                <a:moveTo>
                  <a:pt x="9707" y="1"/>
                </a:moveTo>
                <a:cubicBezTo>
                  <a:pt x="9107" y="334"/>
                  <a:pt x="8540" y="668"/>
                  <a:pt x="7939" y="1035"/>
                </a:cubicBezTo>
                <a:cubicBezTo>
                  <a:pt x="4870" y="2869"/>
                  <a:pt x="2602" y="5405"/>
                  <a:pt x="1468" y="8874"/>
                </a:cubicBezTo>
                <a:cubicBezTo>
                  <a:pt x="334" y="12176"/>
                  <a:pt x="0" y="15712"/>
                  <a:pt x="467" y="19181"/>
                </a:cubicBezTo>
                <a:cubicBezTo>
                  <a:pt x="667" y="20682"/>
                  <a:pt x="1068" y="22150"/>
                  <a:pt x="1668" y="23518"/>
                </a:cubicBezTo>
                <a:cubicBezTo>
                  <a:pt x="1868" y="23918"/>
                  <a:pt x="2102" y="24285"/>
                  <a:pt x="2369" y="24652"/>
                </a:cubicBezTo>
                <a:cubicBezTo>
                  <a:pt x="2836" y="25319"/>
                  <a:pt x="3269" y="26019"/>
                  <a:pt x="3803" y="26653"/>
                </a:cubicBezTo>
                <a:cubicBezTo>
                  <a:pt x="6105" y="29388"/>
                  <a:pt x="8406" y="32157"/>
                  <a:pt x="10775" y="34792"/>
                </a:cubicBezTo>
                <a:cubicBezTo>
                  <a:pt x="13377" y="37694"/>
                  <a:pt x="16045" y="40530"/>
                  <a:pt x="18680" y="43365"/>
                </a:cubicBezTo>
                <a:lnTo>
                  <a:pt x="18714" y="43432"/>
                </a:lnTo>
                <a:lnTo>
                  <a:pt x="18814" y="43532"/>
                </a:lnTo>
                <a:cubicBezTo>
                  <a:pt x="19814" y="44599"/>
                  <a:pt x="20815" y="45700"/>
                  <a:pt x="21783" y="46768"/>
                </a:cubicBezTo>
                <a:cubicBezTo>
                  <a:pt x="23384" y="48536"/>
                  <a:pt x="24885" y="50404"/>
                  <a:pt x="26386" y="52272"/>
                </a:cubicBezTo>
                <a:cubicBezTo>
                  <a:pt x="27453" y="53639"/>
                  <a:pt x="27186" y="54707"/>
                  <a:pt x="25752" y="55607"/>
                </a:cubicBezTo>
                <a:cubicBezTo>
                  <a:pt x="25052" y="56008"/>
                  <a:pt x="24284" y="56274"/>
                  <a:pt x="23617" y="56708"/>
                </a:cubicBezTo>
                <a:cubicBezTo>
                  <a:pt x="21849" y="57775"/>
                  <a:pt x="20115" y="58910"/>
                  <a:pt x="18347" y="59977"/>
                </a:cubicBezTo>
                <a:cubicBezTo>
                  <a:pt x="15678" y="61645"/>
                  <a:pt x="12943" y="63246"/>
                  <a:pt x="10274" y="64914"/>
                </a:cubicBezTo>
                <a:cubicBezTo>
                  <a:pt x="9340" y="65514"/>
                  <a:pt x="9174" y="65614"/>
                  <a:pt x="9674" y="66782"/>
                </a:cubicBezTo>
                <a:cubicBezTo>
                  <a:pt x="9874" y="67316"/>
                  <a:pt x="10174" y="67849"/>
                  <a:pt x="10508" y="68316"/>
                </a:cubicBezTo>
                <a:lnTo>
                  <a:pt x="10575" y="68416"/>
                </a:lnTo>
                <a:cubicBezTo>
                  <a:pt x="11375" y="69517"/>
                  <a:pt x="12242" y="70551"/>
                  <a:pt x="13143" y="71552"/>
                </a:cubicBezTo>
                <a:cubicBezTo>
                  <a:pt x="14077" y="72553"/>
                  <a:pt x="15078" y="73453"/>
                  <a:pt x="16179" y="74287"/>
                </a:cubicBezTo>
                <a:cubicBezTo>
                  <a:pt x="16879" y="74754"/>
                  <a:pt x="17780" y="74954"/>
                  <a:pt x="18614" y="75221"/>
                </a:cubicBezTo>
                <a:cubicBezTo>
                  <a:pt x="18730" y="75252"/>
                  <a:pt x="18842" y="75265"/>
                  <a:pt x="18951" y="75265"/>
                </a:cubicBezTo>
                <a:cubicBezTo>
                  <a:pt x="19555" y="75265"/>
                  <a:pt x="20044" y="74847"/>
                  <a:pt x="20582" y="74621"/>
                </a:cubicBezTo>
                <a:cubicBezTo>
                  <a:pt x="24785" y="72719"/>
                  <a:pt x="29021" y="70851"/>
                  <a:pt x="33191" y="68917"/>
                </a:cubicBezTo>
                <a:cubicBezTo>
                  <a:pt x="36460" y="67416"/>
                  <a:pt x="39462" y="65381"/>
                  <a:pt x="42464" y="63446"/>
                </a:cubicBezTo>
                <a:cubicBezTo>
                  <a:pt x="43998" y="62479"/>
                  <a:pt x="45333" y="61178"/>
                  <a:pt x="46333" y="59677"/>
                </a:cubicBezTo>
                <a:cubicBezTo>
                  <a:pt x="46467" y="59510"/>
                  <a:pt x="46567" y="59310"/>
                  <a:pt x="46634" y="59110"/>
                </a:cubicBezTo>
                <a:cubicBezTo>
                  <a:pt x="47234" y="57409"/>
                  <a:pt x="47267" y="55574"/>
                  <a:pt x="46734" y="53839"/>
                </a:cubicBezTo>
                <a:cubicBezTo>
                  <a:pt x="46534" y="53206"/>
                  <a:pt x="46333" y="52572"/>
                  <a:pt x="46100" y="51971"/>
                </a:cubicBezTo>
                <a:cubicBezTo>
                  <a:pt x="44065" y="46534"/>
                  <a:pt x="41330" y="41397"/>
                  <a:pt x="37927" y="36694"/>
                </a:cubicBezTo>
                <a:cubicBezTo>
                  <a:pt x="35893" y="33892"/>
                  <a:pt x="33524" y="31290"/>
                  <a:pt x="31256" y="28621"/>
                </a:cubicBezTo>
                <a:cubicBezTo>
                  <a:pt x="27887" y="24585"/>
                  <a:pt x="24418" y="20649"/>
                  <a:pt x="21049" y="16613"/>
                </a:cubicBezTo>
                <a:cubicBezTo>
                  <a:pt x="19147" y="14378"/>
                  <a:pt x="17313" y="12109"/>
                  <a:pt x="15578" y="9708"/>
                </a:cubicBezTo>
                <a:cubicBezTo>
                  <a:pt x="13810" y="7239"/>
                  <a:pt x="12242" y="4637"/>
                  <a:pt x="10575" y="2102"/>
                </a:cubicBezTo>
                <a:cubicBezTo>
                  <a:pt x="10174" y="1468"/>
                  <a:pt x="9674" y="901"/>
                  <a:pt x="9841" y="34"/>
                </a:cubicBezTo>
                <a:lnTo>
                  <a:pt x="97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5"/>
          <p:cNvSpPr/>
          <p:nvPr/>
        </p:nvSpPr>
        <p:spPr>
          <a:xfrm>
            <a:off x="2922451" y="3948477"/>
            <a:ext cx="303953" cy="391670"/>
          </a:xfrm>
          <a:custGeom>
            <a:rect b="b" l="l" r="r" t="t"/>
            <a:pathLst>
              <a:path extrusionOk="0" h="38128" w="29589">
                <a:moveTo>
                  <a:pt x="11576" y="0"/>
                </a:moveTo>
                <a:lnTo>
                  <a:pt x="11576" y="0"/>
                </a:lnTo>
                <a:cubicBezTo>
                  <a:pt x="11609" y="167"/>
                  <a:pt x="11609" y="234"/>
                  <a:pt x="11609" y="267"/>
                </a:cubicBezTo>
                <a:cubicBezTo>
                  <a:pt x="12043" y="1501"/>
                  <a:pt x="12443" y="2735"/>
                  <a:pt x="12877" y="3970"/>
                </a:cubicBezTo>
                <a:cubicBezTo>
                  <a:pt x="13043" y="4470"/>
                  <a:pt x="13243" y="4970"/>
                  <a:pt x="13410" y="5471"/>
                </a:cubicBezTo>
                <a:cubicBezTo>
                  <a:pt x="14678" y="8807"/>
                  <a:pt x="16012" y="12109"/>
                  <a:pt x="17280" y="15445"/>
                </a:cubicBezTo>
                <a:cubicBezTo>
                  <a:pt x="17647" y="16512"/>
                  <a:pt x="17947" y="17546"/>
                  <a:pt x="18180" y="18614"/>
                </a:cubicBezTo>
                <a:cubicBezTo>
                  <a:pt x="18380" y="19281"/>
                  <a:pt x="18114" y="20015"/>
                  <a:pt x="17513" y="20348"/>
                </a:cubicBezTo>
                <a:cubicBezTo>
                  <a:pt x="16012" y="21382"/>
                  <a:pt x="14444" y="22316"/>
                  <a:pt x="12810" y="23117"/>
                </a:cubicBezTo>
                <a:cubicBezTo>
                  <a:pt x="10008" y="24618"/>
                  <a:pt x="7139" y="25852"/>
                  <a:pt x="4270" y="27120"/>
                </a:cubicBezTo>
                <a:cubicBezTo>
                  <a:pt x="3170" y="27620"/>
                  <a:pt x="2102" y="28187"/>
                  <a:pt x="1068" y="28754"/>
                </a:cubicBezTo>
                <a:cubicBezTo>
                  <a:pt x="368" y="29088"/>
                  <a:pt x="1" y="29855"/>
                  <a:pt x="234" y="30589"/>
                </a:cubicBezTo>
                <a:cubicBezTo>
                  <a:pt x="268" y="30756"/>
                  <a:pt x="301" y="30922"/>
                  <a:pt x="334" y="31122"/>
                </a:cubicBezTo>
                <a:cubicBezTo>
                  <a:pt x="401" y="31389"/>
                  <a:pt x="468" y="31690"/>
                  <a:pt x="568" y="31956"/>
                </a:cubicBezTo>
                <a:cubicBezTo>
                  <a:pt x="1135" y="33558"/>
                  <a:pt x="1735" y="35125"/>
                  <a:pt x="2302" y="36726"/>
                </a:cubicBezTo>
                <a:cubicBezTo>
                  <a:pt x="2469" y="37193"/>
                  <a:pt x="2669" y="37660"/>
                  <a:pt x="2836" y="38127"/>
                </a:cubicBezTo>
                <a:lnTo>
                  <a:pt x="8440" y="35659"/>
                </a:lnTo>
                <a:cubicBezTo>
                  <a:pt x="8540" y="35592"/>
                  <a:pt x="8607" y="35526"/>
                  <a:pt x="8707" y="35459"/>
                </a:cubicBezTo>
                <a:cubicBezTo>
                  <a:pt x="9641" y="34792"/>
                  <a:pt x="10575" y="34058"/>
                  <a:pt x="11542" y="33424"/>
                </a:cubicBezTo>
                <a:cubicBezTo>
                  <a:pt x="11742" y="33257"/>
                  <a:pt x="11842" y="33157"/>
                  <a:pt x="11809" y="32857"/>
                </a:cubicBezTo>
                <a:cubicBezTo>
                  <a:pt x="11709" y="32323"/>
                  <a:pt x="11976" y="31790"/>
                  <a:pt x="12476" y="31556"/>
                </a:cubicBezTo>
                <a:cubicBezTo>
                  <a:pt x="15712" y="29621"/>
                  <a:pt x="18948" y="27620"/>
                  <a:pt x="22183" y="25652"/>
                </a:cubicBezTo>
                <a:cubicBezTo>
                  <a:pt x="23517" y="24818"/>
                  <a:pt x="24818" y="23951"/>
                  <a:pt x="26186" y="23150"/>
                </a:cubicBezTo>
                <a:cubicBezTo>
                  <a:pt x="26987" y="22683"/>
                  <a:pt x="27854" y="22350"/>
                  <a:pt x="28621" y="21849"/>
                </a:cubicBezTo>
                <a:cubicBezTo>
                  <a:pt x="29455" y="21315"/>
                  <a:pt x="29588" y="20582"/>
                  <a:pt x="29088" y="19648"/>
                </a:cubicBezTo>
                <a:cubicBezTo>
                  <a:pt x="28788" y="19214"/>
                  <a:pt x="28488" y="18747"/>
                  <a:pt x="28121" y="18347"/>
                </a:cubicBezTo>
                <a:cubicBezTo>
                  <a:pt x="26086" y="15845"/>
                  <a:pt x="23984" y="13443"/>
                  <a:pt x="21850" y="11041"/>
                </a:cubicBezTo>
                <a:cubicBezTo>
                  <a:pt x="21516" y="10675"/>
                  <a:pt x="21182" y="10341"/>
                  <a:pt x="20849" y="9974"/>
                </a:cubicBezTo>
                <a:cubicBezTo>
                  <a:pt x="19148" y="8106"/>
                  <a:pt x="17413" y="6205"/>
                  <a:pt x="15712" y="4337"/>
                </a:cubicBezTo>
                <a:cubicBezTo>
                  <a:pt x="14378" y="2902"/>
                  <a:pt x="13010" y="1501"/>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5"/>
          <p:cNvSpPr/>
          <p:nvPr/>
        </p:nvSpPr>
        <p:spPr>
          <a:xfrm>
            <a:off x="3761632" y="3693965"/>
            <a:ext cx="229590" cy="209929"/>
          </a:xfrm>
          <a:custGeom>
            <a:rect b="b" l="l" r="r" t="t"/>
            <a:pathLst>
              <a:path extrusionOk="0" h="20436" w="22350">
                <a:moveTo>
                  <a:pt x="19798" y="5325"/>
                </a:moveTo>
                <a:cubicBezTo>
                  <a:pt x="20709" y="5325"/>
                  <a:pt x="21414" y="6069"/>
                  <a:pt x="21382" y="6997"/>
                </a:cubicBezTo>
                <a:cubicBezTo>
                  <a:pt x="21410" y="7272"/>
                  <a:pt x="21233" y="7456"/>
                  <a:pt x="21002" y="7456"/>
                </a:cubicBezTo>
                <a:cubicBezTo>
                  <a:pt x="20953" y="7456"/>
                  <a:pt x="20901" y="7448"/>
                  <a:pt x="20849" y="7430"/>
                </a:cubicBezTo>
                <a:lnTo>
                  <a:pt x="20849" y="7397"/>
                </a:lnTo>
                <a:cubicBezTo>
                  <a:pt x="19915" y="6963"/>
                  <a:pt x="19014" y="6563"/>
                  <a:pt x="18080" y="6096"/>
                </a:cubicBezTo>
                <a:cubicBezTo>
                  <a:pt x="18013" y="6063"/>
                  <a:pt x="17913" y="5896"/>
                  <a:pt x="17913" y="5829"/>
                </a:cubicBezTo>
                <a:cubicBezTo>
                  <a:pt x="17946" y="5729"/>
                  <a:pt x="18047" y="5629"/>
                  <a:pt x="18180" y="5596"/>
                </a:cubicBezTo>
                <a:cubicBezTo>
                  <a:pt x="18680" y="5462"/>
                  <a:pt x="19181" y="5396"/>
                  <a:pt x="19681" y="5329"/>
                </a:cubicBezTo>
                <a:cubicBezTo>
                  <a:pt x="19720" y="5326"/>
                  <a:pt x="19759" y="5325"/>
                  <a:pt x="19798" y="5325"/>
                </a:cubicBezTo>
                <a:close/>
                <a:moveTo>
                  <a:pt x="19684" y="7375"/>
                </a:moveTo>
                <a:cubicBezTo>
                  <a:pt x="19716" y="7375"/>
                  <a:pt x="19740" y="7382"/>
                  <a:pt x="19748" y="7397"/>
                </a:cubicBezTo>
                <a:cubicBezTo>
                  <a:pt x="19915" y="7597"/>
                  <a:pt x="20048" y="7797"/>
                  <a:pt x="20181" y="8031"/>
                </a:cubicBezTo>
                <a:cubicBezTo>
                  <a:pt x="20048" y="8398"/>
                  <a:pt x="19881" y="8731"/>
                  <a:pt x="19681" y="9098"/>
                </a:cubicBezTo>
                <a:cubicBezTo>
                  <a:pt x="19586" y="9207"/>
                  <a:pt x="19468" y="9261"/>
                  <a:pt x="19362" y="9261"/>
                </a:cubicBezTo>
                <a:cubicBezTo>
                  <a:pt x="19209" y="9261"/>
                  <a:pt x="19081" y="9149"/>
                  <a:pt x="19081" y="8932"/>
                </a:cubicBezTo>
                <a:cubicBezTo>
                  <a:pt x="19114" y="8465"/>
                  <a:pt x="19214" y="7964"/>
                  <a:pt x="19381" y="7497"/>
                </a:cubicBezTo>
                <a:cubicBezTo>
                  <a:pt x="19381" y="7446"/>
                  <a:pt x="19577" y="7375"/>
                  <a:pt x="19684" y="7375"/>
                </a:cubicBezTo>
                <a:close/>
                <a:moveTo>
                  <a:pt x="14931" y="12396"/>
                </a:moveTo>
                <a:cubicBezTo>
                  <a:pt x="15012" y="12396"/>
                  <a:pt x="15184" y="12546"/>
                  <a:pt x="15245" y="12668"/>
                </a:cubicBezTo>
                <a:cubicBezTo>
                  <a:pt x="15778" y="13602"/>
                  <a:pt x="16345" y="14502"/>
                  <a:pt x="17479" y="14836"/>
                </a:cubicBezTo>
                <a:cubicBezTo>
                  <a:pt x="17646" y="14902"/>
                  <a:pt x="17780" y="15069"/>
                  <a:pt x="17846" y="15236"/>
                </a:cubicBezTo>
                <a:cubicBezTo>
                  <a:pt x="17946" y="15503"/>
                  <a:pt x="18013" y="15770"/>
                  <a:pt x="18047" y="16037"/>
                </a:cubicBezTo>
                <a:cubicBezTo>
                  <a:pt x="17813" y="16203"/>
                  <a:pt x="17613" y="16303"/>
                  <a:pt x="17446" y="16437"/>
                </a:cubicBezTo>
                <a:cubicBezTo>
                  <a:pt x="17137" y="16666"/>
                  <a:pt x="16784" y="16773"/>
                  <a:pt x="16437" y="16773"/>
                </a:cubicBezTo>
                <a:cubicBezTo>
                  <a:pt x="15773" y="16773"/>
                  <a:pt x="15129" y="16382"/>
                  <a:pt x="14844" y="15703"/>
                </a:cubicBezTo>
                <a:cubicBezTo>
                  <a:pt x="14477" y="14769"/>
                  <a:pt x="14411" y="13768"/>
                  <a:pt x="14611" y="12768"/>
                </a:cubicBezTo>
                <a:cubicBezTo>
                  <a:pt x="14644" y="12601"/>
                  <a:pt x="14778" y="12467"/>
                  <a:pt x="14911" y="12401"/>
                </a:cubicBezTo>
                <a:cubicBezTo>
                  <a:pt x="14917" y="12398"/>
                  <a:pt x="14924" y="12396"/>
                  <a:pt x="14931" y="12396"/>
                </a:cubicBezTo>
                <a:close/>
                <a:moveTo>
                  <a:pt x="14955" y="0"/>
                </a:moveTo>
                <a:cubicBezTo>
                  <a:pt x="13898" y="0"/>
                  <a:pt x="13085" y="751"/>
                  <a:pt x="12910" y="2027"/>
                </a:cubicBezTo>
                <a:cubicBezTo>
                  <a:pt x="12809" y="2694"/>
                  <a:pt x="12843" y="3394"/>
                  <a:pt x="12776" y="4061"/>
                </a:cubicBezTo>
                <a:cubicBezTo>
                  <a:pt x="12776" y="4395"/>
                  <a:pt x="12676" y="4729"/>
                  <a:pt x="12476" y="4995"/>
                </a:cubicBezTo>
                <a:cubicBezTo>
                  <a:pt x="11709" y="5696"/>
                  <a:pt x="10875" y="6330"/>
                  <a:pt x="10041" y="6963"/>
                </a:cubicBezTo>
                <a:cubicBezTo>
                  <a:pt x="9938" y="7035"/>
                  <a:pt x="9839" y="7069"/>
                  <a:pt x="9749" y="7069"/>
                </a:cubicBezTo>
                <a:cubicBezTo>
                  <a:pt x="9548" y="7069"/>
                  <a:pt x="9397" y="6897"/>
                  <a:pt x="9374" y="6597"/>
                </a:cubicBezTo>
                <a:cubicBezTo>
                  <a:pt x="9374" y="6230"/>
                  <a:pt x="9407" y="5863"/>
                  <a:pt x="9474" y="5529"/>
                </a:cubicBezTo>
                <a:cubicBezTo>
                  <a:pt x="9607" y="4795"/>
                  <a:pt x="9274" y="4028"/>
                  <a:pt x="8640" y="3661"/>
                </a:cubicBezTo>
                <a:cubicBezTo>
                  <a:pt x="8448" y="3571"/>
                  <a:pt x="8241" y="3526"/>
                  <a:pt x="8037" y="3526"/>
                </a:cubicBezTo>
                <a:cubicBezTo>
                  <a:pt x="7637" y="3526"/>
                  <a:pt x="7248" y="3697"/>
                  <a:pt x="7005" y="4028"/>
                </a:cubicBezTo>
                <a:cubicBezTo>
                  <a:pt x="6205" y="4929"/>
                  <a:pt x="6505" y="6330"/>
                  <a:pt x="7606" y="6797"/>
                </a:cubicBezTo>
                <a:cubicBezTo>
                  <a:pt x="7806" y="6897"/>
                  <a:pt x="7973" y="6997"/>
                  <a:pt x="8173" y="7097"/>
                </a:cubicBezTo>
                <a:cubicBezTo>
                  <a:pt x="8139" y="7164"/>
                  <a:pt x="8139" y="7230"/>
                  <a:pt x="8106" y="7297"/>
                </a:cubicBezTo>
                <a:lnTo>
                  <a:pt x="7172" y="7130"/>
                </a:lnTo>
                <a:cubicBezTo>
                  <a:pt x="7039" y="7897"/>
                  <a:pt x="6939" y="8631"/>
                  <a:pt x="6805" y="9399"/>
                </a:cubicBezTo>
                <a:lnTo>
                  <a:pt x="6605" y="9399"/>
                </a:lnTo>
                <a:cubicBezTo>
                  <a:pt x="6572" y="9232"/>
                  <a:pt x="6538" y="9065"/>
                  <a:pt x="6538" y="8898"/>
                </a:cubicBezTo>
                <a:cubicBezTo>
                  <a:pt x="6605" y="8298"/>
                  <a:pt x="6705" y="7697"/>
                  <a:pt x="6772" y="7097"/>
                </a:cubicBezTo>
                <a:cubicBezTo>
                  <a:pt x="6772" y="6997"/>
                  <a:pt x="6805" y="6797"/>
                  <a:pt x="6738" y="6730"/>
                </a:cubicBezTo>
                <a:cubicBezTo>
                  <a:pt x="6238" y="6130"/>
                  <a:pt x="6038" y="5362"/>
                  <a:pt x="6171" y="4595"/>
                </a:cubicBezTo>
                <a:lnTo>
                  <a:pt x="6171" y="4595"/>
                </a:lnTo>
                <a:lnTo>
                  <a:pt x="5905" y="4829"/>
                </a:lnTo>
                <a:cubicBezTo>
                  <a:pt x="5471" y="5095"/>
                  <a:pt x="5104" y="5462"/>
                  <a:pt x="4804" y="5829"/>
                </a:cubicBezTo>
                <a:cubicBezTo>
                  <a:pt x="4403" y="6430"/>
                  <a:pt x="3803" y="6830"/>
                  <a:pt x="3103" y="6963"/>
                </a:cubicBezTo>
                <a:lnTo>
                  <a:pt x="2869" y="7030"/>
                </a:lnTo>
                <a:cubicBezTo>
                  <a:pt x="2669" y="7097"/>
                  <a:pt x="2435" y="7164"/>
                  <a:pt x="2202" y="7230"/>
                </a:cubicBezTo>
                <a:lnTo>
                  <a:pt x="1401" y="7397"/>
                </a:lnTo>
                <a:lnTo>
                  <a:pt x="0" y="7731"/>
                </a:lnTo>
                <a:cubicBezTo>
                  <a:pt x="801" y="11467"/>
                  <a:pt x="1201" y="15269"/>
                  <a:pt x="1201" y="19072"/>
                </a:cubicBezTo>
                <a:cubicBezTo>
                  <a:pt x="2068" y="18739"/>
                  <a:pt x="2969" y="18472"/>
                  <a:pt x="3870" y="18305"/>
                </a:cubicBezTo>
                <a:cubicBezTo>
                  <a:pt x="5404" y="17971"/>
                  <a:pt x="6939" y="17805"/>
                  <a:pt x="8506" y="17538"/>
                </a:cubicBezTo>
                <a:cubicBezTo>
                  <a:pt x="8106" y="17204"/>
                  <a:pt x="7739" y="16937"/>
                  <a:pt x="7439" y="16604"/>
                </a:cubicBezTo>
                <a:cubicBezTo>
                  <a:pt x="7105" y="16303"/>
                  <a:pt x="6672" y="16203"/>
                  <a:pt x="6605" y="15670"/>
                </a:cubicBezTo>
                <a:cubicBezTo>
                  <a:pt x="6805" y="15670"/>
                  <a:pt x="7005" y="15770"/>
                  <a:pt x="7139" y="15903"/>
                </a:cubicBezTo>
                <a:cubicBezTo>
                  <a:pt x="8540" y="17271"/>
                  <a:pt x="10341" y="18005"/>
                  <a:pt x="12009" y="18939"/>
                </a:cubicBezTo>
                <a:cubicBezTo>
                  <a:pt x="12943" y="19439"/>
                  <a:pt x="13944" y="19873"/>
                  <a:pt x="14944" y="20240"/>
                </a:cubicBezTo>
                <a:cubicBezTo>
                  <a:pt x="15248" y="20368"/>
                  <a:pt x="15486" y="20435"/>
                  <a:pt x="15689" y="20435"/>
                </a:cubicBezTo>
                <a:cubicBezTo>
                  <a:pt x="16066" y="20435"/>
                  <a:pt x="16320" y="20204"/>
                  <a:pt x="16646" y="19706"/>
                </a:cubicBezTo>
                <a:cubicBezTo>
                  <a:pt x="17446" y="18505"/>
                  <a:pt x="18213" y="17271"/>
                  <a:pt x="18947" y="16070"/>
                </a:cubicBezTo>
                <a:cubicBezTo>
                  <a:pt x="19414" y="15303"/>
                  <a:pt x="20015" y="14736"/>
                  <a:pt x="20982" y="14702"/>
                </a:cubicBezTo>
                <a:cubicBezTo>
                  <a:pt x="21182" y="14669"/>
                  <a:pt x="21349" y="14636"/>
                  <a:pt x="21549" y="14536"/>
                </a:cubicBezTo>
                <a:cubicBezTo>
                  <a:pt x="22183" y="14302"/>
                  <a:pt x="22350" y="14102"/>
                  <a:pt x="22250" y="13401"/>
                </a:cubicBezTo>
                <a:cubicBezTo>
                  <a:pt x="22183" y="12668"/>
                  <a:pt x="22016" y="11900"/>
                  <a:pt x="21916" y="11133"/>
                </a:cubicBezTo>
                <a:cubicBezTo>
                  <a:pt x="21716" y="10066"/>
                  <a:pt x="21482" y="8965"/>
                  <a:pt x="22083" y="7931"/>
                </a:cubicBezTo>
                <a:cubicBezTo>
                  <a:pt x="22149" y="7797"/>
                  <a:pt x="22183" y="7631"/>
                  <a:pt x="22183" y="7497"/>
                </a:cubicBezTo>
                <a:lnTo>
                  <a:pt x="22183" y="3795"/>
                </a:lnTo>
                <a:cubicBezTo>
                  <a:pt x="22183" y="3461"/>
                  <a:pt x="21949" y="3127"/>
                  <a:pt x="21582" y="3061"/>
                </a:cubicBezTo>
                <a:cubicBezTo>
                  <a:pt x="20115" y="2527"/>
                  <a:pt x="18747" y="1826"/>
                  <a:pt x="17446" y="993"/>
                </a:cubicBezTo>
                <a:cubicBezTo>
                  <a:pt x="17012" y="692"/>
                  <a:pt x="16545" y="459"/>
                  <a:pt x="16078" y="259"/>
                </a:cubicBezTo>
                <a:cubicBezTo>
                  <a:pt x="15687" y="84"/>
                  <a:pt x="15307" y="0"/>
                  <a:pt x="14955"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5"/>
          <p:cNvSpPr/>
          <p:nvPr/>
        </p:nvSpPr>
        <p:spPr>
          <a:xfrm>
            <a:off x="2928964" y="4318893"/>
            <a:ext cx="258374" cy="257264"/>
          </a:xfrm>
          <a:custGeom>
            <a:rect b="b" l="l" r="r" t="t"/>
            <a:pathLst>
              <a:path extrusionOk="0" h="25044" w="25152">
                <a:moveTo>
                  <a:pt x="7606" y="0"/>
                </a:moveTo>
                <a:cubicBezTo>
                  <a:pt x="7005" y="267"/>
                  <a:pt x="6405" y="501"/>
                  <a:pt x="5871" y="768"/>
                </a:cubicBezTo>
                <a:cubicBezTo>
                  <a:pt x="4437" y="1468"/>
                  <a:pt x="3036" y="2169"/>
                  <a:pt x="1602" y="2902"/>
                </a:cubicBezTo>
                <a:lnTo>
                  <a:pt x="1401" y="3002"/>
                </a:lnTo>
                <a:lnTo>
                  <a:pt x="1368" y="3002"/>
                </a:lnTo>
                <a:cubicBezTo>
                  <a:pt x="934" y="3236"/>
                  <a:pt x="601" y="3536"/>
                  <a:pt x="334" y="3936"/>
                </a:cubicBezTo>
                <a:cubicBezTo>
                  <a:pt x="101" y="4303"/>
                  <a:pt x="0" y="4704"/>
                  <a:pt x="34" y="5137"/>
                </a:cubicBezTo>
                <a:cubicBezTo>
                  <a:pt x="67" y="5504"/>
                  <a:pt x="34" y="5871"/>
                  <a:pt x="67" y="6238"/>
                </a:cubicBezTo>
                <a:cubicBezTo>
                  <a:pt x="234" y="7939"/>
                  <a:pt x="801" y="9541"/>
                  <a:pt x="1702" y="10975"/>
                </a:cubicBezTo>
                <a:cubicBezTo>
                  <a:pt x="2335" y="11909"/>
                  <a:pt x="3203" y="12709"/>
                  <a:pt x="4170" y="13277"/>
                </a:cubicBezTo>
                <a:cubicBezTo>
                  <a:pt x="5238" y="13877"/>
                  <a:pt x="6005" y="14844"/>
                  <a:pt x="6372" y="16012"/>
                </a:cubicBezTo>
                <a:cubicBezTo>
                  <a:pt x="6438" y="16245"/>
                  <a:pt x="6538" y="16445"/>
                  <a:pt x="6639" y="16679"/>
                </a:cubicBezTo>
                <a:cubicBezTo>
                  <a:pt x="7839" y="20315"/>
                  <a:pt x="10475" y="22717"/>
                  <a:pt x="13677" y="24585"/>
                </a:cubicBezTo>
                <a:cubicBezTo>
                  <a:pt x="14077" y="24851"/>
                  <a:pt x="14544" y="24985"/>
                  <a:pt x="15011" y="25018"/>
                </a:cubicBezTo>
                <a:cubicBezTo>
                  <a:pt x="16312" y="25035"/>
                  <a:pt x="17613" y="25043"/>
                  <a:pt x="18914" y="25043"/>
                </a:cubicBezTo>
                <a:cubicBezTo>
                  <a:pt x="20215" y="25043"/>
                  <a:pt x="21516" y="25035"/>
                  <a:pt x="22817" y="25018"/>
                </a:cubicBezTo>
                <a:cubicBezTo>
                  <a:pt x="24084" y="24985"/>
                  <a:pt x="25018" y="24785"/>
                  <a:pt x="25118" y="23017"/>
                </a:cubicBezTo>
                <a:cubicBezTo>
                  <a:pt x="25118" y="22750"/>
                  <a:pt x="25085" y="22483"/>
                  <a:pt x="25085" y="22216"/>
                </a:cubicBezTo>
                <a:cubicBezTo>
                  <a:pt x="25152" y="21316"/>
                  <a:pt x="24785" y="20482"/>
                  <a:pt x="24118" y="19948"/>
                </a:cubicBezTo>
                <a:cubicBezTo>
                  <a:pt x="23751" y="19681"/>
                  <a:pt x="23350" y="19481"/>
                  <a:pt x="22950" y="19348"/>
                </a:cubicBezTo>
                <a:cubicBezTo>
                  <a:pt x="22283" y="19047"/>
                  <a:pt x="21683" y="18747"/>
                  <a:pt x="21082" y="18380"/>
                </a:cubicBezTo>
                <a:cubicBezTo>
                  <a:pt x="20988" y="18357"/>
                  <a:pt x="20893" y="18333"/>
                  <a:pt x="20787" y="18333"/>
                </a:cubicBezTo>
                <a:cubicBezTo>
                  <a:pt x="20743" y="18333"/>
                  <a:pt x="20697" y="18337"/>
                  <a:pt x="20649" y="18347"/>
                </a:cubicBezTo>
                <a:cubicBezTo>
                  <a:pt x="20393" y="18384"/>
                  <a:pt x="20138" y="18402"/>
                  <a:pt x="19886" y="18402"/>
                </a:cubicBezTo>
                <a:cubicBezTo>
                  <a:pt x="17632" y="18402"/>
                  <a:pt x="15558" y="16967"/>
                  <a:pt x="14778" y="14778"/>
                </a:cubicBezTo>
                <a:cubicBezTo>
                  <a:pt x="14411" y="13577"/>
                  <a:pt x="14144" y="12376"/>
                  <a:pt x="13977" y="11142"/>
                </a:cubicBezTo>
                <a:cubicBezTo>
                  <a:pt x="13810" y="10108"/>
                  <a:pt x="13777" y="9074"/>
                  <a:pt x="13710" y="8073"/>
                </a:cubicBezTo>
                <a:cubicBezTo>
                  <a:pt x="10508" y="7806"/>
                  <a:pt x="8440" y="4804"/>
                  <a:pt x="7806" y="2035"/>
                </a:cubicBezTo>
                <a:cubicBezTo>
                  <a:pt x="7639" y="1368"/>
                  <a:pt x="7573" y="667"/>
                  <a:pt x="76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5"/>
          <p:cNvSpPr/>
          <p:nvPr/>
        </p:nvSpPr>
        <p:spPr>
          <a:xfrm>
            <a:off x="2755235" y="4298584"/>
            <a:ext cx="181967" cy="219267"/>
          </a:xfrm>
          <a:custGeom>
            <a:rect b="b" l="l" r="r" t="t"/>
            <a:pathLst>
              <a:path extrusionOk="0" h="21345" w="17714">
                <a:moveTo>
                  <a:pt x="8775" y="1"/>
                </a:moveTo>
                <a:cubicBezTo>
                  <a:pt x="8578" y="1"/>
                  <a:pt x="8355" y="109"/>
                  <a:pt x="8039" y="309"/>
                </a:cubicBezTo>
                <a:cubicBezTo>
                  <a:pt x="6272" y="1477"/>
                  <a:pt x="4504" y="2644"/>
                  <a:pt x="2736" y="3845"/>
                </a:cubicBezTo>
                <a:cubicBezTo>
                  <a:pt x="2002" y="4312"/>
                  <a:pt x="1301" y="4846"/>
                  <a:pt x="601" y="5346"/>
                </a:cubicBezTo>
                <a:cubicBezTo>
                  <a:pt x="201" y="5613"/>
                  <a:pt x="0" y="6080"/>
                  <a:pt x="134" y="6547"/>
                </a:cubicBezTo>
                <a:cubicBezTo>
                  <a:pt x="734" y="9216"/>
                  <a:pt x="1868" y="11584"/>
                  <a:pt x="4070" y="13319"/>
                </a:cubicBezTo>
                <a:cubicBezTo>
                  <a:pt x="4737" y="13819"/>
                  <a:pt x="5237" y="14486"/>
                  <a:pt x="5471" y="15287"/>
                </a:cubicBezTo>
                <a:cubicBezTo>
                  <a:pt x="5971" y="16888"/>
                  <a:pt x="6939" y="18322"/>
                  <a:pt x="8240" y="19457"/>
                </a:cubicBezTo>
                <a:cubicBezTo>
                  <a:pt x="8940" y="20124"/>
                  <a:pt x="9774" y="20691"/>
                  <a:pt x="10541" y="21258"/>
                </a:cubicBezTo>
                <a:cubicBezTo>
                  <a:pt x="10647" y="21321"/>
                  <a:pt x="10766" y="21344"/>
                  <a:pt x="10882" y="21344"/>
                </a:cubicBezTo>
                <a:cubicBezTo>
                  <a:pt x="10948" y="21344"/>
                  <a:pt x="11014" y="21337"/>
                  <a:pt x="11075" y="21325"/>
                </a:cubicBezTo>
                <a:cubicBezTo>
                  <a:pt x="13043" y="20791"/>
                  <a:pt x="14811" y="19757"/>
                  <a:pt x="16245" y="18322"/>
                </a:cubicBezTo>
                <a:cubicBezTo>
                  <a:pt x="16779" y="17755"/>
                  <a:pt x="17246" y="17155"/>
                  <a:pt x="17713" y="16521"/>
                </a:cubicBezTo>
                <a:cubicBezTo>
                  <a:pt x="16212" y="16354"/>
                  <a:pt x="15478" y="15487"/>
                  <a:pt x="14878" y="14353"/>
                </a:cubicBezTo>
                <a:cubicBezTo>
                  <a:pt x="14511" y="13619"/>
                  <a:pt x="14177" y="12885"/>
                  <a:pt x="13910" y="12118"/>
                </a:cubicBezTo>
                <a:cubicBezTo>
                  <a:pt x="13510" y="10950"/>
                  <a:pt x="13210" y="9716"/>
                  <a:pt x="13010" y="8482"/>
                </a:cubicBezTo>
                <a:cubicBezTo>
                  <a:pt x="12976" y="8215"/>
                  <a:pt x="12810" y="7982"/>
                  <a:pt x="12543" y="7948"/>
                </a:cubicBezTo>
                <a:cubicBezTo>
                  <a:pt x="12109" y="7815"/>
                  <a:pt x="11709" y="7615"/>
                  <a:pt x="11342" y="7348"/>
                </a:cubicBezTo>
                <a:cubicBezTo>
                  <a:pt x="9941" y="6280"/>
                  <a:pt x="9040" y="4713"/>
                  <a:pt x="8807" y="2978"/>
                </a:cubicBezTo>
                <a:cubicBezTo>
                  <a:pt x="8673" y="2111"/>
                  <a:pt x="8573" y="1177"/>
                  <a:pt x="9574" y="610"/>
                </a:cubicBezTo>
                <a:cubicBezTo>
                  <a:pt x="9250" y="191"/>
                  <a:pt x="9036" y="1"/>
                  <a:pt x="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5"/>
          <p:cNvSpPr/>
          <p:nvPr/>
        </p:nvSpPr>
        <p:spPr>
          <a:xfrm>
            <a:off x="2718573" y="4446364"/>
            <a:ext cx="349861" cy="130902"/>
          </a:xfrm>
          <a:custGeom>
            <a:rect b="b" l="l" r="r" t="t"/>
            <a:pathLst>
              <a:path extrusionOk="0" h="12743" w="34058">
                <a:moveTo>
                  <a:pt x="22750" y="0"/>
                </a:moveTo>
                <a:cubicBezTo>
                  <a:pt x="22716" y="34"/>
                  <a:pt x="22683" y="100"/>
                  <a:pt x="22650" y="167"/>
                </a:cubicBezTo>
                <a:cubicBezTo>
                  <a:pt x="21415" y="3503"/>
                  <a:pt x="18680" y="6071"/>
                  <a:pt x="15278" y="7139"/>
                </a:cubicBezTo>
                <a:cubicBezTo>
                  <a:pt x="11533" y="8329"/>
                  <a:pt x="7688" y="8660"/>
                  <a:pt x="3807" y="8660"/>
                </a:cubicBezTo>
                <a:cubicBezTo>
                  <a:pt x="3228" y="8660"/>
                  <a:pt x="2648" y="8653"/>
                  <a:pt x="2068" y="8640"/>
                </a:cubicBezTo>
                <a:lnTo>
                  <a:pt x="0" y="8640"/>
                </a:lnTo>
                <a:lnTo>
                  <a:pt x="0" y="11508"/>
                </a:lnTo>
                <a:lnTo>
                  <a:pt x="15645" y="11508"/>
                </a:lnTo>
                <a:cubicBezTo>
                  <a:pt x="15978" y="11508"/>
                  <a:pt x="16178" y="11609"/>
                  <a:pt x="16212" y="11909"/>
                </a:cubicBezTo>
                <a:cubicBezTo>
                  <a:pt x="16212" y="11975"/>
                  <a:pt x="16212" y="12042"/>
                  <a:pt x="16212" y="12109"/>
                </a:cubicBezTo>
                <a:lnTo>
                  <a:pt x="16212" y="12743"/>
                </a:lnTo>
                <a:lnTo>
                  <a:pt x="34058" y="12743"/>
                </a:lnTo>
                <a:cubicBezTo>
                  <a:pt x="33557" y="12342"/>
                  <a:pt x="33057" y="12009"/>
                  <a:pt x="32523" y="11575"/>
                </a:cubicBezTo>
                <a:cubicBezTo>
                  <a:pt x="31956" y="11142"/>
                  <a:pt x="31389" y="10708"/>
                  <a:pt x="30856" y="10274"/>
                </a:cubicBezTo>
                <a:lnTo>
                  <a:pt x="30789" y="10208"/>
                </a:lnTo>
                <a:cubicBezTo>
                  <a:pt x="30589" y="10074"/>
                  <a:pt x="30389" y="9907"/>
                  <a:pt x="30188" y="9741"/>
                </a:cubicBezTo>
                <a:cubicBezTo>
                  <a:pt x="29321" y="9007"/>
                  <a:pt x="28587" y="8139"/>
                  <a:pt x="28020" y="7172"/>
                </a:cubicBezTo>
                <a:cubicBezTo>
                  <a:pt x="28020" y="7139"/>
                  <a:pt x="27987" y="7105"/>
                  <a:pt x="27987" y="7072"/>
                </a:cubicBezTo>
                <a:cubicBezTo>
                  <a:pt x="27787" y="6772"/>
                  <a:pt x="27620" y="6438"/>
                  <a:pt x="27453" y="6071"/>
                </a:cubicBezTo>
                <a:cubicBezTo>
                  <a:pt x="27420" y="6005"/>
                  <a:pt x="27386" y="5904"/>
                  <a:pt x="27353" y="5838"/>
                </a:cubicBezTo>
                <a:cubicBezTo>
                  <a:pt x="26953" y="4970"/>
                  <a:pt x="26586" y="4103"/>
                  <a:pt x="26252" y="3236"/>
                </a:cubicBezTo>
                <a:cubicBezTo>
                  <a:pt x="26052" y="2736"/>
                  <a:pt x="25752" y="2302"/>
                  <a:pt x="25352" y="1935"/>
                </a:cubicBezTo>
                <a:cubicBezTo>
                  <a:pt x="25218" y="1802"/>
                  <a:pt x="25051" y="1668"/>
                  <a:pt x="24885" y="1535"/>
                </a:cubicBezTo>
                <a:cubicBezTo>
                  <a:pt x="24184" y="1068"/>
                  <a:pt x="23484" y="534"/>
                  <a:pt x="22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5"/>
          <p:cNvSpPr/>
          <p:nvPr/>
        </p:nvSpPr>
        <p:spPr>
          <a:xfrm>
            <a:off x="3823996" y="4419635"/>
            <a:ext cx="242616" cy="168603"/>
          </a:xfrm>
          <a:custGeom>
            <a:rect b="b" l="l" r="r" t="t"/>
            <a:pathLst>
              <a:path extrusionOk="0" h="16413" w="23618">
                <a:moveTo>
                  <a:pt x="6505" y="0"/>
                </a:moveTo>
                <a:cubicBezTo>
                  <a:pt x="5905" y="401"/>
                  <a:pt x="5304" y="734"/>
                  <a:pt x="4704" y="1068"/>
                </a:cubicBezTo>
                <a:cubicBezTo>
                  <a:pt x="3203" y="1868"/>
                  <a:pt x="1601" y="2469"/>
                  <a:pt x="0" y="3169"/>
                </a:cubicBezTo>
                <a:cubicBezTo>
                  <a:pt x="67" y="3636"/>
                  <a:pt x="200" y="4103"/>
                  <a:pt x="334" y="4570"/>
                </a:cubicBezTo>
                <a:cubicBezTo>
                  <a:pt x="701" y="5604"/>
                  <a:pt x="1068" y="6705"/>
                  <a:pt x="1535" y="7706"/>
                </a:cubicBezTo>
                <a:cubicBezTo>
                  <a:pt x="2269" y="9240"/>
                  <a:pt x="3002" y="10775"/>
                  <a:pt x="3836" y="12242"/>
                </a:cubicBezTo>
                <a:cubicBezTo>
                  <a:pt x="4037" y="12576"/>
                  <a:pt x="4270" y="12910"/>
                  <a:pt x="4537" y="13176"/>
                </a:cubicBezTo>
                <a:cubicBezTo>
                  <a:pt x="5137" y="13744"/>
                  <a:pt x="5905" y="14077"/>
                  <a:pt x="6738" y="14110"/>
                </a:cubicBezTo>
                <a:cubicBezTo>
                  <a:pt x="7172" y="14144"/>
                  <a:pt x="7606" y="14211"/>
                  <a:pt x="8039" y="14277"/>
                </a:cubicBezTo>
                <a:cubicBezTo>
                  <a:pt x="8973" y="14377"/>
                  <a:pt x="9841" y="14577"/>
                  <a:pt x="10541" y="15278"/>
                </a:cubicBezTo>
                <a:cubicBezTo>
                  <a:pt x="10941" y="15612"/>
                  <a:pt x="11342" y="15878"/>
                  <a:pt x="11809" y="16145"/>
                </a:cubicBezTo>
                <a:cubicBezTo>
                  <a:pt x="12089" y="16320"/>
                  <a:pt x="12415" y="16413"/>
                  <a:pt x="12744" y="16413"/>
                </a:cubicBezTo>
                <a:cubicBezTo>
                  <a:pt x="13041" y="16413"/>
                  <a:pt x="13341" y="16337"/>
                  <a:pt x="13610" y="16179"/>
                </a:cubicBezTo>
                <a:cubicBezTo>
                  <a:pt x="14177" y="15912"/>
                  <a:pt x="14277" y="15678"/>
                  <a:pt x="13910" y="15211"/>
                </a:cubicBezTo>
                <a:cubicBezTo>
                  <a:pt x="13276" y="14411"/>
                  <a:pt x="12609" y="13677"/>
                  <a:pt x="11942" y="12910"/>
                </a:cubicBezTo>
                <a:cubicBezTo>
                  <a:pt x="11742" y="12676"/>
                  <a:pt x="11542" y="12409"/>
                  <a:pt x="11342" y="12142"/>
                </a:cubicBezTo>
                <a:lnTo>
                  <a:pt x="11475" y="12009"/>
                </a:lnTo>
                <a:lnTo>
                  <a:pt x="11842" y="12343"/>
                </a:lnTo>
                <a:cubicBezTo>
                  <a:pt x="12743" y="13110"/>
                  <a:pt x="13410" y="14177"/>
                  <a:pt x="14644" y="14477"/>
                </a:cubicBezTo>
                <a:cubicBezTo>
                  <a:pt x="15545" y="14678"/>
                  <a:pt x="16345" y="15145"/>
                  <a:pt x="17246" y="15411"/>
                </a:cubicBezTo>
                <a:cubicBezTo>
                  <a:pt x="17742" y="15585"/>
                  <a:pt x="18262" y="15671"/>
                  <a:pt x="18781" y="15671"/>
                </a:cubicBezTo>
                <a:cubicBezTo>
                  <a:pt x="19656" y="15671"/>
                  <a:pt x="20528" y="15426"/>
                  <a:pt x="21282" y="14944"/>
                </a:cubicBezTo>
                <a:cubicBezTo>
                  <a:pt x="21449" y="14811"/>
                  <a:pt x="21549" y="14577"/>
                  <a:pt x="21682" y="14411"/>
                </a:cubicBezTo>
                <a:cubicBezTo>
                  <a:pt x="21516" y="14277"/>
                  <a:pt x="21316" y="14177"/>
                  <a:pt x="21115" y="14110"/>
                </a:cubicBezTo>
                <a:cubicBezTo>
                  <a:pt x="20081" y="13910"/>
                  <a:pt x="19047" y="13777"/>
                  <a:pt x="18047" y="13610"/>
                </a:cubicBezTo>
                <a:cubicBezTo>
                  <a:pt x="16979" y="13410"/>
                  <a:pt x="15978" y="13010"/>
                  <a:pt x="15111" y="12409"/>
                </a:cubicBezTo>
                <a:cubicBezTo>
                  <a:pt x="15011" y="12343"/>
                  <a:pt x="14944" y="12242"/>
                  <a:pt x="14878" y="12142"/>
                </a:cubicBezTo>
                <a:cubicBezTo>
                  <a:pt x="14911" y="12142"/>
                  <a:pt x="14911" y="12076"/>
                  <a:pt x="14944" y="12042"/>
                </a:cubicBezTo>
                <a:cubicBezTo>
                  <a:pt x="15111" y="12142"/>
                  <a:pt x="15311" y="12176"/>
                  <a:pt x="15478" y="12276"/>
                </a:cubicBezTo>
                <a:cubicBezTo>
                  <a:pt x="16445" y="12843"/>
                  <a:pt x="17546" y="13210"/>
                  <a:pt x="18680" y="13377"/>
                </a:cubicBezTo>
                <a:cubicBezTo>
                  <a:pt x="19648" y="13510"/>
                  <a:pt x="20615" y="13643"/>
                  <a:pt x="21582" y="13877"/>
                </a:cubicBezTo>
                <a:cubicBezTo>
                  <a:pt x="21799" y="13922"/>
                  <a:pt x="21992" y="13948"/>
                  <a:pt x="22165" y="13948"/>
                </a:cubicBezTo>
                <a:cubicBezTo>
                  <a:pt x="22631" y="13948"/>
                  <a:pt x="22959" y="13763"/>
                  <a:pt x="23250" y="13277"/>
                </a:cubicBezTo>
                <a:cubicBezTo>
                  <a:pt x="23617" y="12709"/>
                  <a:pt x="23450" y="12309"/>
                  <a:pt x="22750" y="12276"/>
                </a:cubicBezTo>
                <a:cubicBezTo>
                  <a:pt x="20248" y="12176"/>
                  <a:pt x="17846" y="11509"/>
                  <a:pt x="15445" y="10841"/>
                </a:cubicBezTo>
                <a:cubicBezTo>
                  <a:pt x="14844" y="10708"/>
                  <a:pt x="14311" y="10374"/>
                  <a:pt x="13877" y="9941"/>
                </a:cubicBezTo>
                <a:cubicBezTo>
                  <a:pt x="12843" y="8907"/>
                  <a:pt x="11909" y="7739"/>
                  <a:pt x="10941" y="6605"/>
                </a:cubicBezTo>
                <a:cubicBezTo>
                  <a:pt x="10775" y="6405"/>
                  <a:pt x="10608" y="6171"/>
                  <a:pt x="10474" y="5905"/>
                </a:cubicBezTo>
                <a:cubicBezTo>
                  <a:pt x="9641" y="4570"/>
                  <a:pt x="8840" y="3203"/>
                  <a:pt x="7973" y="1902"/>
                </a:cubicBezTo>
                <a:cubicBezTo>
                  <a:pt x="7539" y="1235"/>
                  <a:pt x="6972" y="601"/>
                  <a:pt x="6505"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5"/>
          <p:cNvSpPr/>
          <p:nvPr/>
        </p:nvSpPr>
        <p:spPr>
          <a:xfrm>
            <a:off x="3813713" y="3621534"/>
            <a:ext cx="275169" cy="99623"/>
          </a:xfrm>
          <a:custGeom>
            <a:rect b="b" l="l" r="r" t="t"/>
            <a:pathLst>
              <a:path extrusionOk="0" h="9698" w="26787">
                <a:moveTo>
                  <a:pt x="4391" y="1"/>
                </a:moveTo>
                <a:cubicBezTo>
                  <a:pt x="3275" y="1"/>
                  <a:pt x="2160" y="274"/>
                  <a:pt x="1035" y="738"/>
                </a:cubicBezTo>
                <a:lnTo>
                  <a:pt x="868" y="805"/>
                </a:lnTo>
                <a:cubicBezTo>
                  <a:pt x="601" y="938"/>
                  <a:pt x="334" y="1139"/>
                  <a:pt x="1" y="1339"/>
                </a:cubicBezTo>
                <a:cubicBezTo>
                  <a:pt x="634" y="1539"/>
                  <a:pt x="1135" y="1672"/>
                  <a:pt x="1635" y="1872"/>
                </a:cubicBezTo>
                <a:cubicBezTo>
                  <a:pt x="3270" y="2573"/>
                  <a:pt x="4904" y="3273"/>
                  <a:pt x="6338" y="4341"/>
                </a:cubicBezTo>
                <a:cubicBezTo>
                  <a:pt x="6485" y="4439"/>
                  <a:pt x="6632" y="4500"/>
                  <a:pt x="6791" y="4500"/>
                </a:cubicBezTo>
                <a:cubicBezTo>
                  <a:pt x="6850" y="4500"/>
                  <a:pt x="6910" y="4492"/>
                  <a:pt x="6972" y="4474"/>
                </a:cubicBezTo>
                <a:cubicBezTo>
                  <a:pt x="7664" y="4201"/>
                  <a:pt x="8392" y="4064"/>
                  <a:pt x="9121" y="4064"/>
                </a:cubicBezTo>
                <a:cubicBezTo>
                  <a:pt x="10079" y="4064"/>
                  <a:pt x="11037" y="4301"/>
                  <a:pt x="11909" y="4774"/>
                </a:cubicBezTo>
                <a:cubicBezTo>
                  <a:pt x="12843" y="5275"/>
                  <a:pt x="13744" y="5842"/>
                  <a:pt x="14611" y="6476"/>
                </a:cubicBezTo>
                <a:cubicBezTo>
                  <a:pt x="15145" y="6843"/>
                  <a:pt x="15678" y="7210"/>
                  <a:pt x="16246" y="7543"/>
                </a:cubicBezTo>
                <a:cubicBezTo>
                  <a:pt x="17647" y="8444"/>
                  <a:pt x="19214" y="9111"/>
                  <a:pt x="20815" y="9545"/>
                </a:cubicBezTo>
                <a:cubicBezTo>
                  <a:pt x="21180" y="9647"/>
                  <a:pt x="21552" y="9698"/>
                  <a:pt x="21921" y="9698"/>
                </a:cubicBezTo>
                <a:cubicBezTo>
                  <a:pt x="22396" y="9698"/>
                  <a:pt x="22867" y="9613"/>
                  <a:pt x="23317" y="9445"/>
                </a:cubicBezTo>
                <a:cubicBezTo>
                  <a:pt x="23918" y="9244"/>
                  <a:pt x="24018" y="8911"/>
                  <a:pt x="23551" y="8477"/>
                </a:cubicBezTo>
                <a:cubicBezTo>
                  <a:pt x="23251" y="8244"/>
                  <a:pt x="22950" y="8010"/>
                  <a:pt x="22617" y="7843"/>
                </a:cubicBezTo>
                <a:cubicBezTo>
                  <a:pt x="22517" y="7743"/>
                  <a:pt x="22417" y="7677"/>
                  <a:pt x="22317" y="7543"/>
                </a:cubicBezTo>
                <a:cubicBezTo>
                  <a:pt x="22450" y="7476"/>
                  <a:pt x="22550" y="7410"/>
                  <a:pt x="22683" y="7376"/>
                </a:cubicBezTo>
                <a:cubicBezTo>
                  <a:pt x="23050" y="7343"/>
                  <a:pt x="23384" y="7343"/>
                  <a:pt x="23751" y="7310"/>
                </a:cubicBezTo>
                <a:cubicBezTo>
                  <a:pt x="25052" y="7176"/>
                  <a:pt x="26053" y="6609"/>
                  <a:pt x="26620" y="5375"/>
                </a:cubicBezTo>
                <a:cubicBezTo>
                  <a:pt x="26686" y="5141"/>
                  <a:pt x="26753" y="4875"/>
                  <a:pt x="26786" y="4641"/>
                </a:cubicBezTo>
                <a:lnTo>
                  <a:pt x="26653" y="4541"/>
                </a:lnTo>
                <a:cubicBezTo>
                  <a:pt x="25708" y="5126"/>
                  <a:pt x="24688" y="5347"/>
                  <a:pt x="23653" y="5347"/>
                </a:cubicBezTo>
                <a:cubicBezTo>
                  <a:pt x="23153" y="5347"/>
                  <a:pt x="22650" y="5295"/>
                  <a:pt x="22150" y="5208"/>
                </a:cubicBezTo>
                <a:cubicBezTo>
                  <a:pt x="19648" y="4741"/>
                  <a:pt x="17180" y="4141"/>
                  <a:pt x="14711" y="3540"/>
                </a:cubicBezTo>
                <a:cubicBezTo>
                  <a:pt x="12143" y="2873"/>
                  <a:pt x="9641" y="1906"/>
                  <a:pt x="7306" y="672"/>
                </a:cubicBezTo>
                <a:cubicBezTo>
                  <a:pt x="6329" y="207"/>
                  <a:pt x="5360" y="1"/>
                  <a:pt x="4391"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5"/>
          <p:cNvSpPr/>
          <p:nvPr/>
        </p:nvSpPr>
        <p:spPr>
          <a:xfrm>
            <a:off x="2847410" y="4270571"/>
            <a:ext cx="100414" cy="106926"/>
          </a:xfrm>
          <a:custGeom>
            <a:rect b="b" l="l" r="r" t="t"/>
            <a:pathLst>
              <a:path extrusionOk="0" h="10409" w="9775">
                <a:moveTo>
                  <a:pt x="7072" y="1"/>
                </a:moveTo>
                <a:lnTo>
                  <a:pt x="6739" y="201"/>
                </a:lnTo>
                <a:cubicBezTo>
                  <a:pt x="4804" y="1335"/>
                  <a:pt x="2869" y="2469"/>
                  <a:pt x="901" y="3570"/>
                </a:cubicBezTo>
                <a:cubicBezTo>
                  <a:pt x="334" y="3870"/>
                  <a:pt x="0" y="4504"/>
                  <a:pt x="134" y="5171"/>
                </a:cubicBezTo>
                <a:cubicBezTo>
                  <a:pt x="234" y="6606"/>
                  <a:pt x="801" y="8007"/>
                  <a:pt x="1802" y="9107"/>
                </a:cubicBezTo>
                <a:cubicBezTo>
                  <a:pt x="2235" y="9641"/>
                  <a:pt x="2836" y="10075"/>
                  <a:pt x="3503" y="10275"/>
                </a:cubicBezTo>
                <a:cubicBezTo>
                  <a:pt x="3770" y="10364"/>
                  <a:pt x="4037" y="10408"/>
                  <a:pt x="4313" y="10408"/>
                </a:cubicBezTo>
                <a:cubicBezTo>
                  <a:pt x="4452" y="10408"/>
                  <a:pt x="4593" y="10397"/>
                  <a:pt x="4737" y="10375"/>
                </a:cubicBezTo>
                <a:cubicBezTo>
                  <a:pt x="5571" y="10275"/>
                  <a:pt x="6405" y="10242"/>
                  <a:pt x="7239" y="10175"/>
                </a:cubicBezTo>
                <a:cubicBezTo>
                  <a:pt x="7506" y="10142"/>
                  <a:pt x="7573" y="10008"/>
                  <a:pt x="7573" y="9775"/>
                </a:cubicBezTo>
                <a:cubicBezTo>
                  <a:pt x="7573" y="8907"/>
                  <a:pt x="8006" y="8107"/>
                  <a:pt x="8740" y="7673"/>
                </a:cubicBezTo>
                <a:cubicBezTo>
                  <a:pt x="8907" y="7573"/>
                  <a:pt x="9040" y="7506"/>
                  <a:pt x="9174" y="7406"/>
                </a:cubicBezTo>
                <a:lnTo>
                  <a:pt x="9774" y="7039"/>
                </a:lnTo>
                <a:lnTo>
                  <a:pt x="71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5"/>
          <p:cNvSpPr/>
          <p:nvPr/>
        </p:nvSpPr>
        <p:spPr>
          <a:xfrm>
            <a:off x="3590985" y="4011180"/>
            <a:ext cx="108632" cy="272088"/>
          </a:xfrm>
          <a:custGeom>
            <a:rect b="b" l="l" r="r" t="t"/>
            <a:pathLst>
              <a:path extrusionOk="0" h="26487" w="10575">
                <a:moveTo>
                  <a:pt x="934" y="1"/>
                </a:moveTo>
                <a:cubicBezTo>
                  <a:pt x="634" y="67"/>
                  <a:pt x="334" y="167"/>
                  <a:pt x="0" y="234"/>
                </a:cubicBezTo>
                <a:cubicBezTo>
                  <a:pt x="67" y="401"/>
                  <a:pt x="101" y="534"/>
                  <a:pt x="134" y="701"/>
                </a:cubicBezTo>
                <a:cubicBezTo>
                  <a:pt x="868" y="3003"/>
                  <a:pt x="1368" y="5404"/>
                  <a:pt x="1668" y="7806"/>
                </a:cubicBezTo>
                <a:cubicBezTo>
                  <a:pt x="2135" y="10942"/>
                  <a:pt x="2636" y="14077"/>
                  <a:pt x="3703" y="17113"/>
                </a:cubicBezTo>
                <a:cubicBezTo>
                  <a:pt x="4837" y="20282"/>
                  <a:pt x="6705" y="23150"/>
                  <a:pt x="9140" y="25452"/>
                </a:cubicBezTo>
                <a:cubicBezTo>
                  <a:pt x="9507" y="25786"/>
                  <a:pt x="9908" y="26086"/>
                  <a:pt x="10341" y="26319"/>
                </a:cubicBezTo>
                <a:lnTo>
                  <a:pt x="10575" y="26486"/>
                </a:lnTo>
                <a:cubicBezTo>
                  <a:pt x="10541" y="26253"/>
                  <a:pt x="10475" y="26019"/>
                  <a:pt x="10375" y="25819"/>
                </a:cubicBezTo>
                <a:cubicBezTo>
                  <a:pt x="9774" y="24585"/>
                  <a:pt x="9040" y="23351"/>
                  <a:pt x="8573" y="22050"/>
                </a:cubicBezTo>
                <a:cubicBezTo>
                  <a:pt x="7506" y="19214"/>
                  <a:pt x="6505" y="16346"/>
                  <a:pt x="5571" y="13477"/>
                </a:cubicBezTo>
                <a:cubicBezTo>
                  <a:pt x="5104" y="12009"/>
                  <a:pt x="4737" y="10508"/>
                  <a:pt x="4437" y="9007"/>
                </a:cubicBezTo>
                <a:cubicBezTo>
                  <a:pt x="4103" y="7339"/>
                  <a:pt x="3903" y="5671"/>
                  <a:pt x="3203" y="4104"/>
                </a:cubicBezTo>
                <a:cubicBezTo>
                  <a:pt x="2602" y="2803"/>
                  <a:pt x="2035" y="1502"/>
                  <a:pt x="1435" y="234"/>
                </a:cubicBezTo>
                <a:cubicBezTo>
                  <a:pt x="1368" y="101"/>
                  <a:pt x="1235" y="1"/>
                  <a:pt x="11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5"/>
          <p:cNvSpPr/>
          <p:nvPr/>
        </p:nvSpPr>
        <p:spPr>
          <a:xfrm>
            <a:off x="3757523" y="3637857"/>
            <a:ext cx="115483" cy="131755"/>
          </a:xfrm>
          <a:custGeom>
            <a:rect b="b" l="l" r="r" t="t"/>
            <a:pathLst>
              <a:path extrusionOk="0" h="12826" w="11242">
                <a:moveTo>
                  <a:pt x="5082" y="0"/>
                </a:moveTo>
                <a:cubicBezTo>
                  <a:pt x="4651" y="0"/>
                  <a:pt x="4230" y="157"/>
                  <a:pt x="3903" y="484"/>
                </a:cubicBezTo>
                <a:cubicBezTo>
                  <a:pt x="3102" y="1251"/>
                  <a:pt x="2635" y="2318"/>
                  <a:pt x="2602" y="3419"/>
                </a:cubicBezTo>
                <a:cubicBezTo>
                  <a:pt x="2535" y="4486"/>
                  <a:pt x="2569" y="5587"/>
                  <a:pt x="2602" y="6655"/>
                </a:cubicBezTo>
                <a:lnTo>
                  <a:pt x="2602" y="7288"/>
                </a:lnTo>
                <a:cubicBezTo>
                  <a:pt x="2535" y="8689"/>
                  <a:pt x="2068" y="9924"/>
                  <a:pt x="867" y="10724"/>
                </a:cubicBezTo>
                <a:cubicBezTo>
                  <a:pt x="33" y="11291"/>
                  <a:pt x="0" y="11792"/>
                  <a:pt x="300" y="12559"/>
                </a:cubicBezTo>
                <a:cubicBezTo>
                  <a:pt x="300" y="12592"/>
                  <a:pt x="334" y="12626"/>
                  <a:pt x="400" y="12826"/>
                </a:cubicBezTo>
                <a:cubicBezTo>
                  <a:pt x="1635" y="12492"/>
                  <a:pt x="2835" y="12159"/>
                  <a:pt x="4070" y="11825"/>
                </a:cubicBezTo>
                <a:cubicBezTo>
                  <a:pt x="4236" y="11758"/>
                  <a:pt x="4403" y="11658"/>
                  <a:pt x="4503" y="11491"/>
                </a:cubicBezTo>
                <a:cubicBezTo>
                  <a:pt x="4737" y="11158"/>
                  <a:pt x="5004" y="10858"/>
                  <a:pt x="5204" y="10491"/>
                </a:cubicBezTo>
                <a:cubicBezTo>
                  <a:pt x="5437" y="10124"/>
                  <a:pt x="5637" y="9724"/>
                  <a:pt x="5771" y="9323"/>
                </a:cubicBezTo>
                <a:cubicBezTo>
                  <a:pt x="6204" y="7956"/>
                  <a:pt x="6671" y="6655"/>
                  <a:pt x="7172" y="5320"/>
                </a:cubicBezTo>
                <a:cubicBezTo>
                  <a:pt x="7472" y="4486"/>
                  <a:pt x="8039" y="3819"/>
                  <a:pt x="8806" y="3419"/>
                </a:cubicBezTo>
                <a:cubicBezTo>
                  <a:pt x="9006" y="3319"/>
                  <a:pt x="9207" y="3219"/>
                  <a:pt x="9440" y="3152"/>
                </a:cubicBezTo>
                <a:cubicBezTo>
                  <a:pt x="9974" y="2952"/>
                  <a:pt x="10574" y="2819"/>
                  <a:pt x="11241" y="2652"/>
                </a:cubicBezTo>
                <a:cubicBezTo>
                  <a:pt x="10708" y="2352"/>
                  <a:pt x="10207" y="2051"/>
                  <a:pt x="9707" y="1784"/>
                </a:cubicBezTo>
                <a:cubicBezTo>
                  <a:pt x="8506" y="1117"/>
                  <a:pt x="7272" y="584"/>
                  <a:pt x="5971" y="183"/>
                </a:cubicBezTo>
                <a:cubicBezTo>
                  <a:pt x="5838" y="150"/>
                  <a:pt x="5671" y="83"/>
                  <a:pt x="5504" y="50"/>
                </a:cubicBezTo>
                <a:cubicBezTo>
                  <a:pt x="5364" y="17"/>
                  <a:pt x="5223" y="0"/>
                  <a:pt x="5082"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5"/>
          <p:cNvSpPr/>
          <p:nvPr/>
        </p:nvSpPr>
        <p:spPr>
          <a:xfrm>
            <a:off x="3810971" y="3596479"/>
            <a:ext cx="237480" cy="73017"/>
          </a:xfrm>
          <a:custGeom>
            <a:rect b="b" l="l" r="r" t="t"/>
            <a:pathLst>
              <a:path extrusionOk="0" h="7108" w="23118">
                <a:moveTo>
                  <a:pt x="6412" y="0"/>
                </a:moveTo>
                <a:cubicBezTo>
                  <a:pt x="4675" y="0"/>
                  <a:pt x="2937" y="477"/>
                  <a:pt x="1402" y="1443"/>
                </a:cubicBezTo>
                <a:cubicBezTo>
                  <a:pt x="668" y="1910"/>
                  <a:pt x="134" y="2644"/>
                  <a:pt x="1" y="3511"/>
                </a:cubicBezTo>
                <a:cubicBezTo>
                  <a:pt x="301" y="3311"/>
                  <a:pt x="668" y="3111"/>
                  <a:pt x="1001" y="2944"/>
                </a:cubicBezTo>
                <a:cubicBezTo>
                  <a:pt x="2197" y="2411"/>
                  <a:pt x="3392" y="2110"/>
                  <a:pt x="4598" y="2110"/>
                </a:cubicBezTo>
                <a:cubicBezTo>
                  <a:pt x="5580" y="2110"/>
                  <a:pt x="6570" y="2309"/>
                  <a:pt x="7573" y="2744"/>
                </a:cubicBezTo>
                <a:cubicBezTo>
                  <a:pt x="9407" y="3611"/>
                  <a:pt x="11275" y="4411"/>
                  <a:pt x="13177" y="5079"/>
                </a:cubicBezTo>
                <a:cubicBezTo>
                  <a:pt x="15679" y="5879"/>
                  <a:pt x="18280" y="6446"/>
                  <a:pt x="20849" y="7080"/>
                </a:cubicBezTo>
                <a:cubicBezTo>
                  <a:pt x="20935" y="7099"/>
                  <a:pt x="21018" y="7108"/>
                  <a:pt x="21100" y="7108"/>
                </a:cubicBezTo>
                <a:cubicBezTo>
                  <a:pt x="21590" y="7108"/>
                  <a:pt x="22007" y="6789"/>
                  <a:pt x="22350" y="6446"/>
                </a:cubicBezTo>
                <a:cubicBezTo>
                  <a:pt x="22984" y="5946"/>
                  <a:pt x="23117" y="5012"/>
                  <a:pt x="22617" y="4378"/>
                </a:cubicBezTo>
                <a:cubicBezTo>
                  <a:pt x="22242" y="3729"/>
                  <a:pt x="21569" y="3341"/>
                  <a:pt x="20862" y="3341"/>
                </a:cubicBezTo>
                <a:cubicBezTo>
                  <a:pt x="20625" y="3341"/>
                  <a:pt x="20383" y="3385"/>
                  <a:pt x="20148" y="3477"/>
                </a:cubicBezTo>
                <a:cubicBezTo>
                  <a:pt x="19396" y="3743"/>
                  <a:pt x="18650" y="3859"/>
                  <a:pt x="17908" y="3859"/>
                </a:cubicBezTo>
                <a:cubicBezTo>
                  <a:pt x="16972" y="3859"/>
                  <a:pt x="16042" y="3675"/>
                  <a:pt x="15112" y="3377"/>
                </a:cubicBezTo>
                <a:cubicBezTo>
                  <a:pt x="13977" y="2977"/>
                  <a:pt x="12877" y="2443"/>
                  <a:pt x="11909" y="1743"/>
                </a:cubicBezTo>
                <a:cubicBezTo>
                  <a:pt x="10261" y="586"/>
                  <a:pt x="8337" y="0"/>
                  <a:pt x="6412"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5"/>
          <p:cNvSpPr/>
          <p:nvPr/>
        </p:nvSpPr>
        <p:spPr>
          <a:xfrm>
            <a:off x="3009490" y="4292164"/>
            <a:ext cx="99725" cy="105355"/>
          </a:xfrm>
          <a:custGeom>
            <a:rect b="b" l="l" r="r" t="t"/>
            <a:pathLst>
              <a:path extrusionOk="0" h="10256" w="9708">
                <a:moveTo>
                  <a:pt x="3436" y="0"/>
                </a:moveTo>
                <a:cubicBezTo>
                  <a:pt x="2536" y="668"/>
                  <a:pt x="1668" y="1268"/>
                  <a:pt x="834" y="1902"/>
                </a:cubicBezTo>
                <a:cubicBezTo>
                  <a:pt x="267" y="2335"/>
                  <a:pt x="0" y="3069"/>
                  <a:pt x="167" y="3770"/>
                </a:cubicBezTo>
                <a:cubicBezTo>
                  <a:pt x="201" y="4003"/>
                  <a:pt x="234" y="4237"/>
                  <a:pt x="301" y="4470"/>
                </a:cubicBezTo>
                <a:cubicBezTo>
                  <a:pt x="601" y="5671"/>
                  <a:pt x="1101" y="6839"/>
                  <a:pt x="1835" y="7873"/>
                </a:cubicBezTo>
                <a:cubicBezTo>
                  <a:pt x="2169" y="8306"/>
                  <a:pt x="2536" y="8707"/>
                  <a:pt x="2936" y="9074"/>
                </a:cubicBezTo>
                <a:cubicBezTo>
                  <a:pt x="3870" y="9855"/>
                  <a:pt x="4945" y="10255"/>
                  <a:pt x="6124" y="10255"/>
                </a:cubicBezTo>
                <a:cubicBezTo>
                  <a:pt x="6757" y="10255"/>
                  <a:pt x="7419" y="10140"/>
                  <a:pt x="8106" y="9908"/>
                </a:cubicBezTo>
                <a:cubicBezTo>
                  <a:pt x="8240" y="9841"/>
                  <a:pt x="8340" y="9774"/>
                  <a:pt x="8440" y="9674"/>
                </a:cubicBezTo>
                <a:cubicBezTo>
                  <a:pt x="8873" y="9040"/>
                  <a:pt x="9274" y="8340"/>
                  <a:pt x="9707" y="7673"/>
                </a:cubicBezTo>
                <a:lnTo>
                  <a:pt x="8573" y="6538"/>
                </a:lnTo>
                <a:cubicBezTo>
                  <a:pt x="8473" y="6438"/>
                  <a:pt x="8373" y="6305"/>
                  <a:pt x="8240" y="6205"/>
                </a:cubicBezTo>
                <a:cubicBezTo>
                  <a:pt x="6972" y="4937"/>
                  <a:pt x="6171" y="4070"/>
                  <a:pt x="5571" y="3336"/>
                </a:cubicBezTo>
                <a:lnTo>
                  <a:pt x="5271" y="3003"/>
                </a:lnTo>
                <a:cubicBezTo>
                  <a:pt x="5271" y="2969"/>
                  <a:pt x="5237" y="2936"/>
                  <a:pt x="5237" y="2936"/>
                </a:cubicBezTo>
                <a:cubicBezTo>
                  <a:pt x="5037" y="2669"/>
                  <a:pt x="4837" y="2402"/>
                  <a:pt x="4670" y="2135"/>
                </a:cubicBezTo>
                <a:cubicBezTo>
                  <a:pt x="4303" y="1568"/>
                  <a:pt x="3970" y="1001"/>
                  <a:pt x="3536" y="201"/>
                </a:cubicBezTo>
                <a:lnTo>
                  <a:pt x="34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5"/>
          <p:cNvSpPr/>
          <p:nvPr/>
        </p:nvSpPr>
        <p:spPr>
          <a:xfrm>
            <a:off x="3781509" y="4357271"/>
            <a:ext cx="112402" cy="89155"/>
          </a:xfrm>
          <a:custGeom>
            <a:rect b="b" l="l" r="r" t="t"/>
            <a:pathLst>
              <a:path extrusionOk="0" h="8679" w="10942">
                <a:moveTo>
                  <a:pt x="9540" y="0"/>
                </a:moveTo>
                <a:lnTo>
                  <a:pt x="4203" y="2802"/>
                </a:lnTo>
                <a:lnTo>
                  <a:pt x="100" y="4937"/>
                </a:lnTo>
                <a:lnTo>
                  <a:pt x="0" y="5204"/>
                </a:lnTo>
                <a:cubicBezTo>
                  <a:pt x="734" y="5905"/>
                  <a:pt x="1468" y="6572"/>
                  <a:pt x="2235" y="7272"/>
                </a:cubicBezTo>
                <a:cubicBezTo>
                  <a:pt x="2669" y="7639"/>
                  <a:pt x="3069" y="8006"/>
                  <a:pt x="3503" y="8373"/>
                </a:cubicBezTo>
                <a:cubicBezTo>
                  <a:pt x="3703" y="8574"/>
                  <a:pt x="3977" y="8678"/>
                  <a:pt x="4258" y="8678"/>
                </a:cubicBezTo>
                <a:cubicBezTo>
                  <a:pt x="4443" y="8678"/>
                  <a:pt x="4631" y="8633"/>
                  <a:pt x="4803" y="8540"/>
                </a:cubicBezTo>
                <a:cubicBezTo>
                  <a:pt x="5571" y="8173"/>
                  <a:pt x="6338" y="7839"/>
                  <a:pt x="7105" y="7506"/>
                </a:cubicBezTo>
                <a:lnTo>
                  <a:pt x="7172" y="7506"/>
                </a:lnTo>
                <a:lnTo>
                  <a:pt x="7639" y="7272"/>
                </a:lnTo>
                <a:cubicBezTo>
                  <a:pt x="8039" y="7105"/>
                  <a:pt x="8406" y="6905"/>
                  <a:pt x="8773" y="6739"/>
                </a:cubicBezTo>
                <a:cubicBezTo>
                  <a:pt x="9407" y="6372"/>
                  <a:pt x="10041" y="5938"/>
                  <a:pt x="10608" y="5438"/>
                </a:cubicBezTo>
                <a:cubicBezTo>
                  <a:pt x="10841" y="5237"/>
                  <a:pt x="10941" y="4904"/>
                  <a:pt x="10874" y="4604"/>
                </a:cubicBezTo>
                <a:cubicBezTo>
                  <a:pt x="10474" y="3069"/>
                  <a:pt x="10007" y="1601"/>
                  <a:pt x="95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5"/>
          <p:cNvSpPr/>
          <p:nvPr/>
        </p:nvSpPr>
        <p:spPr>
          <a:xfrm>
            <a:off x="3073220" y="4396070"/>
            <a:ext cx="68548" cy="108437"/>
          </a:xfrm>
          <a:custGeom>
            <a:rect b="b" l="l" r="r" t="t"/>
            <a:pathLst>
              <a:path extrusionOk="0" h="10556" w="6673">
                <a:moveTo>
                  <a:pt x="2888" y="1"/>
                </a:moveTo>
                <a:cubicBezTo>
                  <a:pt x="2593" y="1"/>
                  <a:pt x="2294" y="52"/>
                  <a:pt x="2002" y="160"/>
                </a:cubicBezTo>
                <a:cubicBezTo>
                  <a:pt x="1669" y="260"/>
                  <a:pt x="1335" y="360"/>
                  <a:pt x="968" y="426"/>
                </a:cubicBezTo>
                <a:cubicBezTo>
                  <a:pt x="835" y="460"/>
                  <a:pt x="668" y="460"/>
                  <a:pt x="501" y="493"/>
                </a:cubicBezTo>
                <a:cubicBezTo>
                  <a:pt x="101" y="560"/>
                  <a:pt x="1" y="727"/>
                  <a:pt x="34" y="1060"/>
                </a:cubicBezTo>
                <a:cubicBezTo>
                  <a:pt x="168" y="3062"/>
                  <a:pt x="334" y="5063"/>
                  <a:pt x="1002" y="6964"/>
                </a:cubicBezTo>
                <a:cubicBezTo>
                  <a:pt x="1691" y="9124"/>
                  <a:pt x="3703" y="10555"/>
                  <a:pt x="5920" y="10555"/>
                </a:cubicBezTo>
                <a:cubicBezTo>
                  <a:pt x="6169" y="10555"/>
                  <a:pt x="6420" y="10537"/>
                  <a:pt x="6672" y="10500"/>
                </a:cubicBezTo>
                <a:cubicBezTo>
                  <a:pt x="6606" y="10167"/>
                  <a:pt x="6505" y="9866"/>
                  <a:pt x="6439" y="9566"/>
                </a:cubicBezTo>
                <a:cubicBezTo>
                  <a:pt x="6372" y="9399"/>
                  <a:pt x="6339" y="9233"/>
                  <a:pt x="6339" y="9066"/>
                </a:cubicBezTo>
                <a:cubicBezTo>
                  <a:pt x="6172" y="7465"/>
                  <a:pt x="6038" y="5897"/>
                  <a:pt x="5905" y="4296"/>
                </a:cubicBezTo>
                <a:cubicBezTo>
                  <a:pt x="5872" y="3328"/>
                  <a:pt x="5638" y="2361"/>
                  <a:pt x="5238" y="1494"/>
                </a:cubicBezTo>
                <a:cubicBezTo>
                  <a:pt x="4801" y="570"/>
                  <a:pt x="3871" y="1"/>
                  <a:pt x="2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5"/>
          <p:cNvSpPr/>
          <p:nvPr/>
        </p:nvSpPr>
        <p:spPr>
          <a:xfrm>
            <a:off x="3818850" y="3669168"/>
            <a:ext cx="81913" cy="93593"/>
          </a:xfrm>
          <a:custGeom>
            <a:rect b="b" l="l" r="r" t="t"/>
            <a:pathLst>
              <a:path extrusionOk="0" h="9111" w="7974">
                <a:moveTo>
                  <a:pt x="5087" y="1"/>
                </a:moveTo>
                <a:cubicBezTo>
                  <a:pt x="4337" y="1"/>
                  <a:pt x="3595" y="232"/>
                  <a:pt x="2970" y="638"/>
                </a:cubicBezTo>
                <a:cubicBezTo>
                  <a:pt x="2303" y="1038"/>
                  <a:pt x="1802" y="1672"/>
                  <a:pt x="1535" y="2372"/>
                </a:cubicBezTo>
                <a:cubicBezTo>
                  <a:pt x="968" y="3807"/>
                  <a:pt x="501" y="5275"/>
                  <a:pt x="34" y="6742"/>
                </a:cubicBezTo>
                <a:cubicBezTo>
                  <a:pt x="1" y="6776"/>
                  <a:pt x="34" y="6809"/>
                  <a:pt x="68" y="6942"/>
                </a:cubicBezTo>
                <a:cubicBezTo>
                  <a:pt x="401" y="6742"/>
                  <a:pt x="735" y="6509"/>
                  <a:pt x="1035" y="6275"/>
                </a:cubicBezTo>
                <a:cubicBezTo>
                  <a:pt x="1491" y="5797"/>
                  <a:pt x="2009" y="5536"/>
                  <a:pt x="2504" y="5536"/>
                </a:cubicBezTo>
                <a:cubicBezTo>
                  <a:pt x="2734" y="5536"/>
                  <a:pt x="2959" y="5592"/>
                  <a:pt x="3170" y="5708"/>
                </a:cubicBezTo>
                <a:cubicBezTo>
                  <a:pt x="3970" y="6175"/>
                  <a:pt x="4371" y="7042"/>
                  <a:pt x="4237" y="7943"/>
                </a:cubicBezTo>
                <a:cubicBezTo>
                  <a:pt x="4171" y="8310"/>
                  <a:pt x="4137" y="8644"/>
                  <a:pt x="4104" y="9011"/>
                </a:cubicBezTo>
                <a:lnTo>
                  <a:pt x="4304" y="9111"/>
                </a:lnTo>
                <a:cubicBezTo>
                  <a:pt x="4971" y="8577"/>
                  <a:pt x="5638" y="8010"/>
                  <a:pt x="6305" y="7509"/>
                </a:cubicBezTo>
                <a:cubicBezTo>
                  <a:pt x="6672" y="7243"/>
                  <a:pt x="6873" y="6842"/>
                  <a:pt x="6873" y="6442"/>
                </a:cubicBezTo>
                <a:cubicBezTo>
                  <a:pt x="6873" y="5942"/>
                  <a:pt x="6873" y="5475"/>
                  <a:pt x="6906" y="4974"/>
                </a:cubicBezTo>
                <a:cubicBezTo>
                  <a:pt x="6939" y="4174"/>
                  <a:pt x="7073" y="3373"/>
                  <a:pt x="7706" y="2773"/>
                </a:cubicBezTo>
                <a:cubicBezTo>
                  <a:pt x="7907" y="2573"/>
                  <a:pt x="7973" y="2372"/>
                  <a:pt x="7807" y="2172"/>
                </a:cubicBezTo>
                <a:lnTo>
                  <a:pt x="7706" y="2072"/>
                </a:lnTo>
                <a:cubicBezTo>
                  <a:pt x="7139" y="1472"/>
                  <a:pt x="6606" y="838"/>
                  <a:pt x="6039" y="271"/>
                </a:cubicBezTo>
                <a:cubicBezTo>
                  <a:pt x="5805" y="104"/>
                  <a:pt x="5505" y="4"/>
                  <a:pt x="5238" y="4"/>
                </a:cubicBezTo>
                <a:cubicBezTo>
                  <a:pt x="5188" y="2"/>
                  <a:pt x="5137" y="1"/>
                  <a:pt x="5087"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5"/>
          <p:cNvSpPr/>
          <p:nvPr/>
        </p:nvSpPr>
        <p:spPr>
          <a:xfrm>
            <a:off x="2891613" y="4378515"/>
            <a:ext cx="56889" cy="85765"/>
          </a:xfrm>
          <a:custGeom>
            <a:rect b="b" l="l" r="r" t="t"/>
            <a:pathLst>
              <a:path extrusionOk="0" h="8349" w="5538">
                <a:moveTo>
                  <a:pt x="2969" y="0"/>
                </a:moveTo>
                <a:lnTo>
                  <a:pt x="2602" y="34"/>
                </a:lnTo>
                <a:lnTo>
                  <a:pt x="1" y="267"/>
                </a:lnTo>
                <a:cubicBezTo>
                  <a:pt x="201" y="1535"/>
                  <a:pt x="501" y="2803"/>
                  <a:pt x="901" y="4037"/>
                </a:cubicBezTo>
                <a:cubicBezTo>
                  <a:pt x="1268" y="5071"/>
                  <a:pt x="1735" y="6072"/>
                  <a:pt x="2302" y="7006"/>
                </a:cubicBezTo>
                <a:cubicBezTo>
                  <a:pt x="2669" y="7673"/>
                  <a:pt x="3336" y="8140"/>
                  <a:pt x="4070" y="8306"/>
                </a:cubicBezTo>
                <a:cubicBezTo>
                  <a:pt x="4169" y="8334"/>
                  <a:pt x="4261" y="8348"/>
                  <a:pt x="4346" y="8348"/>
                </a:cubicBezTo>
                <a:cubicBezTo>
                  <a:pt x="4574" y="8348"/>
                  <a:pt x="4749" y="8240"/>
                  <a:pt x="4871" y="7973"/>
                </a:cubicBezTo>
                <a:cubicBezTo>
                  <a:pt x="5071" y="7506"/>
                  <a:pt x="5304" y="7006"/>
                  <a:pt x="5504" y="6539"/>
                </a:cubicBezTo>
                <a:cubicBezTo>
                  <a:pt x="5538" y="6338"/>
                  <a:pt x="5504" y="6172"/>
                  <a:pt x="5404" y="6038"/>
                </a:cubicBezTo>
                <a:cubicBezTo>
                  <a:pt x="4504" y="4837"/>
                  <a:pt x="3903" y="3470"/>
                  <a:pt x="3603" y="2002"/>
                </a:cubicBezTo>
                <a:cubicBezTo>
                  <a:pt x="3503" y="1468"/>
                  <a:pt x="3403" y="934"/>
                  <a:pt x="3303" y="401"/>
                </a:cubicBezTo>
                <a:cubicBezTo>
                  <a:pt x="3270" y="267"/>
                  <a:pt x="3236" y="134"/>
                  <a:pt x="3236"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5"/>
          <p:cNvSpPr/>
          <p:nvPr/>
        </p:nvSpPr>
        <p:spPr>
          <a:xfrm>
            <a:off x="3884984" y="3665788"/>
            <a:ext cx="172373" cy="65128"/>
          </a:xfrm>
          <a:custGeom>
            <a:rect b="b" l="l" r="r" t="t"/>
            <a:pathLst>
              <a:path extrusionOk="0" h="6340" w="16780">
                <a:moveTo>
                  <a:pt x="1946" y="1"/>
                </a:moveTo>
                <a:cubicBezTo>
                  <a:pt x="1268" y="1"/>
                  <a:pt x="604" y="145"/>
                  <a:pt x="1" y="433"/>
                </a:cubicBezTo>
                <a:lnTo>
                  <a:pt x="1902" y="2568"/>
                </a:lnTo>
                <a:lnTo>
                  <a:pt x="1969" y="2568"/>
                </a:lnTo>
                <a:cubicBezTo>
                  <a:pt x="2306" y="2420"/>
                  <a:pt x="2666" y="2348"/>
                  <a:pt x="3024" y="2348"/>
                </a:cubicBezTo>
                <a:cubicBezTo>
                  <a:pt x="3553" y="2348"/>
                  <a:pt x="4081" y="2504"/>
                  <a:pt x="4537" y="2802"/>
                </a:cubicBezTo>
                <a:cubicBezTo>
                  <a:pt x="5772" y="3469"/>
                  <a:pt x="6906" y="4236"/>
                  <a:pt x="8207" y="4836"/>
                </a:cubicBezTo>
                <a:cubicBezTo>
                  <a:pt x="9508" y="5403"/>
                  <a:pt x="10809" y="6104"/>
                  <a:pt x="12310" y="6237"/>
                </a:cubicBezTo>
                <a:cubicBezTo>
                  <a:pt x="12753" y="6305"/>
                  <a:pt x="13208" y="6339"/>
                  <a:pt x="13665" y="6339"/>
                </a:cubicBezTo>
                <a:cubicBezTo>
                  <a:pt x="14341" y="6339"/>
                  <a:pt x="15022" y="6263"/>
                  <a:pt x="15679" y="6104"/>
                </a:cubicBezTo>
                <a:cubicBezTo>
                  <a:pt x="16146" y="6037"/>
                  <a:pt x="16546" y="5737"/>
                  <a:pt x="16780" y="5337"/>
                </a:cubicBezTo>
                <a:lnTo>
                  <a:pt x="16780" y="5337"/>
                </a:lnTo>
                <a:cubicBezTo>
                  <a:pt x="16184" y="5597"/>
                  <a:pt x="15612" y="5701"/>
                  <a:pt x="15054" y="5701"/>
                </a:cubicBezTo>
                <a:cubicBezTo>
                  <a:pt x="14112" y="5701"/>
                  <a:pt x="13211" y="5405"/>
                  <a:pt x="12310" y="5070"/>
                </a:cubicBezTo>
                <a:cubicBezTo>
                  <a:pt x="10709" y="4469"/>
                  <a:pt x="9174" y="3602"/>
                  <a:pt x="7806" y="2568"/>
                </a:cubicBezTo>
                <a:cubicBezTo>
                  <a:pt x="7473" y="2368"/>
                  <a:pt x="7173" y="2134"/>
                  <a:pt x="6839" y="1901"/>
                </a:cubicBezTo>
                <a:cubicBezTo>
                  <a:pt x="5538" y="967"/>
                  <a:pt x="4171" y="166"/>
                  <a:pt x="2503" y="33"/>
                </a:cubicBezTo>
                <a:cubicBezTo>
                  <a:pt x="2317" y="11"/>
                  <a:pt x="2131" y="1"/>
                  <a:pt x="1946"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5"/>
          <p:cNvSpPr/>
          <p:nvPr/>
        </p:nvSpPr>
        <p:spPr>
          <a:xfrm>
            <a:off x="3895267" y="4416554"/>
            <a:ext cx="117548" cy="65148"/>
          </a:xfrm>
          <a:custGeom>
            <a:rect b="b" l="l" r="r" t="t"/>
            <a:pathLst>
              <a:path extrusionOk="0" h="6342" w="11443">
                <a:moveTo>
                  <a:pt x="134" y="0"/>
                </a:moveTo>
                <a:lnTo>
                  <a:pt x="1" y="134"/>
                </a:lnTo>
                <a:cubicBezTo>
                  <a:pt x="34" y="167"/>
                  <a:pt x="34" y="200"/>
                  <a:pt x="34" y="234"/>
                </a:cubicBezTo>
                <a:cubicBezTo>
                  <a:pt x="1502" y="1968"/>
                  <a:pt x="2803" y="3836"/>
                  <a:pt x="3870" y="5838"/>
                </a:cubicBezTo>
                <a:cubicBezTo>
                  <a:pt x="3937" y="5938"/>
                  <a:pt x="4037" y="6038"/>
                  <a:pt x="4170" y="6038"/>
                </a:cubicBezTo>
                <a:cubicBezTo>
                  <a:pt x="5605" y="6171"/>
                  <a:pt x="7039" y="6305"/>
                  <a:pt x="8473" y="6338"/>
                </a:cubicBezTo>
                <a:cubicBezTo>
                  <a:pt x="8521" y="6340"/>
                  <a:pt x="8569" y="6341"/>
                  <a:pt x="8617" y="6341"/>
                </a:cubicBezTo>
                <a:cubicBezTo>
                  <a:pt x="9336" y="6341"/>
                  <a:pt x="10043" y="6107"/>
                  <a:pt x="10575" y="5638"/>
                </a:cubicBezTo>
                <a:cubicBezTo>
                  <a:pt x="10742" y="5437"/>
                  <a:pt x="10808" y="5204"/>
                  <a:pt x="10775" y="4937"/>
                </a:cubicBezTo>
                <a:cubicBezTo>
                  <a:pt x="10742" y="4837"/>
                  <a:pt x="10408" y="4704"/>
                  <a:pt x="10208" y="4704"/>
                </a:cubicBezTo>
                <a:cubicBezTo>
                  <a:pt x="8940" y="4603"/>
                  <a:pt x="7673" y="4537"/>
                  <a:pt x="6439" y="4470"/>
                </a:cubicBezTo>
                <a:cubicBezTo>
                  <a:pt x="6238" y="4437"/>
                  <a:pt x="6072" y="4370"/>
                  <a:pt x="5938" y="4303"/>
                </a:cubicBezTo>
                <a:lnTo>
                  <a:pt x="5972" y="4170"/>
                </a:lnTo>
                <a:lnTo>
                  <a:pt x="6572" y="4203"/>
                </a:lnTo>
                <a:cubicBezTo>
                  <a:pt x="7806" y="4270"/>
                  <a:pt x="9040" y="4337"/>
                  <a:pt x="10275" y="4403"/>
                </a:cubicBezTo>
                <a:cubicBezTo>
                  <a:pt x="10475" y="4437"/>
                  <a:pt x="10708" y="4503"/>
                  <a:pt x="10842" y="4503"/>
                </a:cubicBezTo>
                <a:cubicBezTo>
                  <a:pt x="10908" y="4503"/>
                  <a:pt x="10992" y="4512"/>
                  <a:pt x="11071" y="4512"/>
                </a:cubicBezTo>
                <a:cubicBezTo>
                  <a:pt x="11150" y="4512"/>
                  <a:pt x="11225" y="4503"/>
                  <a:pt x="11275" y="4470"/>
                </a:cubicBezTo>
                <a:cubicBezTo>
                  <a:pt x="11375" y="4337"/>
                  <a:pt x="11442" y="4136"/>
                  <a:pt x="11409" y="3970"/>
                </a:cubicBezTo>
                <a:cubicBezTo>
                  <a:pt x="11309" y="3836"/>
                  <a:pt x="11175" y="3736"/>
                  <a:pt x="11008" y="3736"/>
                </a:cubicBezTo>
                <a:cubicBezTo>
                  <a:pt x="10642" y="3736"/>
                  <a:pt x="10308" y="3770"/>
                  <a:pt x="9941" y="3836"/>
                </a:cubicBezTo>
                <a:cubicBezTo>
                  <a:pt x="9521" y="3892"/>
                  <a:pt x="9096" y="3920"/>
                  <a:pt x="8669" y="3920"/>
                </a:cubicBezTo>
                <a:cubicBezTo>
                  <a:pt x="7570" y="3920"/>
                  <a:pt x="6461" y="3739"/>
                  <a:pt x="5404" y="3403"/>
                </a:cubicBezTo>
                <a:cubicBezTo>
                  <a:pt x="5171" y="3336"/>
                  <a:pt x="4971" y="3236"/>
                  <a:pt x="4737" y="3069"/>
                </a:cubicBezTo>
                <a:cubicBezTo>
                  <a:pt x="3203" y="2068"/>
                  <a:pt x="1668" y="1034"/>
                  <a:pt x="134"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5"/>
          <p:cNvSpPr/>
          <p:nvPr/>
        </p:nvSpPr>
        <p:spPr>
          <a:xfrm>
            <a:off x="3752037" y="3636655"/>
            <a:ext cx="48671" cy="114456"/>
          </a:xfrm>
          <a:custGeom>
            <a:rect b="b" l="l" r="r" t="t"/>
            <a:pathLst>
              <a:path extrusionOk="0" h="11142" w="4738">
                <a:moveTo>
                  <a:pt x="4737" y="0"/>
                </a:moveTo>
                <a:lnTo>
                  <a:pt x="4737" y="0"/>
                </a:lnTo>
                <a:cubicBezTo>
                  <a:pt x="3803" y="33"/>
                  <a:pt x="3002" y="134"/>
                  <a:pt x="2369" y="701"/>
                </a:cubicBezTo>
                <a:cubicBezTo>
                  <a:pt x="1568" y="1468"/>
                  <a:pt x="1134" y="2535"/>
                  <a:pt x="1134" y="3636"/>
                </a:cubicBezTo>
                <a:cubicBezTo>
                  <a:pt x="1101" y="5571"/>
                  <a:pt x="734" y="7506"/>
                  <a:pt x="34" y="9307"/>
                </a:cubicBezTo>
                <a:cubicBezTo>
                  <a:pt x="0" y="9440"/>
                  <a:pt x="0" y="9574"/>
                  <a:pt x="34" y="9740"/>
                </a:cubicBezTo>
                <a:cubicBezTo>
                  <a:pt x="134" y="10174"/>
                  <a:pt x="301" y="10608"/>
                  <a:pt x="467" y="11141"/>
                </a:cubicBezTo>
                <a:cubicBezTo>
                  <a:pt x="1635" y="10508"/>
                  <a:pt x="2469" y="9607"/>
                  <a:pt x="2702" y="8306"/>
                </a:cubicBezTo>
                <a:cubicBezTo>
                  <a:pt x="2802" y="7472"/>
                  <a:pt x="2836" y="6605"/>
                  <a:pt x="2769" y="5738"/>
                </a:cubicBezTo>
                <a:cubicBezTo>
                  <a:pt x="2669" y="3603"/>
                  <a:pt x="2836" y="1568"/>
                  <a:pt x="4737" y="0"/>
                </a:cubicBez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5"/>
          <p:cNvSpPr/>
          <p:nvPr/>
        </p:nvSpPr>
        <p:spPr>
          <a:xfrm>
            <a:off x="3752037" y="3636655"/>
            <a:ext cx="48671" cy="114456"/>
          </a:xfrm>
          <a:custGeom>
            <a:rect b="b" l="l" r="r" t="t"/>
            <a:pathLst>
              <a:path extrusionOk="0" h="11142" w="4738">
                <a:moveTo>
                  <a:pt x="4737" y="0"/>
                </a:moveTo>
                <a:lnTo>
                  <a:pt x="4737" y="0"/>
                </a:lnTo>
                <a:cubicBezTo>
                  <a:pt x="3803" y="33"/>
                  <a:pt x="3002" y="134"/>
                  <a:pt x="2369" y="701"/>
                </a:cubicBezTo>
                <a:cubicBezTo>
                  <a:pt x="1568" y="1468"/>
                  <a:pt x="1134" y="2535"/>
                  <a:pt x="1134" y="3636"/>
                </a:cubicBezTo>
                <a:cubicBezTo>
                  <a:pt x="1101" y="5571"/>
                  <a:pt x="734" y="7506"/>
                  <a:pt x="34" y="9307"/>
                </a:cubicBezTo>
                <a:cubicBezTo>
                  <a:pt x="0" y="9440"/>
                  <a:pt x="0" y="9574"/>
                  <a:pt x="34" y="9740"/>
                </a:cubicBezTo>
                <a:cubicBezTo>
                  <a:pt x="134" y="10174"/>
                  <a:pt x="301" y="10608"/>
                  <a:pt x="467" y="11141"/>
                </a:cubicBezTo>
                <a:cubicBezTo>
                  <a:pt x="1635" y="10508"/>
                  <a:pt x="2469" y="9607"/>
                  <a:pt x="2702" y="8306"/>
                </a:cubicBezTo>
                <a:cubicBezTo>
                  <a:pt x="2802" y="7472"/>
                  <a:pt x="2836" y="6605"/>
                  <a:pt x="2769" y="5738"/>
                </a:cubicBezTo>
                <a:cubicBezTo>
                  <a:pt x="2669" y="3603"/>
                  <a:pt x="2836" y="1568"/>
                  <a:pt x="4737"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5"/>
          <p:cNvSpPr/>
          <p:nvPr/>
        </p:nvSpPr>
        <p:spPr>
          <a:xfrm>
            <a:off x="3054381" y="3595185"/>
            <a:ext cx="51065" cy="95955"/>
          </a:xfrm>
          <a:custGeom>
            <a:rect b="b" l="l" r="r" t="t"/>
            <a:pathLst>
              <a:path extrusionOk="0" h="9341" w="4971">
                <a:moveTo>
                  <a:pt x="1201" y="1"/>
                </a:moveTo>
                <a:cubicBezTo>
                  <a:pt x="968" y="134"/>
                  <a:pt x="767" y="301"/>
                  <a:pt x="567" y="468"/>
                </a:cubicBezTo>
                <a:cubicBezTo>
                  <a:pt x="334" y="701"/>
                  <a:pt x="34" y="1002"/>
                  <a:pt x="34" y="1268"/>
                </a:cubicBezTo>
                <a:cubicBezTo>
                  <a:pt x="0" y="1669"/>
                  <a:pt x="100" y="2069"/>
                  <a:pt x="300" y="2403"/>
                </a:cubicBezTo>
                <a:cubicBezTo>
                  <a:pt x="1701" y="4604"/>
                  <a:pt x="3136" y="6806"/>
                  <a:pt x="4570" y="9007"/>
                </a:cubicBezTo>
                <a:cubicBezTo>
                  <a:pt x="4637" y="9107"/>
                  <a:pt x="4737" y="9241"/>
                  <a:pt x="4837" y="9341"/>
                </a:cubicBezTo>
                <a:lnTo>
                  <a:pt x="4970" y="9274"/>
                </a:lnTo>
                <a:lnTo>
                  <a:pt x="1201" y="1"/>
                </a:lnTo>
                <a:close/>
              </a:path>
            </a:pathLst>
          </a:custGeom>
          <a:solidFill>
            <a:srgbClr val="7D6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5"/>
          <p:cNvSpPr/>
          <p:nvPr/>
        </p:nvSpPr>
        <p:spPr>
          <a:xfrm>
            <a:off x="3976132" y="4523459"/>
            <a:ext cx="78143" cy="18172"/>
          </a:xfrm>
          <a:custGeom>
            <a:rect b="b" l="l" r="r" t="t"/>
            <a:pathLst>
              <a:path extrusionOk="0" h="1769" w="7607">
                <a:moveTo>
                  <a:pt x="1" y="1"/>
                </a:moveTo>
                <a:lnTo>
                  <a:pt x="1" y="167"/>
                </a:lnTo>
                <a:cubicBezTo>
                  <a:pt x="2469" y="868"/>
                  <a:pt x="4971" y="1602"/>
                  <a:pt x="7606" y="1769"/>
                </a:cubicBezTo>
                <a:cubicBezTo>
                  <a:pt x="7473" y="1135"/>
                  <a:pt x="7273" y="935"/>
                  <a:pt x="6639" y="868"/>
                </a:cubicBezTo>
                <a:cubicBezTo>
                  <a:pt x="5805" y="768"/>
                  <a:pt x="4971" y="734"/>
                  <a:pt x="4137" y="601"/>
                </a:cubicBezTo>
                <a:cubicBezTo>
                  <a:pt x="2770" y="434"/>
                  <a:pt x="1402" y="201"/>
                  <a:pt x="1"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5"/>
          <p:cNvSpPr/>
          <p:nvPr/>
        </p:nvSpPr>
        <p:spPr>
          <a:xfrm>
            <a:off x="3913090" y="3832993"/>
            <a:ext cx="28106" cy="30253"/>
          </a:xfrm>
          <a:custGeom>
            <a:rect b="b" l="l" r="r" t="t"/>
            <a:pathLst>
              <a:path extrusionOk="0" h="2945" w="2736">
                <a:moveTo>
                  <a:pt x="0" y="1"/>
                </a:moveTo>
                <a:cubicBezTo>
                  <a:pt x="34" y="668"/>
                  <a:pt x="100" y="1335"/>
                  <a:pt x="300" y="1969"/>
                </a:cubicBezTo>
                <a:cubicBezTo>
                  <a:pt x="504" y="2599"/>
                  <a:pt x="1004" y="2944"/>
                  <a:pt x="1583" y="2944"/>
                </a:cubicBezTo>
                <a:cubicBezTo>
                  <a:pt x="1954" y="2944"/>
                  <a:pt x="2358" y="2802"/>
                  <a:pt x="2735" y="2503"/>
                </a:cubicBezTo>
                <a:cubicBezTo>
                  <a:pt x="1234" y="2236"/>
                  <a:pt x="534" y="1235"/>
                  <a:pt x="0" y="1"/>
                </a:cubicBezTo>
                <a:close/>
              </a:path>
            </a:pathLst>
          </a:custGeom>
          <a:solidFill>
            <a:srgbClr val="FFC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5"/>
          <p:cNvSpPr/>
          <p:nvPr/>
        </p:nvSpPr>
        <p:spPr>
          <a:xfrm>
            <a:off x="3915493" y="3825803"/>
            <a:ext cx="27756" cy="28455"/>
          </a:xfrm>
          <a:custGeom>
            <a:rect b="b" l="l" r="r" t="t"/>
            <a:pathLst>
              <a:path extrusionOk="0" h="2770" w="2702">
                <a:moveTo>
                  <a:pt x="33" y="0"/>
                </a:moveTo>
                <a:lnTo>
                  <a:pt x="33" y="0"/>
                </a:lnTo>
                <a:cubicBezTo>
                  <a:pt x="0" y="992"/>
                  <a:pt x="1277" y="2769"/>
                  <a:pt x="2663" y="2769"/>
                </a:cubicBezTo>
                <a:cubicBezTo>
                  <a:pt x="2676" y="2769"/>
                  <a:pt x="2689" y="2769"/>
                  <a:pt x="2702" y="2769"/>
                </a:cubicBezTo>
                <a:cubicBezTo>
                  <a:pt x="2602" y="2535"/>
                  <a:pt x="2401" y="2335"/>
                  <a:pt x="2168" y="2202"/>
                </a:cubicBezTo>
                <a:cubicBezTo>
                  <a:pt x="1434" y="1902"/>
                  <a:pt x="834" y="1335"/>
                  <a:pt x="433" y="634"/>
                </a:cubicBezTo>
                <a:lnTo>
                  <a:pt x="33" y="0"/>
                </a:lnTo>
                <a:close/>
              </a:path>
            </a:pathLst>
          </a:custGeom>
          <a:solidFill>
            <a:srgbClr val="FFC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5"/>
          <p:cNvSpPr/>
          <p:nvPr/>
        </p:nvSpPr>
        <p:spPr>
          <a:xfrm>
            <a:off x="3952495" y="3751882"/>
            <a:ext cx="25712" cy="14988"/>
          </a:xfrm>
          <a:custGeom>
            <a:rect b="b" l="l" r="r" t="t"/>
            <a:pathLst>
              <a:path extrusionOk="0" h="1459" w="2503">
                <a:moveTo>
                  <a:pt x="1109" y="0"/>
                </a:moveTo>
                <a:cubicBezTo>
                  <a:pt x="780" y="0"/>
                  <a:pt x="405" y="84"/>
                  <a:pt x="0" y="258"/>
                </a:cubicBezTo>
                <a:lnTo>
                  <a:pt x="2502" y="1459"/>
                </a:lnTo>
                <a:cubicBezTo>
                  <a:pt x="2455" y="510"/>
                  <a:pt x="1918" y="0"/>
                  <a:pt x="1109"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5"/>
          <p:cNvSpPr/>
          <p:nvPr/>
        </p:nvSpPr>
        <p:spPr>
          <a:xfrm>
            <a:off x="2713775" y="3576345"/>
            <a:ext cx="1378528" cy="1016002"/>
          </a:xfrm>
          <a:custGeom>
            <a:rect b="b" l="l" r="r" t="t"/>
            <a:pathLst>
              <a:path extrusionOk="0" h="98905" w="134196">
                <a:moveTo>
                  <a:pt x="113214" y="2002"/>
                </a:moveTo>
                <a:cubicBezTo>
                  <a:pt x="115182" y="2002"/>
                  <a:pt x="117084" y="2602"/>
                  <a:pt x="118685" y="3736"/>
                </a:cubicBezTo>
                <a:cubicBezTo>
                  <a:pt x="119652" y="4437"/>
                  <a:pt x="120753" y="5004"/>
                  <a:pt x="121887" y="5371"/>
                </a:cubicBezTo>
                <a:cubicBezTo>
                  <a:pt x="122788" y="5671"/>
                  <a:pt x="123755" y="5838"/>
                  <a:pt x="124689" y="5871"/>
                </a:cubicBezTo>
                <a:cubicBezTo>
                  <a:pt x="125456" y="5871"/>
                  <a:pt x="126224" y="5738"/>
                  <a:pt x="126957" y="5437"/>
                </a:cubicBezTo>
                <a:cubicBezTo>
                  <a:pt x="127191" y="5371"/>
                  <a:pt x="127424" y="5337"/>
                  <a:pt x="127658" y="5337"/>
                </a:cubicBezTo>
                <a:cubicBezTo>
                  <a:pt x="128358" y="5337"/>
                  <a:pt x="129026" y="5738"/>
                  <a:pt x="129393" y="6338"/>
                </a:cubicBezTo>
                <a:cubicBezTo>
                  <a:pt x="129860" y="6972"/>
                  <a:pt x="129759" y="7873"/>
                  <a:pt x="129126" y="8373"/>
                </a:cubicBezTo>
                <a:cubicBezTo>
                  <a:pt x="128825" y="8706"/>
                  <a:pt x="128392" y="8940"/>
                  <a:pt x="127925" y="9007"/>
                </a:cubicBezTo>
                <a:cubicBezTo>
                  <a:pt x="127825" y="9007"/>
                  <a:pt x="127758" y="9007"/>
                  <a:pt x="127658" y="8973"/>
                </a:cubicBezTo>
                <a:lnTo>
                  <a:pt x="126157" y="8606"/>
                </a:lnTo>
                <a:cubicBezTo>
                  <a:pt x="124122" y="8106"/>
                  <a:pt x="122021" y="7606"/>
                  <a:pt x="119986" y="6972"/>
                </a:cubicBezTo>
                <a:cubicBezTo>
                  <a:pt x="118418" y="6438"/>
                  <a:pt x="116884" y="5804"/>
                  <a:pt x="115383" y="5104"/>
                </a:cubicBezTo>
                <a:lnTo>
                  <a:pt x="114382" y="4670"/>
                </a:lnTo>
                <a:cubicBezTo>
                  <a:pt x="113507" y="4264"/>
                  <a:pt x="112544" y="4033"/>
                  <a:pt x="111575" y="4033"/>
                </a:cubicBezTo>
                <a:cubicBezTo>
                  <a:pt x="111510" y="4033"/>
                  <a:pt x="111445" y="4034"/>
                  <a:pt x="111380" y="4036"/>
                </a:cubicBezTo>
                <a:cubicBezTo>
                  <a:pt x="110145" y="4036"/>
                  <a:pt x="108911" y="4337"/>
                  <a:pt x="107777" y="4870"/>
                </a:cubicBezTo>
                <a:cubicBezTo>
                  <a:pt x="107577" y="4970"/>
                  <a:pt x="107343" y="5071"/>
                  <a:pt x="107143" y="5237"/>
                </a:cubicBezTo>
                <a:lnTo>
                  <a:pt x="106843" y="5404"/>
                </a:lnTo>
                <a:cubicBezTo>
                  <a:pt x="107043" y="4570"/>
                  <a:pt x="107510" y="3870"/>
                  <a:pt x="108244" y="3436"/>
                </a:cubicBezTo>
                <a:cubicBezTo>
                  <a:pt x="109712" y="2502"/>
                  <a:pt x="111446" y="2002"/>
                  <a:pt x="113214" y="2002"/>
                </a:cubicBezTo>
                <a:close/>
                <a:moveTo>
                  <a:pt x="34358" y="1902"/>
                </a:moveTo>
                <a:lnTo>
                  <a:pt x="38127" y="11075"/>
                </a:lnTo>
                <a:lnTo>
                  <a:pt x="38061" y="11108"/>
                </a:lnTo>
                <a:lnTo>
                  <a:pt x="37994" y="11041"/>
                </a:lnTo>
                <a:cubicBezTo>
                  <a:pt x="37927" y="10975"/>
                  <a:pt x="37861" y="10875"/>
                  <a:pt x="37794" y="10808"/>
                </a:cubicBezTo>
                <a:lnTo>
                  <a:pt x="36927" y="9440"/>
                </a:lnTo>
                <a:cubicBezTo>
                  <a:pt x="35792" y="7739"/>
                  <a:pt x="34658" y="5938"/>
                  <a:pt x="33557" y="4203"/>
                </a:cubicBezTo>
                <a:cubicBezTo>
                  <a:pt x="33357" y="3870"/>
                  <a:pt x="33257" y="3469"/>
                  <a:pt x="33257" y="3102"/>
                </a:cubicBezTo>
                <a:cubicBezTo>
                  <a:pt x="33357" y="2836"/>
                  <a:pt x="33491" y="2602"/>
                  <a:pt x="33658" y="2435"/>
                </a:cubicBezTo>
                <a:lnTo>
                  <a:pt x="33758" y="2335"/>
                </a:lnTo>
                <a:cubicBezTo>
                  <a:pt x="33891" y="2235"/>
                  <a:pt x="34024" y="2135"/>
                  <a:pt x="34158" y="2035"/>
                </a:cubicBezTo>
                <a:lnTo>
                  <a:pt x="34358" y="1902"/>
                </a:lnTo>
                <a:close/>
                <a:moveTo>
                  <a:pt x="111413" y="4437"/>
                </a:moveTo>
                <a:cubicBezTo>
                  <a:pt x="112414" y="4437"/>
                  <a:pt x="113414" y="4670"/>
                  <a:pt x="114315" y="5104"/>
                </a:cubicBezTo>
                <a:cubicBezTo>
                  <a:pt x="116683" y="6305"/>
                  <a:pt x="119185" y="7272"/>
                  <a:pt x="121720" y="7973"/>
                </a:cubicBezTo>
                <a:cubicBezTo>
                  <a:pt x="123755" y="8473"/>
                  <a:pt x="126457" y="9107"/>
                  <a:pt x="129192" y="9607"/>
                </a:cubicBezTo>
                <a:cubicBezTo>
                  <a:pt x="129693" y="9707"/>
                  <a:pt x="130226" y="9774"/>
                  <a:pt x="130727" y="9774"/>
                </a:cubicBezTo>
                <a:cubicBezTo>
                  <a:pt x="131794" y="9774"/>
                  <a:pt x="132828" y="9507"/>
                  <a:pt x="133696" y="8973"/>
                </a:cubicBezTo>
                <a:lnTo>
                  <a:pt x="133796" y="9040"/>
                </a:lnTo>
                <a:cubicBezTo>
                  <a:pt x="133796" y="9140"/>
                  <a:pt x="133796" y="9207"/>
                  <a:pt x="133762" y="9274"/>
                </a:cubicBezTo>
                <a:cubicBezTo>
                  <a:pt x="133762" y="9440"/>
                  <a:pt x="133729" y="9607"/>
                  <a:pt x="133662" y="9774"/>
                </a:cubicBezTo>
                <a:cubicBezTo>
                  <a:pt x="133162" y="10908"/>
                  <a:pt x="132228" y="11509"/>
                  <a:pt x="130827" y="11675"/>
                </a:cubicBezTo>
                <a:cubicBezTo>
                  <a:pt x="130660" y="11675"/>
                  <a:pt x="130493" y="11709"/>
                  <a:pt x="130327" y="11709"/>
                </a:cubicBezTo>
                <a:cubicBezTo>
                  <a:pt x="130193" y="11709"/>
                  <a:pt x="129960" y="11709"/>
                  <a:pt x="129759" y="11742"/>
                </a:cubicBezTo>
                <a:cubicBezTo>
                  <a:pt x="129659" y="11775"/>
                  <a:pt x="129593" y="11809"/>
                  <a:pt x="129493" y="11875"/>
                </a:cubicBezTo>
                <a:lnTo>
                  <a:pt x="129393" y="11909"/>
                </a:lnTo>
                <a:cubicBezTo>
                  <a:pt x="129359" y="11942"/>
                  <a:pt x="129359" y="11942"/>
                  <a:pt x="129359" y="11942"/>
                </a:cubicBezTo>
                <a:cubicBezTo>
                  <a:pt x="129359" y="11976"/>
                  <a:pt x="129359" y="11976"/>
                  <a:pt x="129359" y="11976"/>
                </a:cubicBezTo>
                <a:lnTo>
                  <a:pt x="129459" y="12076"/>
                </a:lnTo>
                <a:cubicBezTo>
                  <a:pt x="129493" y="12176"/>
                  <a:pt x="129593" y="12242"/>
                  <a:pt x="129659" y="12276"/>
                </a:cubicBezTo>
                <a:cubicBezTo>
                  <a:pt x="129759" y="12376"/>
                  <a:pt x="129893" y="12443"/>
                  <a:pt x="130026" y="12509"/>
                </a:cubicBezTo>
                <a:cubicBezTo>
                  <a:pt x="130226" y="12609"/>
                  <a:pt x="130427" y="12743"/>
                  <a:pt x="130593" y="12910"/>
                </a:cubicBezTo>
                <a:cubicBezTo>
                  <a:pt x="130827" y="13110"/>
                  <a:pt x="130894" y="13276"/>
                  <a:pt x="130860" y="13443"/>
                </a:cubicBezTo>
                <a:cubicBezTo>
                  <a:pt x="130827" y="13577"/>
                  <a:pt x="130660" y="13710"/>
                  <a:pt x="130393" y="13810"/>
                </a:cubicBezTo>
                <a:cubicBezTo>
                  <a:pt x="129960" y="13977"/>
                  <a:pt x="129493" y="14044"/>
                  <a:pt x="129026" y="14044"/>
                </a:cubicBezTo>
                <a:cubicBezTo>
                  <a:pt x="128625" y="14044"/>
                  <a:pt x="128258" y="14010"/>
                  <a:pt x="127891" y="13910"/>
                </a:cubicBezTo>
                <a:cubicBezTo>
                  <a:pt x="125423" y="13310"/>
                  <a:pt x="123355" y="12009"/>
                  <a:pt x="121654" y="10841"/>
                </a:cubicBezTo>
                <a:lnTo>
                  <a:pt x="121520" y="10741"/>
                </a:lnTo>
                <a:cubicBezTo>
                  <a:pt x="120720" y="10141"/>
                  <a:pt x="119852" y="9607"/>
                  <a:pt x="118952" y="9140"/>
                </a:cubicBezTo>
                <a:cubicBezTo>
                  <a:pt x="118084" y="8673"/>
                  <a:pt x="117150" y="8440"/>
                  <a:pt x="116150" y="8440"/>
                </a:cubicBezTo>
                <a:cubicBezTo>
                  <a:pt x="115416" y="8440"/>
                  <a:pt x="114682" y="8573"/>
                  <a:pt x="113982" y="8840"/>
                </a:cubicBezTo>
                <a:lnTo>
                  <a:pt x="113881" y="8840"/>
                </a:lnTo>
                <a:cubicBezTo>
                  <a:pt x="113715" y="8840"/>
                  <a:pt x="113548" y="8773"/>
                  <a:pt x="113414" y="8706"/>
                </a:cubicBezTo>
                <a:cubicBezTo>
                  <a:pt x="111980" y="7706"/>
                  <a:pt x="110412" y="6872"/>
                  <a:pt x="108778" y="6271"/>
                </a:cubicBezTo>
                <a:lnTo>
                  <a:pt x="108678" y="6205"/>
                </a:lnTo>
                <a:cubicBezTo>
                  <a:pt x="108344" y="6071"/>
                  <a:pt x="108011" y="5971"/>
                  <a:pt x="107644" y="5871"/>
                </a:cubicBezTo>
                <a:lnTo>
                  <a:pt x="107177" y="5704"/>
                </a:lnTo>
                <a:lnTo>
                  <a:pt x="107444" y="5538"/>
                </a:lnTo>
                <a:cubicBezTo>
                  <a:pt x="107644" y="5404"/>
                  <a:pt x="107877" y="5271"/>
                  <a:pt x="108111" y="5171"/>
                </a:cubicBezTo>
                <a:cubicBezTo>
                  <a:pt x="109145" y="4704"/>
                  <a:pt x="110279" y="4437"/>
                  <a:pt x="111413" y="4437"/>
                </a:cubicBezTo>
                <a:close/>
                <a:moveTo>
                  <a:pt x="116517" y="8740"/>
                </a:moveTo>
                <a:cubicBezTo>
                  <a:pt x="118218" y="8873"/>
                  <a:pt x="119586" y="9707"/>
                  <a:pt x="120820" y="10608"/>
                </a:cubicBezTo>
                <a:cubicBezTo>
                  <a:pt x="122654" y="11942"/>
                  <a:pt x="124322" y="13076"/>
                  <a:pt x="126324" y="13810"/>
                </a:cubicBezTo>
                <a:cubicBezTo>
                  <a:pt x="127191" y="14144"/>
                  <a:pt x="128092" y="14344"/>
                  <a:pt x="129026" y="14411"/>
                </a:cubicBezTo>
                <a:cubicBezTo>
                  <a:pt x="129593" y="14411"/>
                  <a:pt x="130160" y="14277"/>
                  <a:pt x="130693" y="14077"/>
                </a:cubicBezTo>
                <a:lnTo>
                  <a:pt x="130693" y="14077"/>
                </a:lnTo>
                <a:cubicBezTo>
                  <a:pt x="130493" y="14444"/>
                  <a:pt x="130093" y="14711"/>
                  <a:pt x="129693" y="14778"/>
                </a:cubicBezTo>
                <a:lnTo>
                  <a:pt x="129693" y="14744"/>
                </a:lnTo>
                <a:cubicBezTo>
                  <a:pt x="129092" y="14911"/>
                  <a:pt x="128459" y="14978"/>
                  <a:pt x="127858" y="14978"/>
                </a:cubicBezTo>
                <a:cubicBezTo>
                  <a:pt x="127324" y="14978"/>
                  <a:pt x="126791" y="14944"/>
                  <a:pt x="126324" y="14878"/>
                </a:cubicBezTo>
                <a:cubicBezTo>
                  <a:pt x="124989" y="14778"/>
                  <a:pt x="123789" y="14210"/>
                  <a:pt x="122621" y="13643"/>
                </a:cubicBezTo>
                <a:lnTo>
                  <a:pt x="122254" y="13477"/>
                </a:lnTo>
                <a:cubicBezTo>
                  <a:pt x="121420" y="13076"/>
                  <a:pt x="120620" y="12643"/>
                  <a:pt x="119852" y="12176"/>
                </a:cubicBezTo>
                <a:cubicBezTo>
                  <a:pt x="119419" y="11942"/>
                  <a:pt x="119018" y="11675"/>
                  <a:pt x="118585" y="11442"/>
                </a:cubicBezTo>
                <a:cubicBezTo>
                  <a:pt x="118084" y="11175"/>
                  <a:pt x="117517" y="11008"/>
                  <a:pt x="116950" y="10975"/>
                </a:cubicBezTo>
                <a:cubicBezTo>
                  <a:pt x="116617" y="10975"/>
                  <a:pt x="116250" y="11075"/>
                  <a:pt x="115950" y="11208"/>
                </a:cubicBezTo>
                <a:lnTo>
                  <a:pt x="114082" y="9173"/>
                </a:lnTo>
                <a:cubicBezTo>
                  <a:pt x="114682" y="8873"/>
                  <a:pt x="115349" y="8740"/>
                  <a:pt x="116016" y="8740"/>
                </a:cubicBezTo>
                <a:close/>
                <a:moveTo>
                  <a:pt x="105676" y="5904"/>
                </a:moveTo>
                <a:cubicBezTo>
                  <a:pt x="103908" y="7406"/>
                  <a:pt x="103641" y="9274"/>
                  <a:pt x="103774" y="11609"/>
                </a:cubicBezTo>
                <a:cubicBezTo>
                  <a:pt x="103841" y="12476"/>
                  <a:pt x="103808" y="13343"/>
                  <a:pt x="103708" y="14177"/>
                </a:cubicBezTo>
                <a:cubicBezTo>
                  <a:pt x="103507" y="15345"/>
                  <a:pt x="102807" y="16245"/>
                  <a:pt x="101573" y="16946"/>
                </a:cubicBezTo>
                <a:lnTo>
                  <a:pt x="101439" y="16579"/>
                </a:lnTo>
                <a:cubicBezTo>
                  <a:pt x="101306" y="16212"/>
                  <a:pt x="101206" y="15912"/>
                  <a:pt x="101139" y="15578"/>
                </a:cubicBezTo>
                <a:cubicBezTo>
                  <a:pt x="101106" y="15445"/>
                  <a:pt x="101106" y="15311"/>
                  <a:pt x="101172" y="15178"/>
                </a:cubicBezTo>
                <a:cubicBezTo>
                  <a:pt x="101840" y="13377"/>
                  <a:pt x="102206" y="11442"/>
                  <a:pt x="102240" y="9507"/>
                </a:cubicBezTo>
                <a:cubicBezTo>
                  <a:pt x="102206" y="8406"/>
                  <a:pt x="102640" y="7372"/>
                  <a:pt x="103441" y="6605"/>
                </a:cubicBezTo>
                <a:cubicBezTo>
                  <a:pt x="104074" y="6038"/>
                  <a:pt x="104808" y="5938"/>
                  <a:pt x="105676" y="5904"/>
                </a:cubicBezTo>
                <a:close/>
                <a:moveTo>
                  <a:pt x="112847" y="9073"/>
                </a:moveTo>
                <a:cubicBezTo>
                  <a:pt x="113114" y="9073"/>
                  <a:pt x="113381" y="9173"/>
                  <a:pt x="113615" y="9340"/>
                </a:cubicBezTo>
                <a:cubicBezTo>
                  <a:pt x="114248" y="9974"/>
                  <a:pt x="114849" y="10641"/>
                  <a:pt x="115349" y="11242"/>
                </a:cubicBezTo>
                <a:cubicBezTo>
                  <a:pt x="115516" y="11408"/>
                  <a:pt x="115483" y="11575"/>
                  <a:pt x="115282" y="11775"/>
                </a:cubicBezTo>
                <a:cubicBezTo>
                  <a:pt x="114615" y="12409"/>
                  <a:pt x="114515" y="13243"/>
                  <a:pt x="114482" y="14010"/>
                </a:cubicBezTo>
                <a:cubicBezTo>
                  <a:pt x="114449" y="14377"/>
                  <a:pt x="114449" y="14744"/>
                  <a:pt x="114449" y="15111"/>
                </a:cubicBezTo>
                <a:lnTo>
                  <a:pt x="114449" y="15445"/>
                </a:lnTo>
                <a:cubicBezTo>
                  <a:pt x="114449" y="15878"/>
                  <a:pt x="114248" y="16245"/>
                  <a:pt x="113915" y="16479"/>
                </a:cubicBezTo>
                <a:cubicBezTo>
                  <a:pt x="113414" y="16846"/>
                  <a:pt x="112947" y="17246"/>
                  <a:pt x="112480" y="17613"/>
                </a:cubicBezTo>
                <a:lnTo>
                  <a:pt x="111913" y="18080"/>
                </a:lnTo>
                <a:lnTo>
                  <a:pt x="111780" y="18013"/>
                </a:lnTo>
                <a:cubicBezTo>
                  <a:pt x="111780" y="17913"/>
                  <a:pt x="111780" y="17813"/>
                  <a:pt x="111813" y="17713"/>
                </a:cubicBezTo>
                <a:cubicBezTo>
                  <a:pt x="111813" y="17479"/>
                  <a:pt x="111847" y="17213"/>
                  <a:pt x="111880" y="16979"/>
                </a:cubicBezTo>
                <a:cubicBezTo>
                  <a:pt x="112047" y="16078"/>
                  <a:pt x="111580" y="15144"/>
                  <a:pt x="110779" y="14711"/>
                </a:cubicBezTo>
                <a:cubicBezTo>
                  <a:pt x="110546" y="14577"/>
                  <a:pt x="110312" y="14544"/>
                  <a:pt x="110079" y="14544"/>
                </a:cubicBezTo>
                <a:cubicBezTo>
                  <a:pt x="109512" y="14577"/>
                  <a:pt x="108945" y="14844"/>
                  <a:pt x="108578" y="15278"/>
                </a:cubicBezTo>
                <a:cubicBezTo>
                  <a:pt x="108378" y="15445"/>
                  <a:pt x="108177" y="15611"/>
                  <a:pt x="107944" y="15745"/>
                </a:cubicBezTo>
                <a:lnTo>
                  <a:pt x="107677" y="15912"/>
                </a:lnTo>
                <a:lnTo>
                  <a:pt x="107677" y="15845"/>
                </a:lnTo>
                <a:cubicBezTo>
                  <a:pt x="107677" y="15812"/>
                  <a:pt x="107677" y="15812"/>
                  <a:pt x="107677" y="15778"/>
                </a:cubicBezTo>
                <a:cubicBezTo>
                  <a:pt x="107810" y="15378"/>
                  <a:pt x="107944" y="14944"/>
                  <a:pt x="108077" y="14544"/>
                </a:cubicBezTo>
                <a:cubicBezTo>
                  <a:pt x="108411" y="13510"/>
                  <a:pt x="108778" y="12443"/>
                  <a:pt x="109178" y="11442"/>
                </a:cubicBezTo>
                <a:cubicBezTo>
                  <a:pt x="109745" y="10007"/>
                  <a:pt x="111146" y="9073"/>
                  <a:pt x="112714" y="9073"/>
                </a:cubicBezTo>
                <a:close/>
                <a:moveTo>
                  <a:pt x="106643" y="6038"/>
                </a:moveTo>
                <a:cubicBezTo>
                  <a:pt x="106810" y="6038"/>
                  <a:pt x="106943" y="6038"/>
                  <a:pt x="107110" y="6071"/>
                </a:cubicBezTo>
                <a:cubicBezTo>
                  <a:pt x="108411" y="6438"/>
                  <a:pt x="109712" y="6939"/>
                  <a:pt x="110879" y="7606"/>
                </a:cubicBezTo>
                <a:lnTo>
                  <a:pt x="111280" y="7806"/>
                </a:lnTo>
                <a:cubicBezTo>
                  <a:pt x="111647" y="7973"/>
                  <a:pt x="111980" y="8173"/>
                  <a:pt x="112314" y="8373"/>
                </a:cubicBezTo>
                <a:lnTo>
                  <a:pt x="112747" y="8606"/>
                </a:lnTo>
                <a:lnTo>
                  <a:pt x="112214" y="8740"/>
                </a:lnTo>
                <a:cubicBezTo>
                  <a:pt x="111813" y="8840"/>
                  <a:pt x="111413" y="8940"/>
                  <a:pt x="111046" y="9073"/>
                </a:cubicBezTo>
                <a:cubicBezTo>
                  <a:pt x="109979" y="9407"/>
                  <a:pt x="109111" y="10241"/>
                  <a:pt x="108744" y="11275"/>
                </a:cubicBezTo>
                <a:cubicBezTo>
                  <a:pt x="108277" y="12509"/>
                  <a:pt x="107777" y="13910"/>
                  <a:pt x="107343" y="15278"/>
                </a:cubicBezTo>
                <a:cubicBezTo>
                  <a:pt x="107077" y="16078"/>
                  <a:pt x="106643" y="16812"/>
                  <a:pt x="106109" y="17446"/>
                </a:cubicBezTo>
                <a:cubicBezTo>
                  <a:pt x="105976" y="17613"/>
                  <a:pt x="105842" y="17713"/>
                  <a:pt x="105676" y="17746"/>
                </a:cubicBezTo>
                <a:cubicBezTo>
                  <a:pt x="104742" y="18013"/>
                  <a:pt x="103841" y="18280"/>
                  <a:pt x="102907" y="18514"/>
                </a:cubicBezTo>
                <a:lnTo>
                  <a:pt x="102073" y="18747"/>
                </a:lnTo>
                <a:lnTo>
                  <a:pt x="101973" y="18514"/>
                </a:lnTo>
                <a:cubicBezTo>
                  <a:pt x="101673" y="17813"/>
                  <a:pt x="101673" y="17313"/>
                  <a:pt x="102507" y="16746"/>
                </a:cubicBezTo>
                <a:cubicBezTo>
                  <a:pt x="103774" y="15912"/>
                  <a:pt x="104341" y="14577"/>
                  <a:pt x="104308" y="12643"/>
                </a:cubicBezTo>
                <a:cubicBezTo>
                  <a:pt x="104308" y="12409"/>
                  <a:pt x="104308" y="12176"/>
                  <a:pt x="104275" y="11976"/>
                </a:cubicBezTo>
                <a:cubicBezTo>
                  <a:pt x="104241" y="11142"/>
                  <a:pt x="104208" y="10241"/>
                  <a:pt x="104275" y="9407"/>
                </a:cubicBezTo>
                <a:cubicBezTo>
                  <a:pt x="104308" y="8306"/>
                  <a:pt x="104775" y="7239"/>
                  <a:pt x="105576" y="6472"/>
                </a:cubicBezTo>
                <a:cubicBezTo>
                  <a:pt x="105876" y="6205"/>
                  <a:pt x="106243" y="6038"/>
                  <a:pt x="106643" y="6038"/>
                </a:cubicBezTo>
                <a:close/>
                <a:moveTo>
                  <a:pt x="116984" y="11375"/>
                </a:moveTo>
                <a:cubicBezTo>
                  <a:pt x="117384" y="11375"/>
                  <a:pt x="117751" y="11442"/>
                  <a:pt x="118118" y="11609"/>
                </a:cubicBezTo>
                <a:cubicBezTo>
                  <a:pt x="118585" y="11809"/>
                  <a:pt x="119018" y="12076"/>
                  <a:pt x="119452" y="12342"/>
                </a:cubicBezTo>
                <a:cubicBezTo>
                  <a:pt x="120753" y="13210"/>
                  <a:pt x="122154" y="13910"/>
                  <a:pt x="123622" y="14444"/>
                </a:cubicBezTo>
                <a:cubicBezTo>
                  <a:pt x="123955" y="14511"/>
                  <a:pt x="124189" y="14811"/>
                  <a:pt x="124155" y="15144"/>
                </a:cubicBezTo>
                <a:lnTo>
                  <a:pt x="124155" y="15878"/>
                </a:lnTo>
                <a:lnTo>
                  <a:pt x="124155" y="18814"/>
                </a:lnTo>
                <a:cubicBezTo>
                  <a:pt x="124189" y="19014"/>
                  <a:pt x="124122" y="19181"/>
                  <a:pt x="124055" y="19347"/>
                </a:cubicBezTo>
                <a:cubicBezTo>
                  <a:pt x="123488" y="20348"/>
                  <a:pt x="123688" y="21382"/>
                  <a:pt x="123855" y="22416"/>
                </a:cubicBezTo>
                <a:lnTo>
                  <a:pt x="123855" y="22583"/>
                </a:lnTo>
                <a:cubicBezTo>
                  <a:pt x="123889" y="22817"/>
                  <a:pt x="123955" y="23017"/>
                  <a:pt x="123989" y="23217"/>
                </a:cubicBezTo>
                <a:cubicBezTo>
                  <a:pt x="124055" y="23751"/>
                  <a:pt x="124155" y="24318"/>
                  <a:pt x="124222" y="24851"/>
                </a:cubicBezTo>
                <a:cubicBezTo>
                  <a:pt x="124289" y="25519"/>
                  <a:pt x="124155" y="25685"/>
                  <a:pt x="123522" y="25919"/>
                </a:cubicBezTo>
                <a:lnTo>
                  <a:pt x="123455" y="25919"/>
                </a:lnTo>
                <a:cubicBezTo>
                  <a:pt x="123288" y="25986"/>
                  <a:pt x="123121" y="26019"/>
                  <a:pt x="122955" y="26019"/>
                </a:cubicBezTo>
                <a:cubicBezTo>
                  <a:pt x="122087" y="26086"/>
                  <a:pt x="121454" y="26519"/>
                  <a:pt x="120886" y="27420"/>
                </a:cubicBezTo>
                <a:cubicBezTo>
                  <a:pt x="120153" y="28654"/>
                  <a:pt x="119352" y="29888"/>
                  <a:pt x="118585" y="31056"/>
                </a:cubicBezTo>
                <a:cubicBezTo>
                  <a:pt x="118251" y="31556"/>
                  <a:pt x="117984" y="31756"/>
                  <a:pt x="117651" y="31756"/>
                </a:cubicBezTo>
                <a:cubicBezTo>
                  <a:pt x="117384" y="31756"/>
                  <a:pt x="117150" y="31690"/>
                  <a:pt x="116917" y="31590"/>
                </a:cubicBezTo>
                <a:cubicBezTo>
                  <a:pt x="115916" y="31189"/>
                  <a:pt x="114949" y="30756"/>
                  <a:pt x="113982" y="30255"/>
                </a:cubicBezTo>
                <a:cubicBezTo>
                  <a:pt x="113648" y="30088"/>
                  <a:pt x="113281" y="29888"/>
                  <a:pt x="112914" y="29688"/>
                </a:cubicBezTo>
                <a:cubicBezTo>
                  <a:pt x="111613" y="29021"/>
                  <a:pt x="110246" y="28321"/>
                  <a:pt x="109145" y="27220"/>
                </a:cubicBezTo>
                <a:cubicBezTo>
                  <a:pt x="108978" y="27086"/>
                  <a:pt x="108778" y="27020"/>
                  <a:pt x="108578" y="26986"/>
                </a:cubicBezTo>
                <a:lnTo>
                  <a:pt x="108544" y="26986"/>
                </a:lnTo>
                <a:cubicBezTo>
                  <a:pt x="108544" y="27020"/>
                  <a:pt x="108544" y="27020"/>
                  <a:pt x="108544" y="27020"/>
                </a:cubicBezTo>
                <a:cubicBezTo>
                  <a:pt x="108611" y="27353"/>
                  <a:pt x="108811" y="27620"/>
                  <a:pt x="109111" y="27787"/>
                </a:cubicBezTo>
                <a:cubicBezTo>
                  <a:pt x="109211" y="27854"/>
                  <a:pt x="109312" y="27920"/>
                  <a:pt x="109378" y="28020"/>
                </a:cubicBezTo>
                <a:cubicBezTo>
                  <a:pt x="109612" y="28220"/>
                  <a:pt x="109845" y="28421"/>
                  <a:pt x="110112" y="28621"/>
                </a:cubicBezTo>
                <a:lnTo>
                  <a:pt x="110412" y="28854"/>
                </a:lnTo>
                <a:cubicBezTo>
                  <a:pt x="109812" y="28988"/>
                  <a:pt x="109178" y="29054"/>
                  <a:pt x="108578" y="29154"/>
                </a:cubicBezTo>
                <a:cubicBezTo>
                  <a:pt x="106776" y="29355"/>
                  <a:pt x="104975" y="29755"/>
                  <a:pt x="103241" y="30355"/>
                </a:cubicBezTo>
                <a:cubicBezTo>
                  <a:pt x="103241" y="26586"/>
                  <a:pt x="102840" y="22817"/>
                  <a:pt x="102073" y="19114"/>
                </a:cubicBezTo>
                <a:lnTo>
                  <a:pt x="102707" y="18947"/>
                </a:lnTo>
                <a:lnTo>
                  <a:pt x="104208" y="18580"/>
                </a:lnTo>
                <a:lnTo>
                  <a:pt x="104608" y="18480"/>
                </a:lnTo>
                <a:cubicBezTo>
                  <a:pt x="104808" y="18447"/>
                  <a:pt x="104975" y="18380"/>
                  <a:pt x="105142" y="18347"/>
                </a:cubicBezTo>
                <a:cubicBezTo>
                  <a:pt x="105842" y="18213"/>
                  <a:pt x="106443" y="17813"/>
                  <a:pt x="106876" y="17213"/>
                </a:cubicBezTo>
                <a:cubicBezTo>
                  <a:pt x="107210" y="16746"/>
                  <a:pt x="107644" y="16379"/>
                  <a:pt x="108144" y="16045"/>
                </a:cubicBezTo>
                <a:lnTo>
                  <a:pt x="108144" y="16045"/>
                </a:lnTo>
                <a:cubicBezTo>
                  <a:pt x="108044" y="16779"/>
                  <a:pt x="108244" y="17513"/>
                  <a:pt x="108744" y="18080"/>
                </a:cubicBezTo>
                <a:cubicBezTo>
                  <a:pt x="108778" y="18147"/>
                  <a:pt x="108778" y="18313"/>
                  <a:pt x="108744" y="18413"/>
                </a:cubicBezTo>
                <a:lnTo>
                  <a:pt x="108744" y="18447"/>
                </a:lnTo>
                <a:cubicBezTo>
                  <a:pt x="108711" y="18680"/>
                  <a:pt x="108678" y="18947"/>
                  <a:pt x="108644" y="19181"/>
                </a:cubicBezTo>
                <a:cubicBezTo>
                  <a:pt x="108611" y="19548"/>
                  <a:pt x="108544" y="19881"/>
                  <a:pt x="108511" y="20215"/>
                </a:cubicBezTo>
                <a:cubicBezTo>
                  <a:pt x="108511" y="20348"/>
                  <a:pt x="108511" y="20448"/>
                  <a:pt x="108544" y="20582"/>
                </a:cubicBezTo>
                <a:cubicBezTo>
                  <a:pt x="108544" y="20615"/>
                  <a:pt x="108544" y="20682"/>
                  <a:pt x="108578" y="20715"/>
                </a:cubicBezTo>
                <a:cubicBezTo>
                  <a:pt x="108578" y="20748"/>
                  <a:pt x="108578" y="20748"/>
                  <a:pt x="108611" y="20748"/>
                </a:cubicBezTo>
                <a:lnTo>
                  <a:pt x="108811" y="20748"/>
                </a:lnTo>
                <a:cubicBezTo>
                  <a:pt x="108821" y="20758"/>
                  <a:pt x="108828" y="20762"/>
                  <a:pt x="108833" y="20762"/>
                </a:cubicBezTo>
                <a:cubicBezTo>
                  <a:pt x="108845" y="20762"/>
                  <a:pt x="108845" y="20739"/>
                  <a:pt x="108845" y="20715"/>
                </a:cubicBezTo>
                <a:lnTo>
                  <a:pt x="109211" y="18514"/>
                </a:lnTo>
                <a:lnTo>
                  <a:pt x="110112" y="18680"/>
                </a:lnTo>
                <a:cubicBezTo>
                  <a:pt x="110145" y="18680"/>
                  <a:pt x="110145" y="18680"/>
                  <a:pt x="110145" y="18647"/>
                </a:cubicBezTo>
                <a:lnTo>
                  <a:pt x="110212" y="18447"/>
                </a:lnTo>
                <a:cubicBezTo>
                  <a:pt x="110246" y="18447"/>
                  <a:pt x="110246" y="18413"/>
                  <a:pt x="110212" y="18380"/>
                </a:cubicBezTo>
                <a:lnTo>
                  <a:pt x="110045" y="18313"/>
                </a:lnTo>
                <a:cubicBezTo>
                  <a:pt x="109912" y="18247"/>
                  <a:pt x="109779" y="18180"/>
                  <a:pt x="109645" y="18113"/>
                </a:cubicBezTo>
                <a:cubicBezTo>
                  <a:pt x="108578" y="17646"/>
                  <a:pt x="108277" y="16279"/>
                  <a:pt x="109078" y="15378"/>
                </a:cubicBezTo>
                <a:cubicBezTo>
                  <a:pt x="109312" y="15078"/>
                  <a:pt x="109712" y="14911"/>
                  <a:pt x="110112" y="14911"/>
                </a:cubicBezTo>
                <a:cubicBezTo>
                  <a:pt x="110279" y="14911"/>
                  <a:pt x="110479" y="14944"/>
                  <a:pt x="110646" y="15011"/>
                </a:cubicBezTo>
                <a:cubicBezTo>
                  <a:pt x="111280" y="15411"/>
                  <a:pt x="111613" y="16112"/>
                  <a:pt x="111480" y="16846"/>
                </a:cubicBezTo>
                <a:cubicBezTo>
                  <a:pt x="111380" y="17213"/>
                  <a:pt x="111346" y="17580"/>
                  <a:pt x="111380" y="17946"/>
                </a:cubicBezTo>
                <a:cubicBezTo>
                  <a:pt x="111380" y="18247"/>
                  <a:pt x="111546" y="18447"/>
                  <a:pt x="111780" y="18447"/>
                </a:cubicBezTo>
                <a:cubicBezTo>
                  <a:pt x="111913" y="18447"/>
                  <a:pt x="112013" y="18380"/>
                  <a:pt x="112114" y="18313"/>
                </a:cubicBezTo>
                <a:cubicBezTo>
                  <a:pt x="112947" y="17713"/>
                  <a:pt x="113781" y="17046"/>
                  <a:pt x="114549" y="16345"/>
                </a:cubicBezTo>
                <a:cubicBezTo>
                  <a:pt x="114749" y="16078"/>
                  <a:pt x="114849" y="15745"/>
                  <a:pt x="114849" y="15411"/>
                </a:cubicBezTo>
                <a:cubicBezTo>
                  <a:pt x="114882" y="15078"/>
                  <a:pt x="114882" y="14778"/>
                  <a:pt x="114916" y="14444"/>
                </a:cubicBezTo>
                <a:cubicBezTo>
                  <a:pt x="114916" y="14144"/>
                  <a:pt x="114916" y="13710"/>
                  <a:pt x="114982" y="13343"/>
                </a:cubicBezTo>
                <a:cubicBezTo>
                  <a:pt x="115149" y="12109"/>
                  <a:pt x="115916" y="11375"/>
                  <a:pt x="116984" y="11375"/>
                </a:cubicBezTo>
                <a:close/>
                <a:moveTo>
                  <a:pt x="86495" y="42364"/>
                </a:moveTo>
                <a:cubicBezTo>
                  <a:pt x="86595" y="42397"/>
                  <a:pt x="86729" y="42464"/>
                  <a:pt x="86762" y="42564"/>
                </a:cubicBezTo>
                <a:cubicBezTo>
                  <a:pt x="87296" y="43698"/>
                  <a:pt x="87863" y="44932"/>
                  <a:pt x="88530" y="46434"/>
                </a:cubicBezTo>
                <a:cubicBezTo>
                  <a:pt x="88997" y="47701"/>
                  <a:pt x="89364" y="49002"/>
                  <a:pt x="89564" y="50303"/>
                </a:cubicBezTo>
                <a:cubicBezTo>
                  <a:pt x="89631" y="50670"/>
                  <a:pt x="89698" y="51003"/>
                  <a:pt x="89764" y="51370"/>
                </a:cubicBezTo>
                <a:cubicBezTo>
                  <a:pt x="90064" y="52871"/>
                  <a:pt x="90431" y="54339"/>
                  <a:pt x="90898" y="55807"/>
                </a:cubicBezTo>
                <a:cubicBezTo>
                  <a:pt x="91832" y="58742"/>
                  <a:pt x="92866" y="61644"/>
                  <a:pt x="93901" y="64413"/>
                </a:cubicBezTo>
                <a:cubicBezTo>
                  <a:pt x="94234" y="65314"/>
                  <a:pt x="94668" y="66181"/>
                  <a:pt x="95101" y="67015"/>
                </a:cubicBezTo>
                <a:cubicBezTo>
                  <a:pt x="95302" y="67415"/>
                  <a:pt x="95535" y="67782"/>
                  <a:pt x="95735" y="68216"/>
                </a:cubicBezTo>
                <a:cubicBezTo>
                  <a:pt x="95802" y="68383"/>
                  <a:pt x="95869" y="68549"/>
                  <a:pt x="95902" y="68749"/>
                </a:cubicBezTo>
                <a:lnTo>
                  <a:pt x="95535" y="68483"/>
                </a:lnTo>
                <a:cubicBezTo>
                  <a:pt x="95201" y="68282"/>
                  <a:pt x="94868" y="68049"/>
                  <a:pt x="94568" y="67749"/>
                </a:cubicBezTo>
                <a:cubicBezTo>
                  <a:pt x="92133" y="65447"/>
                  <a:pt x="90265" y="62578"/>
                  <a:pt x="89130" y="59409"/>
                </a:cubicBezTo>
                <a:cubicBezTo>
                  <a:pt x="88063" y="56374"/>
                  <a:pt x="87563" y="53305"/>
                  <a:pt x="87129" y="50136"/>
                </a:cubicBezTo>
                <a:cubicBezTo>
                  <a:pt x="86795" y="47701"/>
                  <a:pt x="86295" y="45333"/>
                  <a:pt x="85561" y="42998"/>
                </a:cubicBezTo>
                <a:cubicBezTo>
                  <a:pt x="85528" y="42898"/>
                  <a:pt x="85495" y="42831"/>
                  <a:pt x="85461" y="42731"/>
                </a:cubicBezTo>
                <a:lnTo>
                  <a:pt x="85428" y="42597"/>
                </a:lnTo>
                <a:lnTo>
                  <a:pt x="85728" y="42531"/>
                </a:lnTo>
                <a:cubicBezTo>
                  <a:pt x="85962" y="42464"/>
                  <a:pt x="86228" y="42397"/>
                  <a:pt x="86495" y="42364"/>
                </a:cubicBezTo>
                <a:close/>
                <a:moveTo>
                  <a:pt x="31956" y="36393"/>
                </a:moveTo>
                <a:lnTo>
                  <a:pt x="33191" y="37694"/>
                </a:lnTo>
                <a:cubicBezTo>
                  <a:pt x="34158" y="38695"/>
                  <a:pt x="35092" y="39629"/>
                  <a:pt x="35993" y="40629"/>
                </a:cubicBezTo>
                <a:cubicBezTo>
                  <a:pt x="40696" y="45700"/>
                  <a:pt x="44599" y="49969"/>
                  <a:pt x="48435" y="54606"/>
                </a:cubicBezTo>
                <a:cubicBezTo>
                  <a:pt x="48768" y="55040"/>
                  <a:pt x="49102" y="55473"/>
                  <a:pt x="49402" y="55940"/>
                </a:cubicBezTo>
                <a:cubicBezTo>
                  <a:pt x="49902" y="56808"/>
                  <a:pt x="49769" y="57508"/>
                  <a:pt x="48935" y="58008"/>
                </a:cubicBezTo>
                <a:cubicBezTo>
                  <a:pt x="48535" y="58275"/>
                  <a:pt x="48101" y="58509"/>
                  <a:pt x="47634" y="58709"/>
                </a:cubicBezTo>
                <a:cubicBezTo>
                  <a:pt x="47267" y="58909"/>
                  <a:pt x="46867" y="59109"/>
                  <a:pt x="46533" y="59309"/>
                </a:cubicBezTo>
                <a:cubicBezTo>
                  <a:pt x="45733" y="59776"/>
                  <a:pt x="44966" y="60277"/>
                  <a:pt x="44198" y="60744"/>
                </a:cubicBezTo>
                <a:cubicBezTo>
                  <a:pt x="43631" y="61111"/>
                  <a:pt x="43064" y="61478"/>
                  <a:pt x="42497" y="61811"/>
                </a:cubicBezTo>
                <a:lnTo>
                  <a:pt x="41163" y="62645"/>
                </a:lnTo>
                <a:cubicBezTo>
                  <a:pt x="38428" y="64313"/>
                  <a:pt x="35592" y="66081"/>
                  <a:pt x="32790" y="67749"/>
                </a:cubicBezTo>
                <a:cubicBezTo>
                  <a:pt x="32290" y="67982"/>
                  <a:pt x="32023" y="68549"/>
                  <a:pt x="32123" y="69116"/>
                </a:cubicBezTo>
                <a:cubicBezTo>
                  <a:pt x="32156" y="69383"/>
                  <a:pt x="32090" y="69450"/>
                  <a:pt x="31856" y="69617"/>
                </a:cubicBezTo>
                <a:cubicBezTo>
                  <a:pt x="31156" y="70084"/>
                  <a:pt x="30455" y="70617"/>
                  <a:pt x="29788" y="71118"/>
                </a:cubicBezTo>
                <a:lnTo>
                  <a:pt x="29021" y="71652"/>
                </a:lnTo>
                <a:lnTo>
                  <a:pt x="28921" y="71718"/>
                </a:lnTo>
                <a:cubicBezTo>
                  <a:pt x="28887" y="71785"/>
                  <a:pt x="28821" y="71818"/>
                  <a:pt x="28754" y="71852"/>
                </a:cubicBezTo>
                <a:lnTo>
                  <a:pt x="24251" y="73853"/>
                </a:lnTo>
                <a:lnTo>
                  <a:pt x="23183" y="74320"/>
                </a:lnTo>
                <a:lnTo>
                  <a:pt x="22683" y="72986"/>
                </a:lnTo>
                <a:lnTo>
                  <a:pt x="22216" y="71752"/>
                </a:lnTo>
                <a:cubicBezTo>
                  <a:pt x="21782" y="70551"/>
                  <a:pt x="21349" y="69383"/>
                  <a:pt x="20915" y="68182"/>
                </a:cubicBezTo>
                <a:cubicBezTo>
                  <a:pt x="20782" y="67815"/>
                  <a:pt x="20682" y="67415"/>
                  <a:pt x="20615" y="67048"/>
                </a:cubicBezTo>
                <a:lnTo>
                  <a:pt x="20582" y="66848"/>
                </a:lnTo>
                <a:cubicBezTo>
                  <a:pt x="20348" y="66114"/>
                  <a:pt x="20715" y="65380"/>
                  <a:pt x="21382" y="65047"/>
                </a:cubicBezTo>
                <a:cubicBezTo>
                  <a:pt x="22450" y="64480"/>
                  <a:pt x="23484" y="63913"/>
                  <a:pt x="24584" y="63412"/>
                </a:cubicBezTo>
                <a:lnTo>
                  <a:pt x="26119" y="62745"/>
                </a:lnTo>
                <a:cubicBezTo>
                  <a:pt x="28420" y="61711"/>
                  <a:pt x="30822" y="60644"/>
                  <a:pt x="33124" y="59409"/>
                </a:cubicBezTo>
                <a:lnTo>
                  <a:pt x="33391" y="59276"/>
                </a:lnTo>
                <a:cubicBezTo>
                  <a:pt x="34925" y="58509"/>
                  <a:pt x="36426" y="57608"/>
                  <a:pt x="37861" y="56641"/>
                </a:cubicBezTo>
                <a:cubicBezTo>
                  <a:pt x="38461" y="56274"/>
                  <a:pt x="38728" y="55540"/>
                  <a:pt x="38528" y="54873"/>
                </a:cubicBezTo>
                <a:cubicBezTo>
                  <a:pt x="38294" y="53772"/>
                  <a:pt x="37961" y="52738"/>
                  <a:pt x="37594" y="51704"/>
                </a:cubicBezTo>
                <a:cubicBezTo>
                  <a:pt x="36960" y="50003"/>
                  <a:pt x="36293" y="48268"/>
                  <a:pt x="35659" y="46600"/>
                </a:cubicBezTo>
                <a:cubicBezTo>
                  <a:pt x="34992" y="44932"/>
                  <a:pt x="34358" y="43331"/>
                  <a:pt x="33758" y="41697"/>
                </a:cubicBezTo>
                <a:cubicBezTo>
                  <a:pt x="33291" y="40529"/>
                  <a:pt x="32890" y="39295"/>
                  <a:pt x="32490" y="38094"/>
                </a:cubicBezTo>
                <a:cubicBezTo>
                  <a:pt x="32323" y="37560"/>
                  <a:pt x="32156" y="37027"/>
                  <a:pt x="31990" y="36526"/>
                </a:cubicBezTo>
                <a:cubicBezTo>
                  <a:pt x="31956" y="36460"/>
                  <a:pt x="31956" y="36426"/>
                  <a:pt x="31956" y="36393"/>
                </a:cubicBezTo>
                <a:close/>
                <a:moveTo>
                  <a:pt x="20148" y="67582"/>
                </a:moveTo>
                <a:lnTo>
                  <a:pt x="22716" y="74587"/>
                </a:lnTo>
                <a:lnTo>
                  <a:pt x="22416" y="74754"/>
                </a:lnTo>
                <a:cubicBezTo>
                  <a:pt x="22183" y="74921"/>
                  <a:pt x="21949" y="75054"/>
                  <a:pt x="21716" y="75221"/>
                </a:cubicBezTo>
                <a:cubicBezTo>
                  <a:pt x="20982" y="75654"/>
                  <a:pt x="20515" y="76455"/>
                  <a:pt x="20548" y="77322"/>
                </a:cubicBezTo>
                <a:cubicBezTo>
                  <a:pt x="20548" y="77556"/>
                  <a:pt x="20481" y="77689"/>
                  <a:pt x="20215" y="77689"/>
                </a:cubicBezTo>
                <a:cubicBezTo>
                  <a:pt x="19381" y="77756"/>
                  <a:pt x="18547" y="77789"/>
                  <a:pt x="17713" y="77889"/>
                </a:cubicBezTo>
                <a:cubicBezTo>
                  <a:pt x="17568" y="77911"/>
                  <a:pt x="17423" y="77921"/>
                  <a:pt x="17279" y="77921"/>
                </a:cubicBezTo>
                <a:cubicBezTo>
                  <a:pt x="16297" y="77921"/>
                  <a:pt x="15363" y="77436"/>
                  <a:pt x="14811" y="76622"/>
                </a:cubicBezTo>
                <a:cubicBezTo>
                  <a:pt x="13810" y="75521"/>
                  <a:pt x="13243" y="74153"/>
                  <a:pt x="13143" y="72719"/>
                </a:cubicBezTo>
                <a:cubicBezTo>
                  <a:pt x="13043" y="72085"/>
                  <a:pt x="13376" y="71451"/>
                  <a:pt x="13977" y="71185"/>
                </a:cubicBezTo>
                <a:cubicBezTo>
                  <a:pt x="15411" y="70351"/>
                  <a:pt x="16879" y="69517"/>
                  <a:pt x="18280" y="68683"/>
                </a:cubicBezTo>
                <a:lnTo>
                  <a:pt x="20148" y="67582"/>
                </a:lnTo>
                <a:close/>
                <a:moveTo>
                  <a:pt x="32790" y="3036"/>
                </a:moveTo>
                <a:lnTo>
                  <a:pt x="32890" y="3069"/>
                </a:lnTo>
                <a:cubicBezTo>
                  <a:pt x="32724" y="3803"/>
                  <a:pt x="33124" y="4370"/>
                  <a:pt x="33457" y="4904"/>
                </a:cubicBezTo>
                <a:lnTo>
                  <a:pt x="33624" y="5137"/>
                </a:lnTo>
                <a:cubicBezTo>
                  <a:pt x="34125" y="5904"/>
                  <a:pt x="34658" y="6705"/>
                  <a:pt x="35159" y="7506"/>
                </a:cubicBezTo>
                <a:cubicBezTo>
                  <a:pt x="36259" y="9240"/>
                  <a:pt x="37394" y="11041"/>
                  <a:pt x="38628" y="12743"/>
                </a:cubicBezTo>
                <a:cubicBezTo>
                  <a:pt x="40262" y="15011"/>
                  <a:pt x="41963" y="17146"/>
                  <a:pt x="44065" y="19648"/>
                </a:cubicBezTo>
                <a:cubicBezTo>
                  <a:pt x="46000" y="21949"/>
                  <a:pt x="48001" y="24251"/>
                  <a:pt x="49902" y="26486"/>
                </a:cubicBezTo>
                <a:cubicBezTo>
                  <a:pt x="51370" y="28187"/>
                  <a:pt x="52838" y="29922"/>
                  <a:pt x="54306" y="31623"/>
                </a:cubicBezTo>
                <a:cubicBezTo>
                  <a:pt x="54873" y="32257"/>
                  <a:pt x="55406" y="32924"/>
                  <a:pt x="55940" y="33558"/>
                </a:cubicBezTo>
                <a:cubicBezTo>
                  <a:pt x="57675" y="35526"/>
                  <a:pt x="59409" y="37594"/>
                  <a:pt x="60977" y="39729"/>
                </a:cubicBezTo>
                <a:cubicBezTo>
                  <a:pt x="64379" y="44432"/>
                  <a:pt x="67115" y="49569"/>
                  <a:pt x="69150" y="55006"/>
                </a:cubicBezTo>
                <a:cubicBezTo>
                  <a:pt x="69316" y="55473"/>
                  <a:pt x="69483" y="55940"/>
                  <a:pt x="69617" y="56374"/>
                </a:cubicBezTo>
                <a:lnTo>
                  <a:pt x="69783" y="56908"/>
                </a:lnTo>
                <a:cubicBezTo>
                  <a:pt x="70317" y="58609"/>
                  <a:pt x="70284" y="60444"/>
                  <a:pt x="69683" y="62145"/>
                </a:cubicBezTo>
                <a:cubicBezTo>
                  <a:pt x="69617" y="62312"/>
                  <a:pt x="69516" y="62478"/>
                  <a:pt x="69416" y="62612"/>
                </a:cubicBezTo>
                <a:lnTo>
                  <a:pt x="69383" y="62678"/>
                </a:lnTo>
                <a:cubicBezTo>
                  <a:pt x="68382" y="64213"/>
                  <a:pt x="67048" y="65480"/>
                  <a:pt x="65514" y="66448"/>
                </a:cubicBezTo>
                <a:lnTo>
                  <a:pt x="64546" y="67082"/>
                </a:lnTo>
                <a:cubicBezTo>
                  <a:pt x="61911" y="68783"/>
                  <a:pt x="59176" y="70584"/>
                  <a:pt x="56274" y="71918"/>
                </a:cubicBezTo>
                <a:cubicBezTo>
                  <a:pt x="52071" y="73853"/>
                  <a:pt x="47768" y="75754"/>
                  <a:pt x="43665" y="77622"/>
                </a:cubicBezTo>
                <a:cubicBezTo>
                  <a:pt x="43498" y="77689"/>
                  <a:pt x="43331" y="77789"/>
                  <a:pt x="43198" y="77856"/>
                </a:cubicBezTo>
                <a:cubicBezTo>
                  <a:pt x="42864" y="78089"/>
                  <a:pt x="42464" y="78223"/>
                  <a:pt x="42064" y="78290"/>
                </a:cubicBezTo>
                <a:cubicBezTo>
                  <a:pt x="41963" y="78256"/>
                  <a:pt x="41830" y="78256"/>
                  <a:pt x="41730" y="78223"/>
                </a:cubicBezTo>
                <a:lnTo>
                  <a:pt x="41296" y="78089"/>
                </a:lnTo>
                <a:cubicBezTo>
                  <a:pt x="40596" y="77923"/>
                  <a:pt x="39929" y="77656"/>
                  <a:pt x="39295" y="77256"/>
                </a:cubicBezTo>
                <a:cubicBezTo>
                  <a:pt x="38194" y="76455"/>
                  <a:pt x="37193" y="75554"/>
                  <a:pt x="36259" y="74554"/>
                </a:cubicBezTo>
                <a:cubicBezTo>
                  <a:pt x="35325" y="73553"/>
                  <a:pt x="34491" y="72519"/>
                  <a:pt x="33691" y="71418"/>
                </a:cubicBezTo>
                <a:cubicBezTo>
                  <a:pt x="33324" y="70918"/>
                  <a:pt x="33024" y="70351"/>
                  <a:pt x="32790" y="69750"/>
                </a:cubicBezTo>
                <a:cubicBezTo>
                  <a:pt x="32290" y="68649"/>
                  <a:pt x="32423" y="68549"/>
                  <a:pt x="33391" y="67949"/>
                </a:cubicBezTo>
                <a:cubicBezTo>
                  <a:pt x="34992" y="66948"/>
                  <a:pt x="36693" y="65914"/>
                  <a:pt x="38294" y="64947"/>
                </a:cubicBezTo>
                <a:cubicBezTo>
                  <a:pt x="39328" y="64313"/>
                  <a:pt x="40396" y="63679"/>
                  <a:pt x="41430" y="63012"/>
                </a:cubicBezTo>
                <a:cubicBezTo>
                  <a:pt x="42230" y="62545"/>
                  <a:pt x="42998" y="62045"/>
                  <a:pt x="43798" y="61544"/>
                </a:cubicBezTo>
                <a:cubicBezTo>
                  <a:pt x="44732" y="60944"/>
                  <a:pt x="45733" y="60343"/>
                  <a:pt x="46700" y="59743"/>
                </a:cubicBezTo>
                <a:cubicBezTo>
                  <a:pt x="47034" y="59543"/>
                  <a:pt x="47401" y="59376"/>
                  <a:pt x="47768" y="59209"/>
                </a:cubicBezTo>
                <a:cubicBezTo>
                  <a:pt x="48135" y="59043"/>
                  <a:pt x="48501" y="58842"/>
                  <a:pt x="48835" y="58642"/>
                </a:cubicBezTo>
                <a:cubicBezTo>
                  <a:pt x="49602" y="58175"/>
                  <a:pt x="50036" y="57675"/>
                  <a:pt x="50136" y="57108"/>
                </a:cubicBezTo>
                <a:cubicBezTo>
                  <a:pt x="50236" y="56541"/>
                  <a:pt x="50036" y="55940"/>
                  <a:pt x="49502" y="55273"/>
                </a:cubicBezTo>
                <a:cubicBezTo>
                  <a:pt x="47734" y="53038"/>
                  <a:pt x="46300" y="51304"/>
                  <a:pt x="44899" y="49769"/>
                </a:cubicBezTo>
                <a:cubicBezTo>
                  <a:pt x="43164" y="47868"/>
                  <a:pt x="41396" y="45933"/>
                  <a:pt x="39695" y="44098"/>
                </a:cubicBezTo>
                <a:cubicBezTo>
                  <a:pt x="37794" y="42030"/>
                  <a:pt x="35826" y="39929"/>
                  <a:pt x="33891" y="37794"/>
                </a:cubicBezTo>
                <a:cubicBezTo>
                  <a:pt x="31990" y="35659"/>
                  <a:pt x="30188" y="33524"/>
                  <a:pt x="28387" y="31389"/>
                </a:cubicBezTo>
                <a:lnTo>
                  <a:pt x="26919" y="29621"/>
                </a:lnTo>
                <a:cubicBezTo>
                  <a:pt x="26486" y="29121"/>
                  <a:pt x="26119" y="28587"/>
                  <a:pt x="25752" y="28054"/>
                </a:cubicBezTo>
                <a:lnTo>
                  <a:pt x="25485" y="27653"/>
                </a:lnTo>
                <a:cubicBezTo>
                  <a:pt x="24284" y="25952"/>
                  <a:pt x="23884" y="24017"/>
                  <a:pt x="23584" y="22183"/>
                </a:cubicBezTo>
                <a:cubicBezTo>
                  <a:pt x="23117" y="18714"/>
                  <a:pt x="23450" y="15211"/>
                  <a:pt x="24584" y="11909"/>
                </a:cubicBezTo>
                <a:cubicBezTo>
                  <a:pt x="25652" y="8640"/>
                  <a:pt x="27820" y="6005"/>
                  <a:pt x="31056" y="4070"/>
                </a:cubicBezTo>
                <a:cubicBezTo>
                  <a:pt x="31423" y="3836"/>
                  <a:pt x="31823" y="3603"/>
                  <a:pt x="32223" y="3369"/>
                </a:cubicBezTo>
                <a:lnTo>
                  <a:pt x="32790" y="3036"/>
                </a:lnTo>
                <a:close/>
                <a:moveTo>
                  <a:pt x="32190" y="69750"/>
                </a:moveTo>
                <a:cubicBezTo>
                  <a:pt x="33791" y="72652"/>
                  <a:pt x="34058" y="72986"/>
                  <a:pt x="38461" y="77356"/>
                </a:cubicBezTo>
                <a:lnTo>
                  <a:pt x="38161" y="77856"/>
                </a:lnTo>
                <a:cubicBezTo>
                  <a:pt x="37827" y="78356"/>
                  <a:pt x="37527" y="78857"/>
                  <a:pt x="37193" y="79357"/>
                </a:cubicBezTo>
                <a:cubicBezTo>
                  <a:pt x="37093" y="79457"/>
                  <a:pt x="36993" y="79524"/>
                  <a:pt x="36893" y="79557"/>
                </a:cubicBezTo>
                <a:cubicBezTo>
                  <a:pt x="36226" y="79791"/>
                  <a:pt x="35559" y="79891"/>
                  <a:pt x="34892" y="79924"/>
                </a:cubicBezTo>
                <a:cubicBezTo>
                  <a:pt x="33224" y="79924"/>
                  <a:pt x="31756" y="79090"/>
                  <a:pt x="30655" y="77522"/>
                </a:cubicBezTo>
                <a:cubicBezTo>
                  <a:pt x="29788" y="76322"/>
                  <a:pt x="29221" y="74954"/>
                  <a:pt x="28988" y="73486"/>
                </a:cubicBezTo>
                <a:cubicBezTo>
                  <a:pt x="28821" y="72786"/>
                  <a:pt x="29088" y="72085"/>
                  <a:pt x="29655" y="71652"/>
                </a:cubicBezTo>
                <a:cubicBezTo>
                  <a:pt x="30222" y="71218"/>
                  <a:pt x="30822" y="70784"/>
                  <a:pt x="31423" y="70351"/>
                </a:cubicBezTo>
                <a:lnTo>
                  <a:pt x="32190" y="69750"/>
                </a:lnTo>
                <a:close/>
                <a:moveTo>
                  <a:pt x="44532" y="567"/>
                </a:moveTo>
                <a:cubicBezTo>
                  <a:pt x="46066" y="567"/>
                  <a:pt x="47634" y="667"/>
                  <a:pt x="49135" y="767"/>
                </a:cubicBezTo>
                <a:lnTo>
                  <a:pt x="49802" y="834"/>
                </a:lnTo>
                <a:cubicBezTo>
                  <a:pt x="54806" y="1168"/>
                  <a:pt x="59776" y="2269"/>
                  <a:pt x="64580" y="3336"/>
                </a:cubicBezTo>
                <a:cubicBezTo>
                  <a:pt x="65847" y="3603"/>
                  <a:pt x="67081" y="3870"/>
                  <a:pt x="68349" y="4170"/>
                </a:cubicBezTo>
                <a:cubicBezTo>
                  <a:pt x="75087" y="5604"/>
                  <a:pt x="81692" y="7539"/>
                  <a:pt x="88130" y="9941"/>
                </a:cubicBezTo>
                <a:cubicBezTo>
                  <a:pt x="90498" y="10841"/>
                  <a:pt x="92733" y="12076"/>
                  <a:pt x="94768" y="13610"/>
                </a:cubicBezTo>
                <a:cubicBezTo>
                  <a:pt x="95335" y="14110"/>
                  <a:pt x="95902" y="14611"/>
                  <a:pt x="96436" y="15178"/>
                </a:cubicBezTo>
                <a:cubicBezTo>
                  <a:pt x="96669" y="15445"/>
                  <a:pt x="96936" y="15712"/>
                  <a:pt x="97203" y="15978"/>
                </a:cubicBezTo>
                <a:cubicBezTo>
                  <a:pt x="97336" y="16078"/>
                  <a:pt x="97470" y="16179"/>
                  <a:pt x="97603" y="16312"/>
                </a:cubicBezTo>
                <a:lnTo>
                  <a:pt x="97770" y="16445"/>
                </a:lnTo>
                <a:lnTo>
                  <a:pt x="97837" y="16445"/>
                </a:lnTo>
                <a:lnTo>
                  <a:pt x="98003" y="16279"/>
                </a:lnTo>
                <a:cubicBezTo>
                  <a:pt x="98003" y="16279"/>
                  <a:pt x="98003" y="16245"/>
                  <a:pt x="98003" y="16212"/>
                </a:cubicBezTo>
                <a:lnTo>
                  <a:pt x="96102" y="14144"/>
                </a:lnTo>
                <a:lnTo>
                  <a:pt x="96936" y="13977"/>
                </a:lnTo>
                <a:cubicBezTo>
                  <a:pt x="97570" y="13877"/>
                  <a:pt x="98170" y="13777"/>
                  <a:pt x="98771" y="13677"/>
                </a:cubicBezTo>
                <a:cubicBezTo>
                  <a:pt x="98971" y="13643"/>
                  <a:pt x="99171" y="13610"/>
                  <a:pt x="99371" y="13610"/>
                </a:cubicBezTo>
                <a:cubicBezTo>
                  <a:pt x="99771" y="13610"/>
                  <a:pt x="99838" y="13777"/>
                  <a:pt x="100138" y="14444"/>
                </a:cubicBezTo>
                <a:cubicBezTo>
                  <a:pt x="101072" y="16379"/>
                  <a:pt x="101473" y="18514"/>
                  <a:pt x="101873" y="20582"/>
                </a:cubicBezTo>
                <a:lnTo>
                  <a:pt x="101906" y="20782"/>
                </a:lnTo>
                <a:cubicBezTo>
                  <a:pt x="102473" y="23984"/>
                  <a:pt x="102774" y="27253"/>
                  <a:pt x="102740" y="30522"/>
                </a:cubicBezTo>
                <a:cubicBezTo>
                  <a:pt x="102774" y="33791"/>
                  <a:pt x="103207" y="37060"/>
                  <a:pt x="103974" y="40262"/>
                </a:cubicBezTo>
                <a:lnTo>
                  <a:pt x="103974" y="40229"/>
                </a:lnTo>
                <a:cubicBezTo>
                  <a:pt x="105409" y="46600"/>
                  <a:pt x="106876" y="52905"/>
                  <a:pt x="108344" y="59009"/>
                </a:cubicBezTo>
                <a:cubicBezTo>
                  <a:pt x="108411" y="59209"/>
                  <a:pt x="108444" y="59443"/>
                  <a:pt x="108511" y="59643"/>
                </a:cubicBezTo>
                <a:cubicBezTo>
                  <a:pt x="108711" y="60810"/>
                  <a:pt x="109078" y="61945"/>
                  <a:pt x="109612" y="62979"/>
                </a:cubicBezTo>
                <a:cubicBezTo>
                  <a:pt x="110179" y="64113"/>
                  <a:pt x="110379" y="65414"/>
                  <a:pt x="110179" y="66681"/>
                </a:cubicBezTo>
                <a:cubicBezTo>
                  <a:pt x="110045" y="67682"/>
                  <a:pt x="110312" y="68716"/>
                  <a:pt x="110879" y="69550"/>
                </a:cubicBezTo>
                <a:cubicBezTo>
                  <a:pt x="112080" y="71251"/>
                  <a:pt x="112914" y="73186"/>
                  <a:pt x="113281" y="75254"/>
                </a:cubicBezTo>
                <a:cubicBezTo>
                  <a:pt x="113414" y="75588"/>
                  <a:pt x="113214" y="75955"/>
                  <a:pt x="112847" y="76021"/>
                </a:cubicBezTo>
                <a:cubicBezTo>
                  <a:pt x="110546" y="77222"/>
                  <a:pt x="108211" y="78390"/>
                  <a:pt x="105909" y="79591"/>
                </a:cubicBezTo>
                <a:lnTo>
                  <a:pt x="105409" y="79824"/>
                </a:lnTo>
                <a:cubicBezTo>
                  <a:pt x="105008" y="80058"/>
                  <a:pt x="104541" y="80258"/>
                  <a:pt x="104175" y="80525"/>
                </a:cubicBezTo>
                <a:cubicBezTo>
                  <a:pt x="104074" y="80591"/>
                  <a:pt x="103941" y="80658"/>
                  <a:pt x="103841" y="80658"/>
                </a:cubicBezTo>
                <a:cubicBezTo>
                  <a:pt x="103674" y="80625"/>
                  <a:pt x="103507" y="80558"/>
                  <a:pt x="103407" y="80458"/>
                </a:cubicBezTo>
                <a:cubicBezTo>
                  <a:pt x="101039" y="78490"/>
                  <a:pt x="99705" y="75888"/>
                  <a:pt x="98470" y="73153"/>
                </a:cubicBezTo>
                <a:cubicBezTo>
                  <a:pt x="98037" y="72285"/>
                  <a:pt x="97703" y="71385"/>
                  <a:pt x="97336" y="70517"/>
                </a:cubicBezTo>
                <a:cubicBezTo>
                  <a:pt x="97036" y="69817"/>
                  <a:pt x="96736" y="69083"/>
                  <a:pt x="96436" y="68383"/>
                </a:cubicBezTo>
                <a:cubicBezTo>
                  <a:pt x="96236" y="67982"/>
                  <a:pt x="96035" y="67582"/>
                  <a:pt x="95802" y="67215"/>
                </a:cubicBezTo>
                <a:cubicBezTo>
                  <a:pt x="95668" y="66982"/>
                  <a:pt x="95502" y="66748"/>
                  <a:pt x="95368" y="66481"/>
                </a:cubicBezTo>
                <a:cubicBezTo>
                  <a:pt x="94434" y="64513"/>
                  <a:pt x="93600" y="62512"/>
                  <a:pt x="92967" y="60410"/>
                </a:cubicBezTo>
                <a:cubicBezTo>
                  <a:pt x="92766" y="59910"/>
                  <a:pt x="92600" y="59376"/>
                  <a:pt x="92399" y="58842"/>
                </a:cubicBezTo>
                <a:cubicBezTo>
                  <a:pt x="92233" y="58342"/>
                  <a:pt x="92066" y="57842"/>
                  <a:pt x="91899" y="57341"/>
                </a:cubicBezTo>
                <a:lnTo>
                  <a:pt x="91566" y="56341"/>
                </a:lnTo>
                <a:cubicBezTo>
                  <a:pt x="90898" y="54606"/>
                  <a:pt x="90431" y="52771"/>
                  <a:pt x="90165" y="50937"/>
                </a:cubicBezTo>
                <a:cubicBezTo>
                  <a:pt x="89831" y="48535"/>
                  <a:pt x="89097" y="46233"/>
                  <a:pt x="87996" y="44098"/>
                </a:cubicBezTo>
                <a:cubicBezTo>
                  <a:pt x="86962" y="42030"/>
                  <a:pt x="86195" y="39829"/>
                  <a:pt x="85695" y="37560"/>
                </a:cubicBezTo>
                <a:cubicBezTo>
                  <a:pt x="85495" y="36827"/>
                  <a:pt x="85294" y="36126"/>
                  <a:pt x="84994" y="35426"/>
                </a:cubicBezTo>
                <a:lnTo>
                  <a:pt x="84894" y="35125"/>
                </a:lnTo>
                <a:cubicBezTo>
                  <a:pt x="84527" y="34125"/>
                  <a:pt x="84160" y="33091"/>
                  <a:pt x="83693" y="32123"/>
                </a:cubicBezTo>
                <a:cubicBezTo>
                  <a:pt x="83393" y="31489"/>
                  <a:pt x="82993" y="30889"/>
                  <a:pt x="82526" y="30389"/>
                </a:cubicBezTo>
                <a:cubicBezTo>
                  <a:pt x="82326" y="30189"/>
                  <a:pt x="82125" y="30022"/>
                  <a:pt x="81925" y="29888"/>
                </a:cubicBezTo>
                <a:cubicBezTo>
                  <a:pt x="81458" y="29621"/>
                  <a:pt x="81091" y="29188"/>
                  <a:pt x="80991" y="28654"/>
                </a:cubicBezTo>
                <a:cubicBezTo>
                  <a:pt x="80958" y="28654"/>
                  <a:pt x="80958" y="28621"/>
                  <a:pt x="80958" y="28621"/>
                </a:cubicBezTo>
                <a:lnTo>
                  <a:pt x="80925" y="28621"/>
                </a:lnTo>
                <a:lnTo>
                  <a:pt x="80691" y="28721"/>
                </a:lnTo>
                <a:cubicBezTo>
                  <a:pt x="80658" y="28754"/>
                  <a:pt x="80658" y="28754"/>
                  <a:pt x="80658" y="28788"/>
                </a:cubicBezTo>
                <a:lnTo>
                  <a:pt x="80724" y="29021"/>
                </a:lnTo>
                <a:cubicBezTo>
                  <a:pt x="80791" y="29255"/>
                  <a:pt x="80858" y="29455"/>
                  <a:pt x="80925" y="29655"/>
                </a:cubicBezTo>
                <a:cubicBezTo>
                  <a:pt x="80991" y="29788"/>
                  <a:pt x="81091" y="29855"/>
                  <a:pt x="81191" y="29922"/>
                </a:cubicBezTo>
                <a:cubicBezTo>
                  <a:pt x="82659" y="30756"/>
                  <a:pt x="83293" y="32257"/>
                  <a:pt x="83793" y="33558"/>
                </a:cubicBezTo>
                <a:cubicBezTo>
                  <a:pt x="84594" y="35592"/>
                  <a:pt x="85261" y="37661"/>
                  <a:pt x="85795" y="39762"/>
                </a:cubicBezTo>
                <a:cubicBezTo>
                  <a:pt x="85928" y="40262"/>
                  <a:pt x="86095" y="40763"/>
                  <a:pt x="86262" y="41263"/>
                </a:cubicBezTo>
                <a:cubicBezTo>
                  <a:pt x="86328" y="41463"/>
                  <a:pt x="86429" y="41697"/>
                  <a:pt x="86495" y="41930"/>
                </a:cubicBezTo>
                <a:lnTo>
                  <a:pt x="85628" y="42064"/>
                </a:lnTo>
                <a:cubicBezTo>
                  <a:pt x="84961" y="42197"/>
                  <a:pt x="84260" y="42297"/>
                  <a:pt x="83593" y="42497"/>
                </a:cubicBezTo>
                <a:cubicBezTo>
                  <a:pt x="82923" y="42672"/>
                  <a:pt x="82254" y="42771"/>
                  <a:pt x="81562" y="42771"/>
                </a:cubicBezTo>
                <a:cubicBezTo>
                  <a:pt x="81461" y="42771"/>
                  <a:pt x="81360" y="42768"/>
                  <a:pt x="81258" y="42764"/>
                </a:cubicBezTo>
                <a:cubicBezTo>
                  <a:pt x="80391" y="42764"/>
                  <a:pt x="79557" y="42697"/>
                  <a:pt x="78723" y="42497"/>
                </a:cubicBezTo>
                <a:cubicBezTo>
                  <a:pt x="77922" y="42364"/>
                  <a:pt x="77089" y="42264"/>
                  <a:pt x="76288" y="42130"/>
                </a:cubicBezTo>
                <a:cubicBezTo>
                  <a:pt x="75254" y="41997"/>
                  <a:pt x="74186" y="41830"/>
                  <a:pt x="73152" y="41597"/>
                </a:cubicBezTo>
                <a:cubicBezTo>
                  <a:pt x="71351" y="41196"/>
                  <a:pt x="69583" y="40663"/>
                  <a:pt x="67849" y="40162"/>
                </a:cubicBezTo>
                <a:cubicBezTo>
                  <a:pt x="67048" y="39962"/>
                  <a:pt x="66281" y="39729"/>
                  <a:pt x="65480" y="39529"/>
                </a:cubicBezTo>
                <a:cubicBezTo>
                  <a:pt x="65113" y="39395"/>
                  <a:pt x="64713" y="39295"/>
                  <a:pt x="64346" y="39195"/>
                </a:cubicBezTo>
                <a:cubicBezTo>
                  <a:pt x="63412" y="38895"/>
                  <a:pt x="62445" y="38628"/>
                  <a:pt x="61477" y="38461"/>
                </a:cubicBezTo>
                <a:cubicBezTo>
                  <a:pt x="60844" y="38361"/>
                  <a:pt x="60277" y="38027"/>
                  <a:pt x="59910" y="37527"/>
                </a:cubicBezTo>
                <a:cubicBezTo>
                  <a:pt x="57775" y="35025"/>
                  <a:pt x="55673" y="32557"/>
                  <a:pt x="53538" y="30055"/>
                </a:cubicBezTo>
                <a:cubicBezTo>
                  <a:pt x="50403" y="26419"/>
                  <a:pt x="47167" y="22616"/>
                  <a:pt x="43998" y="18880"/>
                </a:cubicBezTo>
                <a:cubicBezTo>
                  <a:pt x="42731" y="17413"/>
                  <a:pt x="41563" y="15878"/>
                  <a:pt x="40429" y="14377"/>
                </a:cubicBezTo>
                <a:lnTo>
                  <a:pt x="39161" y="12776"/>
                </a:lnTo>
                <a:cubicBezTo>
                  <a:pt x="39028" y="12543"/>
                  <a:pt x="38895" y="12309"/>
                  <a:pt x="38795" y="12042"/>
                </a:cubicBezTo>
                <a:lnTo>
                  <a:pt x="38795" y="11976"/>
                </a:lnTo>
                <a:cubicBezTo>
                  <a:pt x="38127" y="10374"/>
                  <a:pt x="37494" y="8740"/>
                  <a:pt x="36860" y="7105"/>
                </a:cubicBezTo>
                <a:lnTo>
                  <a:pt x="36093" y="5104"/>
                </a:lnTo>
                <a:lnTo>
                  <a:pt x="34725" y="1668"/>
                </a:lnTo>
                <a:lnTo>
                  <a:pt x="35492" y="1501"/>
                </a:lnTo>
                <a:cubicBezTo>
                  <a:pt x="36093" y="1368"/>
                  <a:pt x="36660" y="1268"/>
                  <a:pt x="37227" y="1201"/>
                </a:cubicBezTo>
                <a:lnTo>
                  <a:pt x="38561" y="1034"/>
                </a:lnTo>
                <a:cubicBezTo>
                  <a:pt x="40229" y="834"/>
                  <a:pt x="41897" y="601"/>
                  <a:pt x="43565" y="567"/>
                </a:cubicBezTo>
                <a:close/>
                <a:moveTo>
                  <a:pt x="113481" y="76121"/>
                </a:moveTo>
                <a:lnTo>
                  <a:pt x="113815" y="77256"/>
                </a:lnTo>
                <a:cubicBezTo>
                  <a:pt x="114148" y="78423"/>
                  <a:pt x="114515" y="79524"/>
                  <a:pt x="114815" y="80658"/>
                </a:cubicBezTo>
                <a:cubicBezTo>
                  <a:pt x="114849" y="80925"/>
                  <a:pt x="114715" y="81225"/>
                  <a:pt x="114515" y="81425"/>
                </a:cubicBezTo>
                <a:cubicBezTo>
                  <a:pt x="113948" y="81926"/>
                  <a:pt x="113348" y="82326"/>
                  <a:pt x="112681" y="82693"/>
                </a:cubicBezTo>
                <a:cubicBezTo>
                  <a:pt x="111913" y="83093"/>
                  <a:pt x="111113" y="83427"/>
                  <a:pt x="110346" y="83794"/>
                </a:cubicBezTo>
                <a:cubicBezTo>
                  <a:pt x="109812" y="84027"/>
                  <a:pt x="109278" y="84261"/>
                  <a:pt x="108744" y="84494"/>
                </a:cubicBezTo>
                <a:cubicBezTo>
                  <a:pt x="108578" y="84594"/>
                  <a:pt x="108378" y="84628"/>
                  <a:pt x="108211" y="84661"/>
                </a:cubicBezTo>
                <a:cubicBezTo>
                  <a:pt x="107911" y="84628"/>
                  <a:pt x="107644" y="84527"/>
                  <a:pt x="107444" y="84327"/>
                </a:cubicBezTo>
                <a:cubicBezTo>
                  <a:pt x="107043" y="83994"/>
                  <a:pt x="106610" y="83627"/>
                  <a:pt x="106209" y="83260"/>
                </a:cubicBezTo>
                <a:cubicBezTo>
                  <a:pt x="105676" y="82760"/>
                  <a:pt x="105142" y="82259"/>
                  <a:pt x="104608" y="81759"/>
                </a:cubicBezTo>
                <a:lnTo>
                  <a:pt x="103974" y="81192"/>
                </a:lnTo>
                <a:lnTo>
                  <a:pt x="104041" y="81025"/>
                </a:lnTo>
                <a:lnTo>
                  <a:pt x="104041" y="80992"/>
                </a:lnTo>
                <a:lnTo>
                  <a:pt x="113481" y="76121"/>
                </a:lnTo>
                <a:close/>
                <a:moveTo>
                  <a:pt x="20515" y="78123"/>
                </a:moveTo>
                <a:lnTo>
                  <a:pt x="20648" y="78757"/>
                </a:lnTo>
                <a:cubicBezTo>
                  <a:pt x="20715" y="79224"/>
                  <a:pt x="20782" y="79657"/>
                  <a:pt x="20882" y="80124"/>
                </a:cubicBezTo>
                <a:cubicBezTo>
                  <a:pt x="21149" y="81592"/>
                  <a:pt x="21782" y="82960"/>
                  <a:pt x="22683" y="84161"/>
                </a:cubicBezTo>
                <a:cubicBezTo>
                  <a:pt x="22783" y="84294"/>
                  <a:pt x="22816" y="84461"/>
                  <a:pt x="22783" y="84594"/>
                </a:cubicBezTo>
                <a:cubicBezTo>
                  <a:pt x="22650" y="84894"/>
                  <a:pt x="22516" y="85195"/>
                  <a:pt x="22383" y="85461"/>
                </a:cubicBezTo>
                <a:cubicBezTo>
                  <a:pt x="22316" y="85662"/>
                  <a:pt x="22216" y="85862"/>
                  <a:pt x="22149" y="86062"/>
                </a:cubicBezTo>
                <a:cubicBezTo>
                  <a:pt x="22083" y="86262"/>
                  <a:pt x="21882" y="86395"/>
                  <a:pt x="21649" y="86395"/>
                </a:cubicBezTo>
                <a:cubicBezTo>
                  <a:pt x="21582" y="86395"/>
                  <a:pt x="21482" y="86395"/>
                  <a:pt x="21415" y="86362"/>
                </a:cubicBezTo>
                <a:cubicBezTo>
                  <a:pt x="20648" y="86195"/>
                  <a:pt x="20014" y="85728"/>
                  <a:pt x="19648" y="85061"/>
                </a:cubicBezTo>
                <a:cubicBezTo>
                  <a:pt x="18547" y="83260"/>
                  <a:pt x="17846" y="81225"/>
                  <a:pt x="17379" y="78423"/>
                </a:cubicBezTo>
                <a:lnTo>
                  <a:pt x="20515" y="78123"/>
                </a:lnTo>
                <a:close/>
                <a:moveTo>
                  <a:pt x="115149" y="81826"/>
                </a:moveTo>
                <a:lnTo>
                  <a:pt x="116183" y="82526"/>
                </a:lnTo>
                <a:cubicBezTo>
                  <a:pt x="117384" y="83327"/>
                  <a:pt x="118551" y="84127"/>
                  <a:pt x="119719" y="84894"/>
                </a:cubicBezTo>
                <a:cubicBezTo>
                  <a:pt x="119952" y="85061"/>
                  <a:pt x="120186" y="85161"/>
                  <a:pt x="120419" y="85228"/>
                </a:cubicBezTo>
                <a:cubicBezTo>
                  <a:pt x="121454" y="85562"/>
                  <a:pt x="122554" y="85728"/>
                  <a:pt x="123655" y="85762"/>
                </a:cubicBezTo>
                <a:cubicBezTo>
                  <a:pt x="124122" y="85762"/>
                  <a:pt x="124556" y="85728"/>
                  <a:pt x="124956" y="85662"/>
                </a:cubicBezTo>
                <a:cubicBezTo>
                  <a:pt x="125290" y="85595"/>
                  <a:pt x="125590" y="85562"/>
                  <a:pt x="125923" y="85562"/>
                </a:cubicBezTo>
                <a:lnTo>
                  <a:pt x="126023" y="85562"/>
                </a:lnTo>
                <a:cubicBezTo>
                  <a:pt x="126157" y="85562"/>
                  <a:pt x="126290" y="85662"/>
                  <a:pt x="126390" y="85795"/>
                </a:cubicBezTo>
                <a:cubicBezTo>
                  <a:pt x="126424" y="85928"/>
                  <a:pt x="126357" y="86095"/>
                  <a:pt x="126257" y="86195"/>
                </a:cubicBezTo>
                <a:cubicBezTo>
                  <a:pt x="126190" y="86229"/>
                  <a:pt x="126124" y="86262"/>
                  <a:pt x="126057" y="86262"/>
                </a:cubicBezTo>
                <a:lnTo>
                  <a:pt x="125857" y="86262"/>
                </a:lnTo>
                <a:cubicBezTo>
                  <a:pt x="125757" y="86229"/>
                  <a:pt x="125690" y="86229"/>
                  <a:pt x="125590" y="86195"/>
                </a:cubicBezTo>
                <a:cubicBezTo>
                  <a:pt x="125490" y="86162"/>
                  <a:pt x="125390" y="86162"/>
                  <a:pt x="125290" y="86162"/>
                </a:cubicBezTo>
                <a:lnTo>
                  <a:pt x="122821" y="86029"/>
                </a:lnTo>
                <a:lnTo>
                  <a:pt x="121587" y="85962"/>
                </a:lnTo>
                <a:lnTo>
                  <a:pt x="121187" y="85928"/>
                </a:lnTo>
                <a:lnTo>
                  <a:pt x="120987" y="85928"/>
                </a:lnTo>
                <a:cubicBezTo>
                  <a:pt x="120953" y="85928"/>
                  <a:pt x="120920" y="85928"/>
                  <a:pt x="120920" y="85962"/>
                </a:cubicBezTo>
                <a:lnTo>
                  <a:pt x="120886" y="86095"/>
                </a:lnTo>
                <a:cubicBezTo>
                  <a:pt x="120886" y="86095"/>
                  <a:pt x="120886" y="86129"/>
                  <a:pt x="120920" y="86129"/>
                </a:cubicBezTo>
                <a:lnTo>
                  <a:pt x="121087" y="86195"/>
                </a:lnTo>
                <a:cubicBezTo>
                  <a:pt x="121187" y="86229"/>
                  <a:pt x="121320" y="86295"/>
                  <a:pt x="121454" y="86295"/>
                </a:cubicBezTo>
                <a:lnTo>
                  <a:pt x="123121" y="86395"/>
                </a:lnTo>
                <a:cubicBezTo>
                  <a:pt x="123822" y="86462"/>
                  <a:pt x="124522" y="86496"/>
                  <a:pt x="125223" y="86562"/>
                </a:cubicBezTo>
                <a:cubicBezTo>
                  <a:pt x="125456" y="86562"/>
                  <a:pt x="125757" y="86696"/>
                  <a:pt x="125757" y="86762"/>
                </a:cubicBezTo>
                <a:cubicBezTo>
                  <a:pt x="125790" y="86996"/>
                  <a:pt x="125723" y="87229"/>
                  <a:pt x="125556" y="87396"/>
                </a:cubicBezTo>
                <a:cubicBezTo>
                  <a:pt x="125056" y="87865"/>
                  <a:pt x="124409" y="88100"/>
                  <a:pt x="123726" y="88100"/>
                </a:cubicBezTo>
                <a:cubicBezTo>
                  <a:pt x="123680" y="88100"/>
                  <a:pt x="123634" y="88099"/>
                  <a:pt x="123588" y="88097"/>
                </a:cubicBezTo>
                <a:lnTo>
                  <a:pt x="123488" y="88097"/>
                </a:lnTo>
                <a:cubicBezTo>
                  <a:pt x="122321" y="88063"/>
                  <a:pt x="121153" y="87963"/>
                  <a:pt x="120019" y="87863"/>
                </a:cubicBezTo>
                <a:lnTo>
                  <a:pt x="119152" y="87796"/>
                </a:lnTo>
                <a:cubicBezTo>
                  <a:pt x="119018" y="87763"/>
                  <a:pt x="118952" y="87696"/>
                  <a:pt x="118885" y="87596"/>
                </a:cubicBezTo>
                <a:cubicBezTo>
                  <a:pt x="117818" y="85595"/>
                  <a:pt x="116517" y="83727"/>
                  <a:pt x="115049" y="81992"/>
                </a:cubicBezTo>
                <a:lnTo>
                  <a:pt x="115016" y="81959"/>
                </a:lnTo>
                <a:lnTo>
                  <a:pt x="115149" y="81826"/>
                </a:lnTo>
                <a:close/>
                <a:moveTo>
                  <a:pt x="37894" y="79857"/>
                </a:moveTo>
                <a:cubicBezTo>
                  <a:pt x="38895" y="79857"/>
                  <a:pt x="39762" y="80425"/>
                  <a:pt x="40196" y="81325"/>
                </a:cubicBezTo>
                <a:cubicBezTo>
                  <a:pt x="40596" y="82192"/>
                  <a:pt x="40829" y="83160"/>
                  <a:pt x="40863" y="84127"/>
                </a:cubicBezTo>
                <a:cubicBezTo>
                  <a:pt x="40996" y="85795"/>
                  <a:pt x="41130" y="87329"/>
                  <a:pt x="41296" y="88897"/>
                </a:cubicBezTo>
                <a:cubicBezTo>
                  <a:pt x="41330" y="89231"/>
                  <a:pt x="41396" y="89531"/>
                  <a:pt x="41496" y="89865"/>
                </a:cubicBezTo>
                <a:cubicBezTo>
                  <a:pt x="41530" y="89998"/>
                  <a:pt x="41597" y="90131"/>
                  <a:pt x="41630" y="90265"/>
                </a:cubicBezTo>
                <a:cubicBezTo>
                  <a:pt x="41396" y="90298"/>
                  <a:pt x="41196" y="90298"/>
                  <a:pt x="40996" y="90298"/>
                </a:cubicBezTo>
                <a:cubicBezTo>
                  <a:pt x="40970" y="90299"/>
                  <a:pt x="40944" y="90299"/>
                  <a:pt x="40919" y="90299"/>
                </a:cubicBezTo>
                <a:cubicBezTo>
                  <a:pt x="38682" y="90299"/>
                  <a:pt x="36718" y="88873"/>
                  <a:pt x="36026" y="86762"/>
                </a:cubicBezTo>
                <a:cubicBezTo>
                  <a:pt x="35359" y="84894"/>
                  <a:pt x="35192" y="82926"/>
                  <a:pt x="35092" y="80892"/>
                </a:cubicBezTo>
                <a:cubicBezTo>
                  <a:pt x="35059" y="80525"/>
                  <a:pt x="35159" y="80391"/>
                  <a:pt x="35526" y="80358"/>
                </a:cubicBezTo>
                <a:cubicBezTo>
                  <a:pt x="36026" y="80291"/>
                  <a:pt x="36526" y="80158"/>
                  <a:pt x="37027" y="79991"/>
                </a:cubicBezTo>
                <a:cubicBezTo>
                  <a:pt x="37293" y="79891"/>
                  <a:pt x="37594" y="79857"/>
                  <a:pt x="37894" y="79857"/>
                </a:cubicBezTo>
                <a:close/>
                <a:moveTo>
                  <a:pt x="12776" y="70351"/>
                </a:moveTo>
                <a:cubicBezTo>
                  <a:pt x="13009" y="70351"/>
                  <a:pt x="13210" y="70484"/>
                  <a:pt x="13543" y="70918"/>
                </a:cubicBezTo>
                <a:cubicBezTo>
                  <a:pt x="12542" y="71485"/>
                  <a:pt x="12643" y="72419"/>
                  <a:pt x="12776" y="73286"/>
                </a:cubicBezTo>
                <a:cubicBezTo>
                  <a:pt x="13110" y="75254"/>
                  <a:pt x="13977" y="76688"/>
                  <a:pt x="15344" y="77689"/>
                </a:cubicBezTo>
                <a:cubicBezTo>
                  <a:pt x="15711" y="77956"/>
                  <a:pt x="16112" y="78156"/>
                  <a:pt x="16545" y="78290"/>
                </a:cubicBezTo>
                <a:cubicBezTo>
                  <a:pt x="16779" y="78356"/>
                  <a:pt x="16979" y="78556"/>
                  <a:pt x="16979" y="78790"/>
                </a:cubicBezTo>
                <a:cubicBezTo>
                  <a:pt x="17279" y="80858"/>
                  <a:pt x="17913" y="82826"/>
                  <a:pt x="18847" y="84694"/>
                </a:cubicBezTo>
                <a:cubicBezTo>
                  <a:pt x="19347" y="85662"/>
                  <a:pt x="20115" y="86662"/>
                  <a:pt x="21649" y="86862"/>
                </a:cubicBezTo>
                <a:cubicBezTo>
                  <a:pt x="21516" y="87063"/>
                  <a:pt x="21349" y="87263"/>
                  <a:pt x="21249" y="87430"/>
                </a:cubicBezTo>
                <a:cubicBezTo>
                  <a:pt x="20948" y="87863"/>
                  <a:pt x="20615" y="88230"/>
                  <a:pt x="20281" y="88597"/>
                </a:cubicBezTo>
                <a:cubicBezTo>
                  <a:pt x="18847" y="90031"/>
                  <a:pt x="17046" y="91065"/>
                  <a:pt x="15111" y="91599"/>
                </a:cubicBezTo>
                <a:cubicBezTo>
                  <a:pt x="15044" y="91633"/>
                  <a:pt x="14978" y="91633"/>
                  <a:pt x="14911" y="91633"/>
                </a:cubicBezTo>
                <a:cubicBezTo>
                  <a:pt x="14811" y="91633"/>
                  <a:pt x="14711" y="91599"/>
                  <a:pt x="14611" y="91532"/>
                </a:cubicBezTo>
                <a:lnTo>
                  <a:pt x="14344" y="91366"/>
                </a:lnTo>
                <a:cubicBezTo>
                  <a:pt x="13677" y="90832"/>
                  <a:pt x="12943" y="90332"/>
                  <a:pt x="12276" y="89765"/>
                </a:cubicBezTo>
                <a:cubicBezTo>
                  <a:pt x="11008" y="88664"/>
                  <a:pt x="10041" y="87196"/>
                  <a:pt x="9574" y="85595"/>
                </a:cubicBezTo>
                <a:cubicBezTo>
                  <a:pt x="9307" y="84794"/>
                  <a:pt x="8806" y="84094"/>
                  <a:pt x="8106" y="83627"/>
                </a:cubicBezTo>
                <a:cubicBezTo>
                  <a:pt x="6171" y="82059"/>
                  <a:pt x="4870" y="79857"/>
                  <a:pt x="4203" y="76855"/>
                </a:cubicBezTo>
                <a:cubicBezTo>
                  <a:pt x="4070" y="76422"/>
                  <a:pt x="4270" y="75955"/>
                  <a:pt x="4637" y="75688"/>
                </a:cubicBezTo>
                <a:cubicBezTo>
                  <a:pt x="5471" y="75054"/>
                  <a:pt x="6138" y="74587"/>
                  <a:pt x="6772" y="74187"/>
                </a:cubicBezTo>
                <a:cubicBezTo>
                  <a:pt x="8473" y="73053"/>
                  <a:pt x="10174" y="71918"/>
                  <a:pt x="11909" y="70784"/>
                </a:cubicBezTo>
                <a:lnTo>
                  <a:pt x="12075" y="70651"/>
                </a:lnTo>
                <a:cubicBezTo>
                  <a:pt x="12276" y="70484"/>
                  <a:pt x="12509" y="70384"/>
                  <a:pt x="12776" y="70351"/>
                </a:cubicBezTo>
                <a:close/>
                <a:moveTo>
                  <a:pt x="122921" y="92266"/>
                </a:moveTo>
                <a:lnTo>
                  <a:pt x="124122" y="92433"/>
                </a:lnTo>
                <a:cubicBezTo>
                  <a:pt x="125089" y="92567"/>
                  <a:pt x="126057" y="92733"/>
                  <a:pt x="127058" y="92833"/>
                </a:cubicBezTo>
                <a:cubicBezTo>
                  <a:pt x="127525" y="92900"/>
                  <a:pt x="127992" y="92967"/>
                  <a:pt x="128425" y="93000"/>
                </a:cubicBezTo>
                <a:cubicBezTo>
                  <a:pt x="128792" y="93034"/>
                  <a:pt x="129159" y="93067"/>
                  <a:pt x="129526" y="93100"/>
                </a:cubicBezTo>
                <a:cubicBezTo>
                  <a:pt x="130126" y="93167"/>
                  <a:pt x="130327" y="93334"/>
                  <a:pt x="130427" y="93934"/>
                </a:cubicBezTo>
                <a:cubicBezTo>
                  <a:pt x="127992" y="93767"/>
                  <a:pt x="125623" y="93100"/>
                  <a:pt x="123322" y="92433"/>
                </a:cubicBezTo>
                <a:lnTo>
                  <a:pt x="122955" y="92333"/>
                </a:lnTo>
                <a:lnTo>
                  <a:pt x="122921" y="92266"/>
                </a:lnTo>
                <a:close/>
                <a:moveTo>
                  <a:pt x="28487" y="72385"/>
                </a:moveTo>
                <a:cubicBezTo>
                  <a:pt x="28354" y="75554"/>
                  <a:pt x="30589" y="80091"/>
                  <a:pt x="34592" y="80425"/>
                </a:cubicBezTo>
                <a:cubicBezTo>
                  <a:pt x="34625" y="80725"/>
                  <a:pt x="34625" y="81058"/>
                  <a:pt x="34658" y="81359"/>
                </a:cubicBezTo>
                <a:cubicBezTo>
                  <a:pt x="34692" y="82059"/>
                  <a:pt x="34725" y="82760"/>
                  <a:pt x="34858" y="83460"/>
                </a:cubicBezTo>
                <a:cubicBezTo>
                  <a:pt x="35025" y="84728"/>
                  <a:pt x="35292" y="85928"/>
                  <a:pt x="35659" y="87129"/>
                </a:cubicBezTo>
                <a:cubicBezTo>
                  <a:pt x="36418" y="89306"/>
                  <a:pt x="38448" y="90766"/>
                  <a:pt x="40751" y="90766"/>
                </a:cubicBezTo>
                <a:cubicBezTo>
                  <a:pt x="40777" y="90766"/>
                  <a:pt x="40803" y="90766"/>
                  <a:pt x="40829" y="90765"/>
                </a:cubicBezTo>
                <a:cubicBezTo>
                  <a:pt x="41096" y="90765"/>
                  <a:pt x="41363" y="90732"/>
                  <a:pt x="41630" y="90699"/>
                </a:cubicBezTo>
                <a:lnTo>
                  <a:pt x="41763" y="90699"/>
                </a:lnTo>
                <a:cubicBezTo>
                  <a:pt x="41863" y="90699"/>
                  <a:pt x="41930" y="90732"/>
                  <a:pt x="41997" y="90765"/>
                </a:cubicBezTo>
                <a:cubicBezTo>
                  <a:pt x="42230" y="90865"/>
                  <a:pt x="42464" y="90999"/>
                  <a:pt x="42664" y="91099"/>
                </a:cubicBezTo>
                <a:cubicBezTo>
                  <a:pt x="43031" y="91332"/>
                  <a:pt x="43465" y="91532"/>
                  <a:pt x="43865" y="91699"/>
                </a:cubicBezTo>
                <a:cubicBezTo>
                  <a:pt x="45366" y="92233"/>
                  <a:pt x="46033" y="93100"/>
                  <a:pt x="46000" y="94535"/>
                </a:cubicBezTo>
                <a:cubicBezTo>
                  <a:pt x="45966" y="94668"/>
                  <a:pt x="45966" y="94801"/>
                  <a:pt x="46000" y="94902"/>
                </a:cubicBezTo>
                <a:cubicBezTo>
                  <a:pt x="46000" y="95068"/>
                  <a:pt x="46000" y="95202"/>
                  <a:pt x="46000" y="95335"/>
                </a:cubicBezTo>
                <a:cubicBezTo>
                  <a:pt x="45866" y="97070"/>
                  <a:pt x="44932" y="97237"/>
                  <a:pt x="43698" y="97270"/>
                </a:cubicBezTo>
                <a:cubicBezTo>
                  <a:pt x="42597" y="97303"/>
                  <a:pt x="41396" y="97303"/>
                  <a:pt x="40062" y="97303"/>
                </a:cubicBezTo>
                <a:cubicBezTo>
                  <a:pt x="38861" y="97303"/>
                  <a:pt x="37560" y="97303"/>
                  <a:pt x="35892" y="97270"/>
                </a:cubicBezTo>
                <a:cubicBezTo>
                  <a:pt x="35459" y="97237"/>
                  <a:pt x="34992" y="97103"/>
                  <a:pt x="34625" y="96870"/>
                </a:cubicBezTo>
                <a:cubicBezTo>
                  <a:pt x="30889" y="94701"/>
                  <a:pt x="28654" y="92166"/>
                  <a:pt x="27587" y="88997"/>
                </a:cubicBezTo>
                <a:cubicBezTo>
                  <a:pt x="27520" y="88864"/>
                  <a:pt x="27486" y="88764"/>
                  <a:pt x="27453" y="88664"/>
                </a:cubicBezTo>
                <a:cubicBezTo>
                  <a:pt x="27386" y="88564"/>
                  <a:pt x="27353" y="88464"/>
                  <a:pt x="27320" y="88330"/>
                </a:cubicBezTo>
                <a:cubicBezTo>
                  <a:pt x="26953" y="87163"/>
                  <a:pt x="26152" y="86162"/>
                  <a:pt x="25118" y="85562"/>
                </a:cubicBezTo>
                <a:cubicBezTo>
                  <a:pt x="22750" y="84194"/>
                  <a:pt x="21482" y="81959"/>
                  <a:pt x="21015" y="78556"/>
                </a:cubicBezTo>
                <a:cubicBezTo>
                  <a:pt x="21015" y="78323"/>
                  <a:pt x="20982" y="78089"/>
                  <a:pt x="20982" y="77856"/>
                </a:cubicBezTo>
                <a:lnTo>
                  <a:pt x="20982" y="77489"/>
                </a:lnTo>
                <a:cubicBezTo>
                  <a:pt x="20948" y="76588"/>
                  <a:pt x="21449" y="75754"/>
                  <a:pt x="22283" y="75388"/>
                </a:cubicBezTo>
                <a:cubicBezTo>
                  <a:pt x="23784" y="74620"/>
                  <a:pt x="25318" y="73853"/>
                  <a:pt x="26786" y="73119"/>
                </a:cubicBezTo>
                <a:cubicBezTo>
                  <a:pt x="27186" y="72952"/>
                  <a:pt x="27553" y="72786"/>
                  <a:pt x="27953" y="72619"/>
                </a:cubicBezTo>
                <a:lnTo>
                  <a:pt x="28487" y="72385"/>
                </a:lnTo>
                <a:close/>
                <a:moveTo>
                  <a:pt x="23183" y="84794"/>
                </a:moveTo>
                <a:lnTo>
                  <a:pt x="23817" y="85261"/>
                </a:lnTo>
                <a:cubicBezTo>
                  <a:pt x="24318" y="85628"/>
                  <a:pt x="24785" y="85995"/>
                  <a:pt x="25285" y="86329"/>
                </a:cubicBezTo>
                <a:cubicBezTo>
                  <a:pt x="25885" y="86729"/>
                  <a:pt x="26352" y="87329"/>
                  <a:pt x="26619" y="87997"/>
                </a:cubicBezTo>
                <a:lnTo>
                  <a:pt x="26719" y="88230"/>
                </a:lnTo>
                <a:cubicBezTo>
                  <a:pt x="27086" y="89097"/>
                  <a:pt x="27453" y="89998"/>
                  <a:pt x="27853" y="90865"/>
                </a:cubicBezTo>
                <a:cubicBezTo>
                  <a:pt x="28487" y="92266"/>
                  <a:pt x="29421" y="93534"/>
                  <a:pt x="30589" y="94535"/>
                </a:cubicBezTo>
                <a:cubicBezTo>
                  <a:pt x="31489" y="95268"/>
                  <a:pt x="32390" y="95969"/>
                  <a:pt x="33291" y="96603"/>
                </a:cubicBezTo>
                <a:lnTo>
                  <a:pt x="34358" y="97403"/>
                </a:lnTo>
                <a:lnTo>
                  <a:pt x="34358" y="97403"/>
                </a:lnTo>
                <a:lnTo>
                  <a:pt x="16745" y="97370"/>
                </a:lnTo>
                <a:lnTo>
                  <a:pt x="16745" y="97237"/>
                </a:lnTo>
                <a:cubicBezTo>
                  <a:pt x="16712" y="97070"/>
                  <a:pt x="16712" y="96936"/>
                  <a:pt x="16745" y="96803"/>
                </a:cubicBezTo>
                <a:cubicBezTo>
                  <a:pt x="16745" y="96636"/>
                  <a:pt x="16712" y="96469"/>
                  <a:pt x="16612" y="96336"/>
                </a:cubicBezTo>
                <a:cubicBezTo>
                  <a:pt x="16510" y="96234"/>
                  <a:pt x="16389" y="96190"/>
                  <a:pt x="16248" y="96190"/>
                </a:cubicBezTo>
                <a:cubicBezTo>
                  <a:pt x="16204" y="96190"/>
                  <a:pt x="16159" y="96195"/>
                  <a:pt x="16112" y="96202"/>
                </a:cubicBezTo>
                <a:lnTo>
                  <a:pt x="501" y="96202"/>
                </a:lnTo>
                <a:lnTo>
                  <a:pt x="501" y="93400"/>
                </a:lnTo>
                <a:lnTo>
                  <a:pt x="2502" y="93400"/>
                </a:lnTo>
                <a:cubicBezTo>
                  <a:pt x="3136" y="93434"/>
                  <a:pt x="3770" y="93434"/>
                  <a:pt x="4403" y="93434"/>
                </a:cubicBezTo>
                <a:cubicBezTo>
                  <a:pt x="8873" y="93434"/>
                  <a:pt x="12476" y="92933"/>
                  <a:pt x="15711" y="91899"/>
                </a:cubicBezTo>
                <a:cubicBezTo>
                  <a:pt x="19147" y="90832"/>
                  <a:pt x="21882" y="88263"/>
                  <a:pt x="23117" y="84894"/>
                </a:cubicBezTo>
                <a:cubicBezTo>
                  <a:pt x="23150" y="84861"/>
                  <a:pt x="23150" y="84828"/>
                  <a:pt x="23183" y="84794"/>
                </a:cubicBezTo>
                <a:close/>
                <a:moveTo>
                  <a:pt x="114615" y="82092"/>
                </a:moveTo>
                <a:cubicBezTo>
                  <a:pt x="114749" y="82293"/>
                  <a:pt x="114916" y="82459"/>
                  <a:pt x="115049" y="82659"/>
                </a:cubicBezTo>
                <a:cubicBezTo>
                  <a:pt x="115416" y="83093"/>
                  <a:pt x="115749" y="83527"/>
                  <a:pt x="116050" y="83994"/>
                </a:cubicBezTo>
                <a:cubicBezTo>
                  <a:pt x="116650" y="84894"/>
                  <a:pt x="117217" y="85828"/>
                  <a:pt x="117784" y="86729"/>
                </a:cubicBezTo>
                <a:lnTo>
                  <a:pt x="118551" y="88030"/>
                </a:lnTo>
                <a:lnTo>
                  <a:pt x="118618" y="88130"/>
                </a:lnTo>
                <a:cubicBezTo>
                  <a:pt x="118752" y="88330"/>
                  <a:pt x="118885" y="88530"/>
                  <a:pt x="119052" y="88730"/>
                </a:cubicBezTo>
                <a:lnTo>
                  <a:pt x="119719" y="89498"/>
                </a:lnTo>
                <a:cubicBezTo>
                  <a:pt x="120419" y="90365"/>
                  <a:pt x="121187" y="91266"/>
                  <a:pt x="121954" y="92066"/>
                </a:cubicBezTo>
                <a:cubicBezTo>
                  <a:pt x="122421" y="92500"/>
                  <a:pt x="122955" y="92833"/>
                  <a:pt x="123555" y="92967"/>
                </a:cubicBezTo>
                <a:lnTo>
                  <a:pt x="123622" y="92967"/>
                </a:lnTo>
                <a:cubicBezTo>
                  <a:pt x="125957" y="93634"/>
                  <a:pt x="128392" y="94301"/>
                  <a:pt x="130860" y="94401"/>
                </a:cubicBezTo>
                <a:cubicBezTo>
                  <a:pt x="131160" y="94401"/>
                  <a:pt x="131361" y="94501"/>
                  <a:pt x="131461" y="94668"/>
                </a:cubicBezTo>
                <a:cubicBezTo>
                  <a:pt x="131527" y="94801"/>
                  <a:pt x="131494" y="95035"/>
                  <a:pt x="131294" y="95302"/>
                </a:cubicBezTo>
                <a:cubicBezTo>
                  <a:pt x="131127" y="95702"/>
                  <a:pt x="130693" y="95969"/>
                  <a:pt x="130260" y="95969"/>
                </a:cubicBezTo>
                <a:cubicBezTo>
                  <a:pt x="130060" y="95969"/>
                  <a:pt x="129860" y="95936"/>
                  <a:pt x="129693" y="95902"/>
                </a:cubicBezTo>
                <a:cubicBezTo>
                  <a:pt x="128725" y="95669"/>
                  <a:pt x="127758" y="95535"/>
                  <a:pt x="126757" y="95402"/>
                </a:cubicBezTo>
                <a:cubicBezTo>
                  <a:pt x="125657" y="95268"/>
                  <a:pt x="124556" y="94902"/>
                  <a:pt x="123588" y="94334"/>
                </a:cubicBezTo>
                <a:cubicBezTo>
                  <a:pt x="123455" y="94268"/>
                  <a:pt x="123355" y="94201"/>
                  <a:pt x="123221" y="94168"/>
                </a:cubicBezTo>
                <a:lnTo>
                  <a:pt x="123055" y="94101"/>
                </a:lnTo>
                <a:cubicBezTo>
                  <a:pt x="123055" y="94084"/>
                  <a:pt x="123055" y="94076"/>
                  <a:pt x="123051" y="94076"/>
                </a:cubicBezTo>
                <a:cubicBezTo>
                  <a:pt x="123046" y="94076"/>
                  <a:pt x="123038" y="94084"/>
                  <a:pt x="123021" y="94101"/>
                </a:cubicBezTo>
                <a:lnTo>
                  <a:pt x="122955" y="94201"/>
                </a:lnTo>
                <a:cubicBezTo>
                  <a:pt x="122921" y="94201"/>
                  <a:pt x="122921" y="94234"/>
                  <a:pt x="122955" y="94234"/>
                </a:cubicBezTo>
                <a:lnTo>
                  <a:pt x="123021" y="94334"/>
                </a:lnTo>
                <a:cubicBezTo>
                  <a:pt x="123055" y="94401"/>
                  <a:pt x="123121" y="94468"/>
                  <a:pt x="123188" y="94501"/>
                </a:cubicBezTo>
                <a:cubicBezTo>
                  <a:pt x="124089" y="95102"/>
                  <a:pt x="125089" y="95502"/>
                  <a:pt x="126157" y="95702"/>
                </a:cubicBezTo>
                <a:lnTo>
                  <a:pt x="127024" y="95836"/>
                </a:lnTo>
                <a:cubicBezTo>
                  <a:pt x="127758" y="95969"/>
                  <a:pt x="128492" y="96069"/>
                  <a:pt x="129226" y="96202"/>
                </a:cubicBezTo>
                <a:cubicBezTo>
                  <a:pt x="129359" y="96236"/>
                  <a:pt x="129493" y="96303"/>
                  <a:pt x="129593" y="96403"/>
                </a:cubicBezTo>
                <a:lnTo>
                  <a:pt x="129726" y="96469"/>
                </a:lnTo>
                <a:cubicBezTo>
                  <a:pt x="129693" y="96536"/>
                  <a:pt x="129659" y="96569"/>
                  <a:pt x="129659" y="96636"/>
                </a:cubicBezTo>
                <a:cubicBezTo>
                  <a:pt x="129593" y="96770"/>
                  <a:pt x="129493" y="96870"/>
                  <a:pt x="129359" y="96970"/>
                </a:cubicBezTo>
                <a:cubicBezTo>
                  <a:pt x="128659" y="97437"/>
                  <a:pt x="127825" y="97670"/>
                  <a:pt x="126957" y="97670"/>
                </a:cubicBezTo>
                <a:cubicBezTo>
                  <a:pt x="126424" y="97670"/>
                  <a:pt x="125890" y="97603"/>
                  <a:pt x="125390" y="97437"/>
                </a:cubicBezTo>
                <a:cubicBezTo>
                  <a:pt x="124989" y="97303"/>
                  <a:pt x="124622" y="97170"/>
                  <a:pt x="124256" y="97003"/>
                </a:cubicBezTo>
                <a:cubicBezTo>
                  <a:pt x="123789" y="96803"/>
                  <a:pt x="123288" y="96636"/>
                  <a:pt x="122788" y="96503"/>
                </a:cubicBezTo>
                <a:cubicBezTo>
                  <a:pt x="121887" y="96269"/>
                  <a:pt x="121287" y="95669"/>
                  <a:pt x="120720" y="95068"/>
                </a:cubicBezTo>
                <a:cubicBezTo>
                  <a:pt x="120486" y="94835"/>
                  <a:pt x="120253" y="94601"/>
                  <a:pt x="119986" y="94368"/>
                </a:cubicBezTo>
                <a:lnTo>
                  <a:pt x="119752" y="94168"/>
                </a:lnTo>
                <a:lnTo>
                  <a:pt x="119619" y="94068"/>
                </a:lnTo>
                <a:lnTo>
                  <a:pt x="119586" y="94068"/>
                </a:lnTo>
                <a:lnTo>
                  <a:pt x="119419" y="94168"/>
                </a:lnTo>
                <a:cubicBezTo>
                  <a:pt x="119419" y="94201"/>
                  <a:pt x="119419" y="94234"/>
                  <a:pt x="119419" y="94234"/>
                </a:cubicBezTo>
                <a:lnTo>
                  <a:pt x="119619" y="94501"/>
                </a:lnTo>
                <a:cubicBezTo>
                  <a:pt x="119752" y="94668"/>
                  <a:pt x="119919" y="94835"/>
                  <a:pt x="120053" y="95002"/>
                </a:cubicBezTo>
                <a:lnTo>
                  <a:pt x="120686" y="95769"/>
                </a:lnTo>
                <a:cubicBezTo>
                  <a:pt x="121120" y="96269"/>
                  <a:pt x="121554" y="96770"/>
                  <a:pt x="121987" y="97303"/>
                </a:cubicBezTo>
                <a:cubicBezTo>
                  <a:pt x="122154" y="97503"/>
                  <a:pt x="122221" y="97670"/>
                  <a:pt x="122187" y="97804"/>
                </a:cubicBezTo>
                <a:cubicBezTo>
                  <a:pt x="122154" y="97937"/>
                  <a:pt x="122021" y="98070"/>
                  <a:pt x="121720" y="98237"/>
                </a:cubicBezTo>
                <a:cubicBezTo>
                  <a:pt x="121454" y="98371"/>
                  <a:pt x="121120" y="98437"/>
                  <a:pt x="120820" y="98437"/>
                </a:cubicBezTo>
                <a:cubicBezTo>
                  <a:pt x="120520" y="98437"/>
                  <a:pt x="120219" y="98371"/>
                  <a:pt x="119952" y="98171"/>
                </a:cubicBezTo>
                <a:cubicBezTo>
                  <a:pt x="119819" y="98104"/>
                  <a:pt x="119686" y="98037"/>
                  <a:pt x="119552" y="97937"/>
                </a:cubicBezTo>
                <a:cubicBezTo>
                  <a:pt x="119252" y="97770"/>
                  <a:pt x="118952" y="97570"/>
                  <a:pt x="118685" y="97303"/>
                </a:cubicBezTo>
                <a:cubicBezTo>
                  <a:pt x="117984" y="96703"/>
                  <a:pt x="117117" y="96336"/>
                  <a:pt x="116183" y="96303"/>
                </a:cubicBezTo>
                <a:lnTo>
                  <a:pt x="115749" y="96269"/>
                </a:lnTo>
                <a:cubicBezTo>
                  <a:pt x="115449" y="96202"/>
                  <a:pt x="115149" y="96169"/>
                  <a:pt x="114849" y="96169"/>
                </a:cubicBezTo>
                <a:cubicBezTo>
                  <a:pt x="113648" y="96102"/>
                  <a:pt x="112547" y="95402"/>
                  <a:pt x="111980" y="94301"/>
                </a:cubicBezTo>
                <a:cubicBezTo>
                  <a:pt x="111113" y="92767"/>
                  <a:pt x="110346" y="91132"/>
                  <a:pt x="109712" y="89765"/>
                </a:cubicBezTo>
                <a:cubicBezTo>
                  <a:pt x="109245" y="88764"/>
                  <a:pt x="108878" y="87730"/>
                  <a:pt x="108511" y="86729"/>
                </a:cubicBezTo>
                <a:lnTo>
                  <a:pt x="108478" y="86629"/>
                </a:lnTo>
                <a:cubicBezTo>
                  <a:pt x="108378" y="86329"/>
                  <a:pt x="108311" y="85995"/>
                  <a:pt x="108244" y="85662"/>
                </a:cubicBezTo>
                <a:cubicBezTo>
                  <a:pt x="108211" y="85528"/>
                  <a:pt x="108177" y="85395"/>
                  <a:pt x="108177" y="85261"/>
                </a:cubicBezTo>
                <a:lnTo>
                  <a:pt x="109045" y="84894"/>
                </a:lnTo>
                <a:cubicBezTo>
                  <a:pt x="111013" y="84060"/>
                  <a:pt x="112881" y="83293"/>
                  <a:pt x="114615" y="82092"/>
                </a:cubicBezTo>
                <a:close/>
                <a:moveTo>
                  <a:pt x="44699" y="0"/>
                </a:moveTo>
                <a:cubicBezTo>
                  <a:pt x="42030" y="67"/>
                  <a:pt x="39362" y="334"/>
                  <a:pt x="36726" y="801"/>
                </a:cubicBezTo>
                <a:lnTo>
                  <a:pt x="36359" y="868"/>
                </a:lnTo>
                <a:cubicBezTo>
                  <a:pt x="35359" y="1001"/>
                  <a:pt x="34325" y="1168"/>
                  <a:pt x="33524" y="1935"/>
                </a:cubicBezTo>
                <a:cubicBezTo>
                  <a:pt x="32857" y="2535"/>
                  <a:pt x="32090" y="3069"/>
                  <a:pt x="31289" y="3469"/>
                </a:cubicBezTo>
                <a:lnTo>
                  <a:pt x="30989" y="3636"/>
                </a:lnTo>
                <a:cubicBezTo>
                  <a:pt x="27753" y="5538"/>
                  <a:pt x="25618" y="7973"/>
                  <a:pt x="24484" y="11008"/>
                </a:cubicBezTo>
                <a:cubicBezTo>
                  <a:pt x="22383" y="16545"/>
                  <a:pt x="22416" y="21983"/>
                  <a:pt x="24484" y="27186"/>
                </a:cubicBezTo>
                <a:cubicBezTo>
                  <a:pt x="24651" y="27487"/>
                  <a:pt x="24818" y="27787"/>
                  <a:pt x="25085" y="28020"/>
                </a:cubicBezTo>
                <a:lnTo>
                  <a:pt x="25185" y="28154"/>
                </a:lnTo>
                <a:cubicBezTo>
                  <a:pt x="25318" y="28321"/>
                  <a:pt x="25452" y="28487"/>
                  <a:pt x="25585" y="28621"/>
                </a:cubicBezTo>
                <a:cubicBezTo>
                  <a:pt x="25752" y="28788"/>
                  <a:pt x="25919" y="28921"/>
                  <a:pt x="26052" y="29088"/>
                </a:cubicBezTo>
                <a:cubicBezTo>
                  <a:pt x="27453" y="30856"/>
                  <a:pt x="29154" y="32957"/>
                  <a:pt x="30856" y="35092"/>
                </a:cubicBezTo>
                <a:cubicBezTo>
                  <a:pt x="31122" y="35426"/>
                  <a:pt x="31323" y="35759"/>
                  <a:pt x="31489" y="36159"/>
                </a:cubicBezTo>
                <a:cubicBezTo>
                  <a:pt x="32724" y="40029"/>
                  <a:pt x="34158" y="43765"/>
                  <a:pt x="35492" y="47234"/>
                </a:cubicBezTo>
                <a:cubicBezTo>
                  <a:pt x="36226" y="49069"/>
                  <a:pt x="36826" y="51003"/>
                  <a:pt x="37427" y="52838"/>
                </a:cubicBezTo>
                <a:lnTo>
                  <a:pt x="38027" y="54639"/>
                </a:lnTo>
                <a:cubicBezTo>
                  <a:pt x="38328" y="55507"/>
                  <a:pt x="38061" y="55907"/>
                  <a:pt x="37360" y="56441"/>
                </a:cubicBezTo>
                <a:cubicBezTo>
                  <a:pt x="35792" y="57575"/>
                  <a:pt x="34091" y="58576"/>
                  <a:pt x="32323" y="59376"/>
                </a:cubicBezTo>
                <a:cubicBezTo>
                  <a:pt x="31756" y="59643"/>
                  <a:pt x="31156" y="59910"/>
                  <a:pt x="30589" y="60210"/>
                </a:cubicBezTo>
                <a:cubicBezTo>
                  <a:pt x="29354" y="60844"/>
                  <a:pt x="28020" y="61411"/>
                  <a:pt x="26719" y="61978"/>
                </a:cubicBezTo>
                <a:cubicBezTo>
                  <a:pt x="25952" y="62312"/>
                  <a:pt x="25185" y="62645"/>
                  <a:pt x="24418" y="63012"/>
                </a:cubicBezTo>
                <a:cubicBezTo>
                  <a:pt x="23250" y="63512"/>
                  <a:pt x="22149" y="64079"/>
                  <a:pt x="21115" y="64680"/>
                </a:cubicBezTo>
                <a:cubicBezTo>
                  <a:pt x="20348" y="65013"/>
                  <a:pt x="19914" y="65847"/>
                  <a:pt x="20115" y="66681"/>
                </a:cubicBezTo>
                <a:cubicBezTo>
                  <a:pt x="20181" y="66982"/>
                  <a:pt x="20014" y="67282"/>
                  <a:pt x="19748" y="67382"/>
                </a:cubicBezTo>
                <a:cubicBezTo>
                  <a:pt x="18013" y="68316"/>
                  <a:pt x="16178" y="69350"/>
                  <a:pt x="14177" y="70517"/>
                </a:cubicBezTo>
                <a:cubicBezTo>
                  <a:pt x="14110" y="70584"/>
                  <a:pt x="14010" y="70584"/>
                  <a:pt x="13943" y="70617"/>
                </a:cubicBezTo>
                <a:cubicBezTo>
                  <a:pt x="13810" y="70584"/>
                  <a:pt x="13743" y="70551"/>
                  <a:pt x="13677" y="70451"/>
                </a:cubicBezTo>
                <a:cubicBezTo>
                  <a:pt x="13343" y="70117"/>
                  <a:pt x="13076" y="69884"/>
                  <a:pt x="12776" y="69884"/>
                </a:cubicBezTo>
                <a:cubicBezTo>
                  <a:pt x="12476" y="69950"/>
                  <a:pt x="12176" y="70084"/>
                  <a:pt x="11942" y="70251"/>
                </a:cubicBezTo>
                <a:cubicBezTo>
                  <a:pt x="11575" y="70484"/>
                  <a:pt x="11242" y="70751"/>
                  <a:pt x="10875" y="70984"/>
                </a:cubicBezTo>
                <a:cubicBezTo>
                  <a:pt x="10508" y="71251"/>
                  <a:pt x="10107" y="71518"/>
                  <a:pt x="9707" y="71785"/>
                </a:cubicBezTo>
                <a:cubicBezTo>
                  <a:pt x="8273" y="72719"/>
                  <a:pt x="6872" y="73686"/>
                  <a:pt x="5437" y="74620"/>
                </a:cubicBezTo>
                <a:lnTo>
                  <a:pt x="4603" y="75154"/>
                </a:lnTo>
                <a:cubicBezTo>
                  <a:pt x="3870" y="75554"/>
                  <a:pt x="3536" y="76422"/>
                  <a:pt x="3803" y="77189"/>
                </a:cubicBezTo>
                <a:cubicBezTo>
                  <a:pt x="4570" y="80291"/>
                  <a:pt x="5871" y="82459"/>
                  <a:pt x="7839" y="84027"/>
                </a:cubicBezTo>
                <a:cubicBezTo>
                  <a:pt x="8440" y="84461"/>
                  <a:pt x="8907" y="85095"/>
                  <a:pt x="9140" y="85828"/>
                </a:cubicBezTo>
                <a:cubicBezTo>
                  <a:pt x="9574" y="87263"/>
                  <a:pt x="10374" y="88564"/>
                  <a:pt x="11475" y="89598"/>
                </a:cubicBezTo>
                <a:cubicBezTo>
                  <a:pt x="12009" y="90065"/>
                  <a:pt x="12542" y="90532"/>
                  <a:pt x="13110" y="90965"/>
                </a:cubicBezTo>
                <a:lnTo>
                  <a:pt x="13777" y="91566"/>
                </a:lnTo>
                <a:cubicBezTo>
                  <a:pt x="13877" y="91633"/>
                  <a:pt x="13943" y="91666"/>
                  <a:pt x="14044" y="91766"/>
                </a:cubicBezTo>
                <a:lnTo>
                  <a:pt x="14210" y="91899"/>
                </a:lnTo>
                <a:lnTo>
                  <a:pt x="13176" y="92100"/>
                </a:lnTo>
                <a:cubicBezTo>
                  <a:pt x="12376" y="92233"/>
                  <a:pt x="11642" y="92400"/>
                  <a:pt x="10908" y="92500"/>
                </a:cubicBezTo>
                <a:cubicBezTo>
                  <a:pt x="8640" y="92833"/>
                  <a:pt x="6371" y="92967"/>
                  <a:pt x="4103" y="92967"/>
                </a:cubicBezTo>
                <a:cubicBezTo>
                  <a:pt x="2936" y="92967"/>
                  <a:pt x="1735" y="92933"/>
                  <a:pt x="534" y="92900"/>
                </a:cubicBezTo>
                <a:cubicBezTo>
                  <a:pt x="510" y="92894"/>
                  <a:pt x="486" y="92891"/>
                  <a:pt x="460" y="92891"/>
                </a:cubicBezTo>
                <a:cubicBezTo>
                  <a:pt x="343" y="92891"/>
                  <a:pt x="216" y="92951"/>
                  <a:pt x="134" y="93034"/>
                </a:cubicBezTo>
                <a:cubicBezTo>
                  <a:pt x="34" y="93134"/>
                  <a:pt x="0" y="93300"/>
                  <a:pt x="0" y="93434"/>
                </a:cubicBezTo>
                <a:lnTo>
                  <a:pt x="0" y="95035"/>
                </a:lnTo>
                <a:lnTo>
                  <a:pt x="0" y="96102"/>
                </a:lnTo>
                <a:cubicBezTo>
                  <a:pt x="0" y="96202"/>
                  <a:pt x="34" y="96303"/>
                  <a:pt x="34" y="96436"/>
                </a:cubicBezTo>
                <a:cubicBezTo>
                  <a:pt x="34" y="96469"/>
                  <a:pt x="34" y="96536"/>
                  <a:pt x="67" y="96603"/>
                </a:cubicBezTo>
                <a:cubicBezTo>
                  <a:pt x="67" y="96603"/>
                  <a:pt x="100" y="96636"/>
                  <a:pt x="100" y="96636"/>
                </a:cubicBezTo>
                <a:lnTo>
                  <a:pt x="16278" y="96636"/>
                </a:lnTo>
                <a:lnTo>
                  <a:pt x="16278" y="97237"/>
                </a:lnTo>
                <a:cubicBezTo>
                  <a:pt x="16278" y="97403"/>
                  <a:pt x="16312" y="97537"/>
                  <a:pt x="16412" y="97670"/>
                </a:cubicBezTo>
                <a:cubicBezTo>
                  <a:pt x="16522" y="97753"/>
                  <a:pt x="16654" y="97812"/>
                  <a:pt x="16790" y="97812"/>
                </a:cubicBezTo>
                <a:cubicBezTo>
                  <a:pt x="16820" y="97812"/>
                  <a:pt x="16849" y="97810"/>
                  <a:pt x="16879" y="97804"/>
                </a:cubicBezTo>
                <a:lnTo>
                  <a:pt x="28887" y="97804"/>
                </a:lnTo>
                <a:cubicBezTo>
                  <a:pt x="32056" y="97804"/>
                  <a:pt x="34458" y="97737"/>
                  <a:pt x="36760" y="97637"/>
                </a:cubicBezTo>
                <a:cubicBezTo>
                  <a:pt x="37627" y="97603"/>
                  <a:pt x="38594" y="97570"/>
                  <a:pt x="39795" y="97570"/>
                </a:cubicBezTo>
                <a:lnTo>
                  <a:pt x="44332" y="97570"/>
                </a:lnTo>
                <a:cubicBezTo>
                  <a:pt x="45333" y="97570"/>
                  <a:pt x="46267" y="96803"/>
                  <a:pt x="46367" y="95936"/>
                </a:cubicBezTo>
                <a:cubicBezTo>
                  <a:pt x="46400" y="95202"/>
                  <a:pt x="46400" y="94435"/>
                  <a:pt x="46367" y="93667"/>
                </a:cubicBezTo>
                <a:cubicBezTo>
                  <a:pt x="46300" y="92800"/>
                  <a:pt x="45800" y="92033"/>
                  <a:pt x="45032" y="91633"/>
                </a:cubicBezTo>
                <a:cubicBezTo>
                  <a:pt x="44465" y="91366"/>
                  <a:pt x="43898" y="91099"/>
                  <a:pt x="43331" y="90899"/>
                </a:cubicBezTo>
                <a:cubicBezTo>
                  <a:pt x="42430" y="90632"/>
                  <a:pt x="41797" y="89798"/>
                  <a:pt x="41730" y="88864"/>
                </a:cubicBezTo>
                <a:cubicBezTo>
                  <a:pt x="41663" y="88263"/>
                  <a:pt x="41630" y="87696"/>
                  <a:pt x="41563" y="87096"/>
                </a:cubicBezTo>
                <a:cubicBezTo>
                  <a:pt x="41496" y="86262"/>
                  <a:pt x="41430" y="85428"/>
                  <a:pt x="41330" y="84561"/>
                </a:cubicBezTo>
                <a:cubicBezTo>
                  <a:pt x="41230" y="83593"/>
                  <a:pt x="41063" y="82593"/>
                  <a:pt x="40796" y="81625"/>
                </a:cubicBezTo>
                <a:cubicBezTo>
                  <a:pt x="40441" y="80302"/>
                  <a:pt x="39243" y="79354"/>
                  <a:pt x="37867" y="79354"/>
                </a:cubicBezTo>
                <a:cubicBezTo>
                  <a:pt x="37820" y="79354"/>
                  <a:pt x="37774" y="79355"/>
                  <a:pt x="37727" y="79357"/>
                </a:cubicBezTo>
                <a:cubicBezTo>
                  <a:pt x="37694" y="79324"/>
                  <a:pt x="37694" y="79324"/>
                  <a:pt x="37660" y="79324"/>
                </a:cubicBezTo>
                <a:lnTo>
                  <a:pt x="37594" y="79290"/>
                </a:lnTo>
                <a:lnTo>
                  <a:pt x="38828" y="77656"/>
                </a:lnTo>
                <a:lnTo>
                  <a:pt x="39428" y="77923"/>
                </a:lnTo>
                <a:cubicBezTo>
                  <a:pt x="39862" y="78123"/>
                  <a:pt x="40262" y="78290"/>
                  <a:pt x="40696" y="78456"/>
                </a:cubicBezTo>
                <a:cubicBezTo>
                  <a:pt x="41063" y="78623"/>
                  <a:pt x="41496" y="78690"/>
                  <a:pt x="41897" y="78690"/>
                </a:cubicBezTo>
                <a:cubicBezTo>
                  <a:pt x="42531" y="78690"/>
                  <a:pt x="43131" y="78556"/>
                  <a:pt x="43665" y="78256"/>
                </a:cubicBezTo>
                <a:cubicBezTo>
                  <a:pt x="43831" y="78190"/>
                  <a:pt x="43998" y="78089"/>
                  <a:pt x="44165" y="78023"/>
                </a:cubicBezTo>
                <a:cubicBezTo>
                  <a:pt x="44332" y="77923"/>
                  <a:pt x="44599" y="77789"/>
                  <a:pt x="44765" y="77689"/>
                </a:cubicBezTo>
                <a:cubicBezTo>
                  <a:pt x="52338" y="74454"/>
                  <a:pt x="59142" y="71418"/>
                  <a:pt x="65313" y="67148"/>
                </a:cubicBezTo>
                <a:cubicBezTo>
                  <a:pt x="66381" y="66414"/>
                  <a:pt x="67415" y="65581"/>
                  <a:pt x="68382" y="64680"/>
                </a:cubicBezTo>
                <a:cubicBezTo>
                  <a:pt x="70117" y="63179"/>
                  <a:pt x="70951" y="60911"/>
                  <a:pt x="70584" y="58676"/>
                </a:cubicBezTo>
                <a:cubicBezTo>
                  <a:pt x="70384" y="57275"/>
                  <a:pt x="70050" y="55907"/>
                  <a:pt x="69516" y="54606"/>
                </a:cubicBezTo>
                <a:cubicBezTo>
                  <a:pt x="67415" y="49135"/>
                  <a:pt x="64646" y="43965"/>
                  <a:pt x="61244" y="39195"/>
                </a:cubicBezTo>
                <a:cubicBezTo>
                  <a:pt x="61211" y="39128"/>
                  <a:pt x="61144" y="39028"/>
                  <a:pt x="61110" y="38961"/>
                </a:cubicBezTo>
                <a:lnTo>
                  <a:pt x="61044" y="38861"/>
                </a:lnTo>
                <a:lnTo>
                  <a:pt x="61277" y="38895"/>
                </a:lnTo>
                <a:cubicBezTo>
                  <a:pt x="61411" y="38895"/>
                  <a:pt x="61577" y="38928"/>
                  <a:pt x="61744" y="38961"/>
                </a:cubicBezTo>
                <a:cubicBezTo>
                  <a:pt x="62445" y="39162"/>
                  <a:pt x="63179" y="39362"/>
                  <a:pt x="63912" y="39562"/>
                </a:cubicBezTo>
                <a:lnTo>
                  <a:pt x="64913" y="39829"/>
                </a:lnTo>
                <a:lnTo>
                  <a:pt x="67382" y="40529"/>
                </a:lnTo>
                <a:cubicBezTo>
                  <a:pt x="69350" y="41063"/>
                  <a:pt x="71351" y="41630"/>
                  <a:pt x="73353" y="42130"/>
                </a:cubicBezTo>
                <a:cubicBezTo>
                  <a:pt x="74253" y="42331"/>
                  <a:pt x="75154" y="42464"/>
                  <a:pt x="76054" y="42564"/>
                </a:cubicBezTo>
                <a:cubicBezTo>
                  <a:pt x="76788" y="42664"/>
                  <a:pt x="77556" y="42764"/>
                  <a:pt x="78289" y="42931"/>
                </a:cubicBezTo>
                <a:cubicBezTo>
                  <a:pt x="79257" y="43131"/>
                  <a:pt x="80257" y="43231"/>
                  <a:pt x="81225" y="43231"/>
                </a:cubicBezTo>
                <a:cubicBezTo>
                  <a:pt x="82226" y="43231"/>
                  <a:pt x="83193" y="43098"/>
                  <a:pt x="84160" y="42831"/>
                </a:cubicBezTo>
                <a:cubicBezTo>
                  <a:pt x="84360" y="42764"/>
                  <a:pt x="84594" y="42731"/>
                  <a:pt x="84794" y="42697"/>
                </a:cubicBezTo>
                <a:lnTo>
                  <a:pt x="85094" y="42664"/>
                </a:lnTo>
                <a:cubicBezTo>
                  <a:pt x="85795" y="44932"/>
                  <a:pt x="86328" y="47234"/>
                  <a:pt x="86629" y="49602"/>
                </a:cubicBezTo>
                <a:cubicBezTo>
                  <a:pt x="86729" y="50103"/>
                  <a:pt x="86795" y="50637"/>
                  <a:pt x="86862" y="51137"/>
                </a:cubicBezTo>
                <a:cubicBezTo>
                  <a:pt x="87229" y="53939"/>
                  <a:pt x="87629" y="56808"/>
                  <a:pt x="88764" y="59476"/>
                </a:cubicBezTo>
                <a:cubicBezTo>
                  <a:pt x="88897" y="59810"/>
                  <a:pt x="89030" y="60143"/>
                  <a:pt x="89164" y="60477"/>
                </a:cubicBezTo>
                <a:cubicBezTo>
                  <a:pt x="89297" y="60877"/>
                  <a:pt x="89464" y="61311"/>
                  <a:pt x="89631" y="61711"/>
                </a:cubicBezTo>
                <a:cubicBezTo>
                  <a:pt x="91132" y="64913"/>
                  <a:pt x="93100" y="67315"/>
                  <a:pt x="95635" y="69083"/>
                </a:cubicBezTo>
                <a:cubicBezTo>
                  <a:pt x="96169" y="69450"/>
                  <a:pt x="96602" y="69950"/>
                  <a:pt x="96836" y="70551"/>
                </a:cubicBezTo>
                <a:cubicBezTo>
                  <a:pt x="97570" y="72319"/>
                  <a:pt x="98204" y="73753"/>
                  <a:pt x="98871" y="75054"/>
                </a:cubicBezTo>
                <a:lnTo>
                  <a:pt x="99138" y="75588"/>
                </a:lnTo>
                <a:cubicBezTo>
                  <a:pt x="99605" y="76622"/>
                  <a:pt x="100172" y="77589"/>
                  <a:pt x="100872" y="78456"/>
                </a:cubicBezTo>
                <a:cubicBezTo>
                  <a:pt x="102907" y="80725"/>
                  <a:pt x="105075" y="82793"/>
                  <a:pt x="106710" y="84327"/>
                </a:cubicBezTo>
                <a:lnTo>
                  <a:pt x="106843" y="84461"/>
                </a:lnTo>
                <a:cubicBezTo>
                  <a:pt x="107444" y="84994"/>
                  <a:pt x="107977" y="85495"/>
                  <a:pt x="107944" y="86395"/>
                </a:cubicBezTo>
                <a:cubicBezTo>
                  <a:pt x="107977" y="86662"/>
                  <a:pt x="108044" y="86929"/>
                  <a:pt x="108177" y="87196"/>
                </a:cubicBezTo>
                <a:lnTo>
                  <a:pt x="108244" y="87396"/>
                </a:lnTo>
                <a:lnTo>
                  <a:pt x="108478" y="87963"/>
                </a:lnTo>
                <a:cubicBezTo>
                  <a:pt x="108711" y="88597"/>
                  <a:pt x="108945" y="89231"/>
                  <a:pt x="109245" y="89865"/>
                </a:cubicBezTo>
                <a:lnTo>
                  <a:pt x="109478" y="90332"/>
                </a:lnTo>
                <a:cubicBezTo>
                  <a:pt x="110112" y="91699"/>
                  <a:pt x="110813" y="93167"/>
                  <a:pt x="111546" y="94501"/>
                </a:cubicBezTo>
                <a:cubicBezTo>
                  <a:pt x="112180" y="95669"/>
                  <a:pt x="113348" y="96469"/>
                  <a:pt x="114649" y="96569"/>
                </a:cubicBezTo>
                <a:cubicBezTo>
                  <a:pt x="115016" y="96603"/>
                  <a:pt x="115349" y="96636"/>
                  <a:pt x="115683" y="96703"/>
                </a:cubicBezTo>
                <a:lnTo>
                  <a:pt x="115850" y="96703"/>
                </a:lnTo>
                <a:cubicBezTo>
                  <a:pt x="116884" y="96836"/>
                  <a:pt x="117718" y="96970"/>
                  <a:pt x="118418" y="97670"/>
                </a:cubicBezTo>
                <a:cubicBezTo>
                  <a:pt x="118752" y="97970"/>
                  <a:pt x="119085" y="98204"/>
                  <a:pt x="119485" y="98404"/>
                </a:cubicBezTo>
                <a:lnTo>
                  <a:pt x="119852" y="98604"/>
                </a:lnTo>
                <a:cubicBezTo>
                  <a:pt x="120153" y="98804"/>
                  <a:pt x="120486" y="98904"/>
                  <a:pt x="120820" y="98904"/>
                </a:cubicBezTo>
                <a:cubicBezTo>
                  <a:pt x="121320" y="98871"/>
                  <a:pt x="121787" y="98704"/>
                  <a:pt x="122221" y="98437"/>
                </a:cubicBezTo>
                <a:cubicBezTo>
                  <a:pt x="122421" y="98337"/>
                  <a:pt x="122554" y="98171"/>
                  <a:pt x="122621" y="97937"/>
                </a:cubicBezTo>
                <a:cubicBezTo>
                  <a:pt x="122688" y="97704"/>
                  <a:pt x="122621" y="97437"/>
                  <a:pt x="122488" y="97237"/>
                </a:cubicBezTo>
                <a:cubicBezTo>
                  <a:pt x="122421" y="97103"/>
                  <a:pt x="122321" y="97003"/>
                  <a:pt x="122254" y="96870"/>
                </a:cubicBezTo>
                <a:lnTo>
                  <a:pt x="122154" y="96703"/>
                </a:lnTo>
                <a:lnTo>
                  <a:pt x="122988" y="97036"/>
                </a:lnTo>
                <a:lnTo>
                  <a:pt x="124756" y="97704"/>
                </a:lnTo>
                <a:cubicBezTo>
                  <a:pt x="125440" y="97987"/>
                  <a:pt x="126157" y="98129"/>
                  <a:pt x="126874" y="98129"/>
                </a:cubicBezTo>
                <a:cubicBezTo>
                  <a:pt x="127591" y="98129"/>
                  <a:pt x="128308" y="97987"/>
                  <a:pt x="128992" y="97704"/>
                </a:cubicBezTo>
                <a:cubicBezTo>
                  <a:pt x="129493" y="97470"/>
                  <a:pt x="129926" y="97103"/>
                  <a:pt x="130226" y="96603"/>
                </a:cubicBezTo>
                <a:cubicBezTo>
                  <a:pt x="130460" y="96369"/>
                  <a:pt x="130693" y="96169"/>
                  <a:pt x="130994" y="96036"/>
                </a:cubicBezTo>
                <a:cubicBezTo>
                  <a:pt x="131194" y="95936"/>
                  <a:pt x="131394" y="95802"/>
                  <a:pt x="131561" y="95669"/>
                </a:cubicBezTo>
                <a:cubicBezTo>
                  <a:pt x="131728" y="95502"/>
                  <a:pt x="131828" y="95268"/>
                  <a:pt x="131861" y="95035"/>
                </a:cubicBezTo>
                <a:cubicBezTo>
                  <a:pt x="131928" y="94835"/>
                  <a:pt x="131894" y="94601"/>
                  <a:pt x="131794" y="94401"/>
                </a:cubicBezTo>
                <a:cubicBezTo>
                  <a:pt x="131661" y="94201"/>
                  <a:pt x="131461" y="94068"/>
                  <a:pt x="131227" y="94034"/>
                </a:cubicBezTo>
                <a:lnTo>
                  <a:pt x="130960" y="93968"/>
                </a:lnTo>
                <a:lnTo>
                  <a:pt x="130860" y="93968"/>
                </a:lnTo>
                <a:cubicBezTo>
                  <a:pt x="130693" y="93100"/>
                  <a:pt x="130360" y="92833"/>
                  <a:pt x="129493" y="92733"/>
                </a:cubicBezTo>
                <a:lnTo>
                  <a:pt x="128992" y="92667"/>
                </a:lnTo>
                <a:cubicBezTo>
                  <a:pt x="128825" y="92667"/>
                  <a:pt x="128625" y="92633"/>
                  <a:pt x="128459" y="92600"/>
                </a:cubicBezTo>
                <a:lnTo>
                  <a:pt x="127158" y="92433"/>
                </a:lnTo>
                <a:cubicBezTo>
                  <a:pt x="125823" y="92266"/>
                  <a:pt x="124422" y="92066"/>
                  <a:pt x="123055" y="91866"/>
                </a:cubicBezTo>
                <a:cubicBezTo>
                  <a:pt x="122588" y="91799"/>
                  <a:pt x="122121" y="91566"/>
                  <a:pt x="121754" y="91266"/>
                </a:cubicBezTo>
                <a:cubicBezTo>
                  <a:pt x="121153" y="90665"/>
                  <a:pt x="120620" y="89998"/>
                  <a:pt x="120086" y="89364"/>
                </a:cubicBezTo>
                <a:lnTo>
                  <a:pt x="119552" y="88697"/>
                </a:lnTo>
                <a:cubicBezTo>
                  <a:pt x="119485" y="88597"/>
                  <a:pt x="119419" y="88497"/>
                  <a:pt x="119352" y="88397"/>
                </a:cubicBezTo>
                <a:lnTo>
                  <a:pt x="119285" y="88263"/>
                </a:lnTo>
                <a:lnTo>
                  <a:pt x="119852" y="88297"/>
                </a:lnTo>
                <a:lnTo>
                  <a:pt x="120786" y="88364"/>
                </a:lnTo>
                <a:cubicBezTo>
                  <a:pt x="121454" y="88430"/>
                  <a:pt x="122121" y="88464"/>
                  <a:pt x="122788" y="88497"/>
                </a:cubicBezTo>
                <a:lnTo>
                  <a:pt x="123221" y="88497"/>
                </a:lnTo>
                <a:cubicBezTo>
                  <a:pt x="123283" y="88500"/>
                  <a:pt x="123344" y="88501"/>
                  <a:pt x="123405" y="88501"/>
                </a:cubicBezTo>
                <a:cubicBezTo>
                  <a:pt x="124077" y="88501"/>
                  <a:pt x="124742" y="88333"/>
                  <a:pt x="125323" y="87997"/>
                </a:cubicBezTo>
                <a:cubicBezTo>
                  <a:pt x="125590" y="87830"/>
                  <a:pt x="125790" y="87596"/>
                  <a:pt x="125990" y="87329"/>
                </a:cubicBezTo>
                <a:lnTo>
                  <a:pt x="126157" y="87096"/>
                </a:lnTo>
                <a:cubicBezTo>
                  <a:pt x="126290" y="86929"/>
                  <a:pt x="126424" y="86729"/>
                  <a:pt x="126490" y="86529"/>
                </a:cubicBezTo>
                <a:lnTo>
                  <a:pt x="126557" y="86395"/>
                </a:lnTo>
                <a:cubicBezTo>
                  <a:pt x="126691" y="86162"/>
                  <a:pt x="126757" y="85895"/>
                  <a:pt x="126757" y="85628"/>
                </a:cubicBezTo>
                <a:cubicBezTo>
                  <a:pt x="126724" y="85295"/>
                  <a:pt x="126457" y="85161"/>
                  <a:pt x="126023" y="85161"/>
                </a:cubicBezTo>
                <a:lnTo>
                  <a:pt x="125423" y="85161"/>
                </a:lnTo>
                <a:lnTo>
                  <a:pt x="124823" y="85228"/>
                </a:lnTo>
                <a:cubicBezTo>
                  <a:pt x="124422" y="85261"/>
                  <a:pt x="124022" y="85295"/>
                  <a:pt x="123622" y="85295"/>
                </a:cubicBezTo>
                <a:lnTo>
                  <a:pt x="123522" y="85295"/>
                </a:lnTo>
                <a:cubicBezTo>
                  <a:pt x="123475" y="85296"/>
                  <a:pt x="123428" y="85296"/>
                  <a:pt x="123382" y="85296"/>
                </a:cubicBezTo>
                <a:cubicBezTo>
                  <a:pt x="121663" y="85296"/>
                  <a:pt x="119982" y="84698"/>
                  <a:pt x="118618" y="83593"/>
                </a:cubicBezTo>
                <a:cubicBezTo>
                  <a:pt x="118051" y="83126"/>
                  <a:pt x="117451" y="82760"/>
                  <a:pt x="116817" y="82426"/>
                </a:cubicBezTo>
                <a:cubicBezTo>
                  <a:pt x="116517" y="82259"/>
                  <a:pt x="116250" y="82126"/>
                  <a:pt x="115983" y="81959"/>
                </a:cubicBezTo>
                <a:cubicBezTo>
                  <a:pt x="115783" y="81859"/>
                  <a:pt x="115583" y="81759"/>
                  <a:pt x="115383" y="81625"/>
                </a:cubicBezTo>
                <a:lnTo>
                  <a:pt x="115182" y="81525"/>
                </a:lnTo>
                <a:lnTo>
                  <a:pt x="115249" y="81525"/>
                </a:lnTo>
                <a:cubicBezTo>
                  <a:pt x="115249" y="81492"/>
                  <a:pt x="115282" y="81492"/>
                  <a:pt x="115249" y="81459"/>
                </a:cubicBezTo>
                <a:lnTo>
                  <a:pt x="115249" y="81058"/>
                </a:lnTo>
                <a:cubicBezTo>
                  <a:pt x="115282" y="80725"/>
                  <a:pt x="115249" y="80425"/>
                  <a:pt x="115149" y="80124"/>
                </a:cubicBezTo>
                <a:cubicBezTo>
                  <a:pt x="114982" y="79491"/>
                  <a:pt x="114782" y="78823"/>
                  <a:pt x="114582" y="78190"/>
                </a:cubicBezTo>
                <a:cubicBezTo>
                  <a:pt x="114282" y="77189"/>
                  <a:pt x="113948" y="76121"/>
                  <a:pt x="113715" y="75087"/>
                </a:cubicBezTo>
                <a:cubicBezTo>
                  <a:pt x="113348" y="73086"/>
                  <a:pt x="112547" y="71151"/>
                  <a:pt x="111413" y="69483"/>
                </a:cubicBezTo>
                <a:cubicBezTo>
                  <a:pt x="110779" y="68616"/>
                  <a:pt x="110479" y="67515"/>
                  <a:pt x="110646" y="66448"/>
                </a:cubicBezTo>
                <a:cubicBezTo>
                  <a:pt x="110779" y="65247"/>
                  <a:pt x="110612" y="64046"/>
                  <a:pt x="110112" y="62945"/>
                </a:cubicBezTo>
                <a:cubicBezTo>
                  <a:pt x="109478" y="61578"/>
                  <a:pt x="109045" y="60110"/>
                  <a:pt x="108744" y="58642"/>
                </a:cubicBezTo>
                <a:lnTo>
                  <a:pt x="108678" y="58375"/>
                </a:lnTo>
                <a:cubicBezTo>
                  <a:pt x="107777" y="54573"/>
                  <a:pt x="106843" y="50637"/>
                  <a:pt x="105976" y="46867"/>
                </a:cubicBezTo>
                <a:cubicBezTo>
                  <a:pt x="105542" y="44966"/>
                  <a:pt x="105075" y="43031"/>
                  <a:pt x="104642" y="41096"/>
                </a:cubicBezTo>
                <a:cubicBezTo>
                  <a:pt x="103941" y="38161"/>
                  <a:pt x="103474" y="35159"/>
                  <a:pt x="103241" y="32123"/>
                </a:cubicBezTo>
                <a:cubicBezTo>
                  <a:pt x="103241" y="31923"/>
                  <a:pt x="103207" y="31756"/>
                  <a:pt x="103207" y="31623"/>
                </a:cubicBezTo>
                <a:cubicBezTo>
                  <a:pt x="103140" y="30856"/>
                  <a:pt x="103140" y="30856"/>
                  <a:pt x="104074" y="30622"/>
                </a:cubicBezTo>
                <a:lnTo>
                  <a:pt x="104308" y="30589"/>
                </a:lnTo>
                <a:cubicBezTo>
                  <a:pt x="105876" y="30189"/>
                  <a:pt x="107510" y="29922"/>
                  <a:pt x="109111" y="29655"/>
                </a:cubicBezTo>
                <a:lnTo>
                  <a:pt x="110746" y="29388"/>
                </a:lnTo>
                <a:lnTo>
                  <a:pt x="110879" y="29388"/>
                </a:lnTo>
                <a:cubicBezTo>
                  <a:pt x="111046" y="29388"/>
                  <a:pt x="111213" y="29421"/>
                  <a:pt x="111380" y="29521"/>
                </a:cubicBezTo>
                <a:cubicBezTo>
                  <a:pt x="111680" y="29655"/>
                  <a:pt x="111947" y="29788"/>
                  <a:pt x="112247" y="29955"/>
                </a:cubicBezTo>
                <a:cubicBezTo>
                  <a:pt x="112514" y="30088"/>
                  <a:pt x="112747" y="30222"/>
                  <a:pt x="113014" y="30355"/>
                </a:cubicBezTo>
                <a:lnTo>
                  <a:pt x="113748" y="30722"/>
                </a:lnTo>
                <a:cubicBezTo>
                  <a:pt x="114715" y="31189"/>
                  <a:pt x="115716" y="31690"/>
                  <a:pt x="116750" y="32090"/>
                </a:cubicBezTo>
                <a:cubicBezTo>
                  <a:pt x="117017" y="32223"/>
                  <a:pt x="117317" y="32323"/>
                  <a:pt x="117651" y="32323"/>
                </a:cubicBezTo>
                <a:cubicBezTo>
                  <a:pt x="118151" y="32323"/>
                  <a:pt x="118551" y="32057"/>
                  <a:pt x="118985" y="31423"/>
                </a:cubicBezTo>
                <a:cubicBezTo>
                  <a:pt x="119786" y="30189"/>
                  <a:pt x="120553" y="28954"/>
                  <a:pt x="121253" y="27787"/>
                </a:cubicBezTo>
                <a:cubicBezTo>
                  <a:pt x="121620" y="27186"/>
                  <a:pt x="122087" y="26619"/>
                  <a:pt x="122988" y="26586"/>
                </a:cubicBezTo>
                <a:cubicBezTo>
                  <a:pt x="123155" y="26553"/>
                  <a:pt x="123288" y="26553"/>
                  <a:pt x="123422" y="26486"/>
                </a:cubicBezTo>
                <a:lnTo>
                  <a:pt x="123522" y="26453"/>
                </a:lnTo>
                <a:cubicBezTo>
                  <a:pt x="124522" y="26152"/>
                  <a:pt x="124789" y="25719"/>
                  <a:pt x="124622" y="24685"/>
                </a:cubicBezTo>
                <a:cubicBezTo>
                  <a:pt x="124589" y="24318"/>
                  <a:pt x="124522" y="23951"/>
                  <a:pt x="124456" y="23550"/>
                </a:cubicBezTo>
                <a:cubicBezTo>
                  <a:pt x="124356" y="22917"/>
                  <a:pt x="124256" y="22250"/>
                  <a:pt x="124155" y="21582"/>
                </a:cubicBezTo>
                <a:lnTo>
                  <a:pt x="124155" y="21482"/>
                </a:lnTo>
                <a:cubicBezTo>
                  <a:pt x="124055" y="21115"/>
                  <a:pt x="124089" y="20748"/>
                  <a:pt x="124189" y="20382"/>
                </a:cubicBezTo>
                <a:cubicBezTo>
                  <a:pt x="124689" y="19214"/>
                  <a:pt x="124622" y="17980"/>
                  <a:pt x="124589" y="16812"/>
                </a:cubicBezTo>
                <a:lnTo>
                  <a:pt x="124589" y="16479"/>
                </a:lnTo>
                <a:lnTo>
                  <a:pt x="124589" y="15478"/>
                </a:lnTo>
                <a:lnTo>
                  <a:pt x="124589" y="15144"/>
                </a:lnTo>
                <a:lnTo>
                  <a:pt x="125590" y="15245"/>
                </a:lnTo>
                <a:cubicBezTo>
                  <a:pt x="126390" y="15345"/>
                  <a:pt x="127191" y="15445"/>
                  <a:pt x="127992" y="15478"/>
                </a:cubicBezTo>
                <a:lnTo>
                  <a:pt x="128258" y="15478"/>
                </a:lnTo>
                <a:cubicBezTo>
                  <a:pt x="129059" y="15478"/>
                  <a:pt x="129826" y="15311"/>
                  <a:pt x="130527" y="14911"/>
                </a:cubicBezTo>
                <a:cubicBezTo>
                  <a:pt x="131494" y="14444"/>
                  <a:pt x="131627" y="13076"/>
                  <a:pt x="130760" y="12409"/>
                </a:cubicBezTo>
                <a:lnTo>
                  <a:pt x="130493" y="12209"/>
                </a:lnTo>
                <a:lnTo>
                  <a:pt x="130393" y="12142"/>
                </a:lnTo>
                <a:lnTo>
                  <a:pt x="130560" y="12142"/>
                </a:lnTo>
                <a:lnTo>
                  <a:pt x="130927" y="12109"/>
                </a:lnTo>
                <a:cubicBezTo>
                  <a:pt x="132461" y="11909"/>
                  <a:pt x="133495" y="11208"/>
                  <a:pt x="134029" y="9974"/>
                </a:cubicBezTo>
                <a:cubicBezTo>
                  <a:pt x="134163" y="9674"/>
                  <a:pt x="134196" y="9340"/>
                  <a:pt x="134163" y="9007"/>
                </a:cubicBezTo>
                <a:cubicBezTo>
                  <a:pt x="134129" y="8740"/>
                  <a:pt x="133962" y="8606"/>
                  <a:pt x="133729" y="8606"/>
                </a:cubicBezTo>
                <a:cubicBezTo>
                  <a:pt x="133629" y="8606"/>
                  <a:pt x="133495" y="8640"/>
                  <a:pt x="133429" y="8706"/>
                </a:cubicBezTo>
                <a:cubicBezTo>
                  <a:pt x="132678" y="9144"/>
                  <a:pt x="131811" y="9377"/>
                  <a:pt x="130936" y="9377"/>
                </a:cubicBezTo>
                <a:cubicBezTo>
                  <a:pt x="130877" y="9377"/>
                  <a:pt x="130819" y="9376"/>
                  <a:pt x="130760" y="9374"/>
                </a:cubicBezTo>
                <a:cubicBezTo>
                  <a:pt x="130260" y="9374"/>
                  <a:pt x="129793" y="9340"/>
                  <a:pt x="129259" y="9274"/>
                </a:cubicBezTo>
                <a:cubicBezTo>
                  <a:pt x="129159" y="9274"/>
                  <a:pt x="129026" y="9240"/>
                  <a:pt x="128926" y="9207"/>
                </a:cubicBezTo>
                <a:lnTo>
                  <a:pt x="128825" y="9173"/>
                </a:lnTo>
                <a:lnTo>
                  <a:pt x="129026" y="9007"/>
                </a:lnTo>
                <a:cubicBezTo>
                  <a:pt x="129192" y="8873"/>
                  <a:pt x="129359" y="8740"/>
                  <a:pt x="129493" y="8606"/>
                </a:cubicBezTo>
                <a:cubicBezTo>
                  <a:pt x="130126" y="8006"/>
                  <a:pt x="130260" y="7072"/>
                  <a:pt x="129826" y="6338"/>
                </a:cubicBezTo>
                <a:cubicBezTo>
                  <a:pt x="129426" y="5504"/>
                  <a:pt x="128592" y="4970"/>
                  <a:pt x="127658" y="4970"/>
                </a:cubicBezTo>
                <a:cubicBezTo>
                  <a:pt x="127358" y="4970"/>
                  <a:pt x="127058" y="5004"/>
                  <a:pt x="126791" y="5104"/>
                </a:cubicBezTo>
                <a:cubicBezTo>
                  <a:pt x="126124" y="5337"/>
                  <a:pt x="125423" y="5471"/>
                  <a:pt x="124756" y="5471"/>
                </a:cubicBezTo>
                <a:cubicBezTo>
                  <a:pt x="124489" y="5471"/>
                  <a:pt x="124256" y="5437"/>
                  <a:pt x="123989" y="5437"/>
                </a:cubicBezTo>
                <a:cubicBezTo>
                  <a:pt x="122221" y="5204"/>
                  <a:pt x="120520" y="4537"/>
                  <a:pt x="119085" y="3503"/>
                </a:cubicBezTo>
                <a:cubicBezTo>
                  <a:pt x="117555" y="2265"/>
                  <a:pt x="115643" y="1600"/>
                  <a:pt x="113691" y="1600"/>
                </a:cubicBezTo>
                <a:cubicBezTo>
                  <a:pt x="113643" y="1600"/>
                  <a:pt x="113596" y="1601"/>
                  <a:pt x="113548" y="1601"/>
                </a:cubicBezTo>
                <a:cubicBezTo>
                  <a:pt x="111913" y="1635"/>
                  <a:pt x="110312" y="1968"/>
                  <a:pt x="108811" y="2635"/>
                </a:cubicBezTo>
                <a:cubicBezTo>
                  <a:pt x="107410" y="3236"/>
                  <a:pt x="106610" y="4137"/>
                  <a:pt x="106376" y="5437"/>
                </a:cubicBezTo>
                <a:cubicBezTo>
                  <a:pt x="106343" y="5471"/>
                  <a:pt x="106343" y="5504"/>
                  <a:pt x="106309" y="5504"/>
                </a:cubicBezTo>
                <a:cubicBezTo>
                  <a:pt x="106309" y="5504"/>
                  <a:pt x="106309" y="5538"/>
                  <a:pt x="106309" y="5538"/>
                </a:cubicBezTo>
                <a:lnTo>
                  <a:pt x="106109" y="5538"/>
                </a:lnTo>
                <a:cubicBezTo>
                  <a:pt x="105942" y="5538"/>
                  <a:pt x="105776" y="5504"/>
                  <a:pt x="105609" y="5504"/>
                </a:cubicBezTo>
                <a:lnTo>
                  <a:pt x="105542" y="5504"/>
                </a:lnTo>
                <a:cubicBezTo>
                  <a:pt x="105495" y="5502"/>
                  <a:pt x="105447" y="5501"/>
                  <a:pt x="105400" y="5501"/>
                </a:cubicBezTo>
                <a:cubicBezTo>
                  <a:pt x="103758" y="5501"/>
                  <a:pt x="102329" y="6618"/>
                  <a:pt x="101940" y="8239"/>
                </a:cubicBezTo>
                <a:cubicBezTo>
                  <a:pt x="101873" y="8473"/>
                  <a:pt x="101840" y="8740"/>
                  <a:pt x="101806" y="8973"/>
                </a:cubicBezTo>
                <a:cubicBezTo>
                  <a:pt x="101773" y="9374"/>
                  <a:pt x="101739" y="9741"/>
                  <a:pt x="101706" y="10107"/>
                </a:cubicBezTo>
                <a:cubicBezTo>
                  <a:pt x="101673" y="10808"/>
                  <a:pt x="101606" y="11542"/>
                  <a:pt x="101506" y="12276"/>
                </a:cubicBezTo>
                <a:cubicBezTo>
                  <a:pt x="101373" y="12843"/>
                  <a:pt x="101239" y="13443"/>
                  <a:pt x="101039" y="14010"/>
                </a:cubicBezTo>
                <a:cubicBezTo>
                  <a:pt x="100972" y="14277"/>
                  <a:pt x="100906" y="14511"/>
                  <a:pt x="100805" y="14778"/>
                </a:cubicBezTo>
                <a:lnTo>
                  <a:pt x="100605" y="14411"/>
                </a:lnTo>
                <a:cubicBezTo>
                  <a:pt x="100405" y="14044"/>
                  <a:pt x="100272" y="13743"/>
                  <a:pt x="100072" y="13477"/>
                </a:cubicBezTo>
                <a:cubicBezTo>
                  <a:pt x="100005" y="13310"/>
                  <a:pt x="99871" y="13243"/>
                  <a:pt x="99705" y="13210"/>
                </a:cubicBezTo>
                <a:cubicBezTo>
                  <a:pt x="98971" y="13310"/>
                  <a:pt x="98237" y="13443"/>
                  <a:pt x="97503" y="13577"/>
                </a:cubicBezTo>
                <a:lnTo>
                  <a:pt x="96069" y="13844"/>
                </a:lnTo>
                <a:lnTo>
                  <a:pt x="95935" y="13844"/>
                </a:lnTo>
                <a:cubicBezTo>
                  <a:pt x="95869" y="13844"/>
                  <a:pt x="95769" y="13810"/>
                  <a:pt x="95702" y="13777"/>
                </a:cubicBezTo>
                <a:cubicBezTo>
                  <a:pt x="92967" y="11642"/>
                  <a:pt x="89898" y="9974"/>
                  <a:pt x="86595" y="8873"/>
                </a:cubicBezTo>
                <a:cubicBezTo>
                  <a:pt x="80458" y="6672"/>
                  <a:pt x="74220" y="4904"/>
                  <a:pt x="67849" y="3569"/>
                </a:cubicBezTo>
                <a:cubicBezTo>
                  <a:pt x="66448" y="3269"/>
                  <a:pt x="65013" y="2969"/>
                  <a:pt x="63679" y="2669"/>
                </a:cubicBezTo>
                <a:cubicBezTo>
                  <a:pt x="60243" y="1835"/>
                  <a:pt x="56774" y="1168"/>
                  <a:pt x="53305" y="701"/>
                </a:cubicBezTo>
                <a:cubicBezTo>
                  <a:pt x="50536" y="367"/>
                  <a:pt x="48301" y="167"/>
                  <a:pt x="46267" y="67"/>
                </a:cubicBezTo>
                <a:cubicBezTo>
                  <a:pt x="45766" y="34"/>
                  <a:pt x="45232" y="0"/>
                  <a:pt x="44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5"/>
          <p:cNvSpPr/>
          <p:nvPr/>
        </p:nvSpPr>
        <p:spPr>
          <a:xfrm>
            <a:off x="3544040" y="3755909"/>
            <a:ext cx="117199" cy="96284"/>
          </a:xfrm>
          <a:custGeom>
            <a:rect b="b" l="l" r="r" t="t"/>
            <a:pathLst>
              <a:path extrusionOk="0" h="9373" w="11409">
                <a:moveTo>
                  <a:pt x="10362" y="0"/>
                </a:moveTo>
                <a:cubicBezTo>
                  <a:pt x="9625" y="0"/>
                  <a:pt x="8885" y="139"/>
                  <a:pt x="8206" y="400"/>
                </a:cubicBezTo>
                <a:cubicBezTo>
                  <a:pt x="4370" y="1901"/>
                  <a:pt x="1402" y="5003"/>
                  <a:pt x="67" y="8872"/>
                </a:cubicBezTo>
                <a:cubicBezTo>
                  <a:pt x="34" y="9006"/>
                  <a:pt x="34" y="9173"/>
                  <a:pt x="1" y="9306"/>
                </a:cubicBezTo>
                <a:lnTo>
                  <a:pt x="201" y="9373"/>
                </a:lnTo>
                <a:cubicBezTo>
                  <a:pt x="367" y="9006"/>
                  <a:pt x="568" y="8639"/>
                  <a:pt x="701" y="8239"/>
                </a:cubicBezTo>
                <a:cubicBezTo>
                  <a:pt x="2035" y="4836"/>
                  <a:pt x="4504" y="2468"/>
                  <a:pt x="7806" y="933"/>
                </a:cubicBezTo>
                <a:cubicBezTo>
                  <a:pt x="8642" y="531"/>
                  <a:pt x="9565" y="329"/>
                  <a:pt x="10494" y="329"/>
                </a:cubicBezTo>
                <a:cubicBezTo>
                  <a:pt x="10565" y="329"/>
                  <a:pt x="10637" y="331"/>
                  <a:pt x="10708" y="333"/>
                </a:cubicBezTo>
                <a:cubicBezTo>
                  <a:pt x="10942" y="333"/>
                  <a:pt x="11142" y="333"/>
                  <a:pt x="11375" y="300"/>
                </a:cubicBezTo>
                <a:lnTo>
                  <a:pt x="11409" y="133"/>
                </a:lnTo>
                <a:cubicBezTo>
                  <a:pt x="11275" y="66"/>
                  <a:pt x="11108" y="33"/>
                  <a:pt x="10975" y="33"/>
                </a:cubicBezTo>
                <a:cubicBezTo>
                  <a:pt x="10772" y="11"/>
                  <a:pt x="10567" y="0"/>
                  <a:pt x="103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5"/>
          <p:cNvSpPr/>
          <p:nvPr/>
        </p:nvSpPr>
        <p:spPr>
          <a:xfrm>
            <a:off x="3349068" y="3850128"/>
            <a:ext cx="8228" cy="96305"/>
          </a:xfrm>
          <a:custGeom>
            <a:rect b="b" l="l" r="r" t="t"/>
            <a:pathLst>
              <a:path extrusionOk="0" h="9375" w="801">
                <a:moveTo>
                  <a:pt x="434" y="1"/>
                </a:moveTo>
                <a:lnTo>
                  <a:pt x="434" y="1"/>
                </a:lnTo>
                <a:cubicBezTo>
                  <a:pt x="401" y="167"/>
                  <a:pt x="367" y="334"/>
                  <a:pt x="367" y="501"/>
                </a:cubicBezTo>
                <a:cubicBezTo>
                  <a:pt x="234" y="3203"/>
                  <a:pt x="134" y="5938"/>
                  <a:pt x="0" y="8674"/>
                </a:cubicBezTo>
                <a:cubicBezTo>
                  <a:pt x="34" y="8907"/>
                  <a:pt x="67" y="9141"/>
                  <a:pt x="100" y="9374"/>
                </a:cubicBezTo>
                <a:cubicBezTo>
                  <a:pt x="534" y="8674"/>
                  <a:pt x="801" y="668"/>
                  <a:pt x="4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5"/>
          <p:cNvSpPr/>
          <p:nvPr/>
        </p:nvSpPr>
        <p:spPr>
          <a:xfrm>
            <a:off x="3557404" y="3802844"/>
            <a:ext cx="43525" cy="57916"/>
          </a:xfrm>
          <a:custGeom>
            <a:rect b="b" l="l" r="r" t="t"/>
            <a:pathLst>
              <a:path extrusionOk="0" h="5638" w="4237">
                <a:moveTo>
                  <a:pt x="4237" y="0"/>
                </a:moveTo>
                <a:cubicBezTo>
                  <a:pt x="2869" y="334"/>
                  <a:pt x="0" y="4537"/>
                  <a:pt x="501" y="5638"/>
                </a:cubicBezTo>
                <a:cubicBezTo>
                  <a:pt x="1201" y="3470"/>
                  <a:pt x="2502" y="1501"/>
                  <a:pt x="4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5"/>
          <p:cNvSpPr/>
          <p:nvPr/>
        </p:nvSpPr>
        <p:spPr>
          <a:xfrm>
            <a:off x="3909659" y="3821303"/>
            <a:ext cx="37361" cy="44983"/>
          </a:xfrm>
          <a:custGeom>
            <a:rect b="b" l="l" r="r" t="t"/>
            <a:pathLst>
              <a:path extrusionOk="0" h="4379" w="3637">
                <a:moveTo>
                  <a:pt x="601" y="438"/>
                </a:moveTo>
                <a:lnTo>
                  <a:pt x="1001" y="1072"/>
                </a:lnTo>
                <a:cubicBezTo>
                  <a:pt x="1402" y="1773"/>
                  <a:pt x="2002" y="2340"/>
                  <a:pt x="2736" y="2640"/>
                </a:cubicBezTo>
                <a:cubicBezTo>
                  <a:pt x="2969" y="2773"/>
                  <a:pt x="3170" y="2973"/>
                  <a:pt x="3270" y="3207"/>
                </a:cubicBezTo>
                <a:cubicBezTo>
                  <a:pt x="3257" y="3207"/>
                  <a:pt x="3244" y="3207"/>
                  <a:pt x="3232" y="3207"/>
                </a:cubicBezTo>
                <a:cubicBezTo>
                  <a:pt x="1845" y="3207"/>
                  <a:pt x="568" y="1397"/>
                  <a:pt x="601" y="438"/>
                </a:cubicBezTo>
                <a:close/>
                <a:moveTo>
                  <a:pt x="334" y="1139"/>
                </a:moveTo>
                <a:lnTo>
                  <a:pt x="334" y="1139"/>
                </a:lnTo>
                <a:cubicBezTo>
                  <a:pt x="868" y="2373"/>
                  <a:pt x="1568" y="3374"/>
                  <a:pt x="3069" y="3641"/>
                </a:cubicBezTo>
                <a:cubicBezTo>
                  <a:pt x="2689" y="3942"/>
                  <a:pt x="2282" y="4084"/>
                  <a:pt x="1909" y="4084"/>
                </a:cubicBezTo>
                <a:cubicBezTo>
                  <a:pt x="1334" y="4084"/>
                  <a:pt x="837" y="3747"/>
                  <a:pt x="634" y="3140"/>
                </a:cubicBezTo>
                <a:cubicBezTo>
                  <a:pt x="434" y="2473"/>
                  <a:pt x="368" y="1806"/>
                  <a:pt x="334" y="1139"/>
                </a:cubicBezTo>
                <a:close/>
                <a:moveTo>
                  <a:pt x="521" y="0"/>
                </a:moveTo>
                <a:cubicBezTo>
                  <a:pt x="514" y="0"/>
                  <a:pt x="507" y="2"/>
                  <a:pt x="501" y="5"/>
                </a:cubicBezTo>
                <a:cubicBezTo>
                  <a:pt x="368" y="71"/>
                  <a:pt x="234" y="205"/>
                  <a:pt x="201" y="372"/>
                </a:cubicBezTo>
                <a:cubicBezTo>
                  <a:pt x="1" y="1372"/>
                  <a:pt x="67" y="2373"/>
                  <a:pt x="434" y="3340"/>
                </a:cubicBezTo>
                <a:cubicBezTo>
                  <a:pt x="718" y="3995"/>
                  <a:pt x="1359" y="4379"/>
                  <a:pt x="2020" y="4379"/>
                </a:cubicBezTo>
                <a:cubicBezTo>
                  <a:pt x="2370" y="4379"/>
                  <a:pt x="2725" y="4272"/>
                  <a:pt x="3036" y="4041"/>
                </a:cubicBezTo>
                <a:cubicBezTo>
                  <a:pt x="3236" y="3907"/>
                  <a:pt x="3403" y="3807"/>
                  <a:pt x="3637" y="3674"/>
                </a:cubicBezTo>
                <a:cubicBezTo>
                  <a:pt x="3603" y="3374"/>
                  <a:pt x="3536" y="3107"/>
                  <a:pt x="3436" y="2840"/>
                </a:cubicBezTo>
                <a:cubicBezTo>
                  <a:pt x="3370" y="2673"/>
                  <a:pt x="3236" y="2506"/>
                  <a:pt x="3069" y="2440"/>
                </a:cubicBezTo>
                <a:cubicBezTo>
                  <a:pt x="1935" y="2106"/>
                  <a:pt x="1368" y="1206"/>
                  <a:pt x="835" y="272"/>
                </a:cubicBezTo>
                <a:cubicBezTo>
                  <a:pt x="774" y="150"/>
                  <a:pt x="602" y="0"/>
                  <a:pt x="5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5"/>
          <p:cNvSpPr/>
          <p:nvPr/>
        </p:nvSpPr>
        <p:spPr>
          <a:xfrm>
            <a:off x="3957631" y="3769725"/>
            <a:ext cx="11659" cy="19394"/>
          </a:xfrm>
          <a:custGeom>
            <a:rect b="b" l="l" r="r" t="t"/>
            <a:pathLst>
              <a:path extrusionOk="0" h="1888" w="1135">
                <a:moveTo>
                  <a:pt x="604" y="0"/>
                </a:moveTo>
                <a:cubicBezTo>
                  <a:pt x="497" y="0"/>
                  <a:pt x="301" y="71"/>
                  <a:pt x="301" y="122"/>
                </a:cubicBezTo>
                <a:cubicBezTo>
                  <a:pt x="134" y="589"/>
                  <a:pt x="34" y="1090"/>
                  <a:pt x="1" y="1590"/>
                </a:cubicBezTo>
                <a:cubicBezTo>
                  <a:pt x="1" y="1784"/>
                  <a:pt x="125" y="1888"/>
                  <a:pt x="275" y="1888"/>
                </a:cubicBezTo>
                <a:cubicBezTo>
                  <a:pt x="383" y="1888"/>
                  <a:pt x="504" y="1835"/>
                  <a:pt x="601" y="1723"/>
                </a:cubicBezTo>
                <a:cubicBezTo>
                  <a:pt x="801" y="1390"/>
                  <a:pt x="968" y="1023"/>
                  <a:pt x="1135" y="689"/>
                </a:cubicBezTo>
                <a:cubicBezTo>
                  <a:pt x="1001" y="422"/>
                  <a:pt x="835" y="222"/>
                  <a:pt x="668" y="22"/>
                </a:cubicBezTo>
                <a:cubicBezTo>
                  <a:pt x="660" y="7"/>
                  <a:pt x="636" y="0"/>
                  <a:pt x="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5"/>
          <p:cNvSpPr/>
          <p:nvPr/>
        </p:nvSpPr>
        <p:spPr>
          <a:xfrm>
            <a:off x="2883385" y="4270920"/>
            <a:ext cx="64439" cy="106577"/>
          </a:xfrm>
          <a:custGeom>
            <a:rect b="b" l="l" r="r" t="t"/>
            <a:pathLst>
              <a:path extrusionOk="0" h="10375" w="6273">
                <a:moveTo>
                  <a:pt x="3604" y="0"/>
                </a:moveTo>
                <a:lnTo>
                  <a:pt x="3270" y="200"/>
                </a:lnTo>
                <a:cubicBezTo>
                  <a:pt x="3937" y="2235"/>
                  <a:pt x="4137" y="4403"/>
                  <a:pt x="3337" y="6505"/>
                </a:cubicBezTo>
                <a:cubicBezTo>
                  <a:pt x="2703" y="8106"/>
                  <a:pt x="1535" y="9440"/>
                  <a:pt x="1" y="10241"/>
                </a:cubicBezTo>
                <a:cubicBezTo>
                  <a:pt x="268" y="10330"/>
                  <a:pt x="535" y="10374"/>
                  <a:pt x="811" y="10374"/>
                </a:cubicBezTo>
                <a:cubicBezTo>
                  <a:pt x="950" y="10374"/>
                  <a:pt x="1091" y="10363"/>
                  <a:pt x="1235" y="10341"/>
                </a:cubicBezTo>
                <a:cubicBezTo>
                  <a:pt x="2069" y="10241"/>
                  <a:pt x="2903" y="10208"/>
                  <a:pt x="3737" y="10141"/>
                </a:cubicBezTo>
                <a:cubicBezTo>
                  <a:pt x="4004" y="10108"/>
                  <a:pt x="4071" y="9974"/>
                  <a:pt x="4071" y="9741"/>
                </a:cubicBezTo>
                <a:cubicBezTo>
                  <a:pt x="4071" y="8873"/>
                  <a:pt x="4504" y="8073"/>
                  <a:pt x="5238" y="7639"/>
                </a:cubicBezTo>
                <a:cubicBezTo>
                  <a:pt x="5405" y="7539"/>
                  <a:pt x="5538" y="7472"/>
                  <a:pt x="5672" y="7372"/>
                </a:cubicBezTo>
                <a:lnTo>
                  <a:pt x="6272" y="7005"/>
                </a:lnTo>
                <a:lnTo>
                  <a:pt x="3670" y="0"/>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5"/>
          <p:cNvSpPr/>
          <p:nvPr/>
        </p:nvSpPr>
        <p:spPr>
          <a:xfrm>
            <a:off x="3009490" y="4292164"/>
            <a:ext cx="99725" cy="105355"/>
          </a:xfrm>
          <a:custGeom>
            <a:rect b="b" l="l" r="r" t="t"/>
            <a:pathLst>
              <a:path extrusionOk="0" h="10256" w="9708">
                <a:moveTo>
                  <a:pt x="3436" y="0"/>
                </a:moveTo>
                <a:cubicBezTo>
                  <a:pt x="2536" y="668"/>
                  <a:pt x="1668" y="1268"/>
                  <a:pt x="834" y="1902"/>
                </a:cubicBezTo>
                <a:cubicBezTo>
                  <a:pt x="267" y="2335"/>
                  <a:pt x="0" y="3069"/>
                  <a:pt x="167" y="3770"/>
                </a:cubicBezTo>
                <a:cubicBezTo>
                  <a:pt x="201" y="4003"/>
                  <a:pt x="234" y="4237"/>
                  <a:pt x="301" y="4470"/>
                </a:cubicBezTo>
                <a:cubicBezTo>
                  <a:pt x="1501" y="3736"/>
                  <a:pt x="2669" y="3003"/>
                  <a:pt x="3836" y="2269"/>
                </a:cubicBezTo>
                <a:cubicBezTo>
                  <a:pt x="4003" y="3303"/>
                  <a:pt x="4070" y="4337"/>
                  <a:pt x="4103" y="5371"/>
                </a:cubicBezTo>
                <a:cubicBezTo>
                  <a:pt x="4103" y="6672"/>
                  <a:pt x="4137" y="8206"/>
                  <a:pt x="2936" y="9074"/>
                </a:cubicBezTo>
                <a:cubicBezTo>
                  <a:pt x="3870" y="9855"/>
                  <a:pt x="4945" y="10255"/>
                  <a:pt x="6124" y="10255"/>
                </a:cubicBezTo>
                <a:cubicBezTo>
                  <a:pt x="6757" y="10255"/>
                  <a:pt x="7419" y="10140"/>
                  <a:pt x="8106" y="9908"/>
                </a:cubicBezTo>
                <a:cubicBezTo>
                  <a:pt x="8240" y="9841"/>
                  <a:pt x="8340" y="9774"/>
                  <a:pt x="8440" y="9674"/>
                </a:cubicBezTo>
                <a:cubicBezTo>
                  <a:pt x="8873" y="9040"/>
                  <a:pt x="9274" y="8340"/>
                  <a:pt x="9707" y="7673"/>
                </a:cubicBezTo>
                <a:lnTo>
                  <a:pt x="8573" y="6538"/>
                </a:lnTo>
                <a:cubicBezTo>
                  <a:pt x="8473" y="6438"/>
                  <a:pt x="8373" y="6305"/>
                  <a:pt x="8240" y="6205"/>
                </a:cubicBezTo>
                <a:cubicBezTo>
                  <a:pt x="6972" y="4937"/>
                  <a:pt x="6171" y="4070"/>
                  <a:pt x="5571" y="3336"/>
                </a:cubicBezTo>
                <a:lnTo>
                  <a:pt x="5271" y="3003"/>
                </a:lnTo>
                <a:cubicBezTo>
                  <a:pt x="5271" y="2969"/>
                  <a:pt x="5237" y="2936"/>
                  <a:pt x="5237" y="2936"/>
                </a:cubicBezTo>
                <a:cubicBezTo>
                  <a:pt x="5037" y="2669"/>
                  <a:pt x="4837" y="2402"/>
                  <a:pt x="4670" y="2135"/>
                </a:cubicBezTo>
                <a:cubicBezTo>
                  <a:pt x="4303" y="1568"/>
                  <a:pt x="3937" y="1001"/>
                  <a:pt x="3536" y="201"/>
                </a:cubicBezTo>
                <a:lnTo>
                  <a:pt x="3436" y="0"/>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5"/>
          <p:cNvSpPr/>
          <p:nvPr/>
        </p:nvSpPr>
        <p:spPr>
          <a:xfrm>
            <a:off x="2925882" y="4062235"/>
            <a:ext cx="300522" cy="277573"/>
          </a:xfrm>
          <a:custGeom>
            <a:rect b="b" l="l" r="r" t="t"/>
            <a:pathLst>
              <a:path extrusionOk="0" h="27021" w="29255">
                <a:moveTo>
                  <a:pt x="21482" y="1"/>
                </a:moveTo>
                <a:lnTo>
                  <a:pt x="21482" y="1"/>
                </a:lnTo>
                <a:cubicBezTo>
                  <a:pt x="22350" y="1902"/>
                  <a:pt x="23150" y="3837"/>
                  <a:pt x="23884" y="5772"/>
                </a:cubicBezTo>
                <a:cubicBezTo>
                  <a:pt x="24218" y="6505"/>
                  <a:pt x="24451" y="7306"/>
                  <a:pt x="24518" y="8107"/>
                </a:cubicBezTo>
                <a:cubicBezTo>
                  <a:pt x="24518" y="9941"/>
                  <a:pt x="23350" y="10442"/>
                  <a:pt x="22083" y="11242"/>
                </a:cubicBezTo>
                <a:cubicBezTo>
                  <a:pt x="20648" y="12176"/>
                  <a:pt x="19214" y="13043"/>
                  <a:pt x="17780" y="13977"/>
                </a:cubicBezTo>
                <a:cubicBezTo>
                  <a:pt x="13366" y="16704"/>
                  <a:pt x="8289" y="20473"/>
                  <a:pt x="2988" y="20473"/>
                </a:cubicBezTo>
                <a:cubicBezTo>
                  <a:pt x="1999" y="20473"/>
                  <a:pt x="1002" y="20342"/>
                  <a:pt x="0" y="20048"/>
                </a:cubicBezTo>
                <a:lnTo>
                  <a:pt x="0" y="20048"/>
                </a:lnTo>
                <a:cubicBezTo>
                  <a:pt x="67" y="20349"/>
                  <a:pt x="134" y="20616"/>
                  <a:pt x="234" y="20882"/>
                </a:cubicBezTo>
                <a:cubicBezTo>
                  <a:pt x="801" y="22484"/>
                  <a:pt x="1401" y="24085"/>
                  <a:pt x="1968" y="25652"/>
                </a:cubicBezTo>
                <a:cubicBezTo>
                  <a:pt x="2135" y="26119"/>
                  <a:pt x="2335" y="26586"/>
                  <a:pt x="2502" y="27020"/>
                </a:cubicBezTo>
                <a:lnTo>
                  <a:pt x="8106" y="24585"/>
                </a:lnTo>
                <a:cubicBezTo>
                  <a:pt x="8206" y="24518"/>
                  <a:pt x="8273" y="24452"/>
                  <a:pt x="8373" y="24352"/>
                </a:cubicBezTo>
                <a:cubicBezTo>
                  <a:pt x="9307" y="23684"/>
                  <a:pt x="10241" y="22984"/>
                  <a:pt x="11208" y="22317"/>
                </a:cubicBezTo>
                <a:cubicBezTo>
                  <a:pt x="11408" y="22150"/>
                  <a:pt x="11508" y="22050"/>
                  <a:pt x="11475" y="21783"/>
                </a:cubicBezTo>
                <a:cubicBezTo>
                  <a:pt x="11375" y="21249"/>
                  <a:pt x="11642" y="20682"/>
                  <a:pt x="12142" y="20449"/>
                </a:cubicBezTo>
                <a:cubicBezTo>
                  <a:pt x="15378" y="18514"/>
                  <a:pt x="18614" y="16546"/>
                  <a:pt x="21849" y="14545"/>
                </a:cubicBezTo>
                <a:cubicBezTo>
                  <a:pt x="23183" y="13711"/>
                  <a:pt x="24484" y="12877"/>
                  <a:pt x="25852" y="12043"/>
                </a:cubicBezTo>
                <a:cubicBezTo>
                  <a:pt x="26653" y="11609"/>
                  <a:pt x="27520" y="11242"/>
                  <a:pt x="28287" y="10775"/>
                </a:cubicBezTo>
                <a:cubicBezTo>
                  <a:pt x="29121" y="10208"/>
                  <a:pt x="29254" y="9474"/>
                  <a:pt x="28754" y="8607"/>
                </a:cubicBezTo>
                <a:cubicBezTo>
                  <a:pt x="28454" y="8140"/>
                  <a:pt x="28120" y="7706"/>
                  <a:pt x="27787" y="7273"/>
                </a:cubicBezTo>
                <a:cubicBezTo>
                  <a:pt x="25752" y="4804"/>
                  <a:pt x="23617" y="2369"/>
                  <a:pt x="21482" y="1"/>
                </a:cubicBezTo>
                <a:close/>
              </a:path>
            </a:pathLst>
          </a:custGeom>
          <a:solidFill>
            <a:srgbClr val="000000">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5"/>
          <p:cNvSpPr/>
          <p:nvPr/>
        </p:nvSpPr>
        <p:spPr>
          <a:xfrm>
            <a:off x="3041355" y="3949155"/>
            <a:ext cx="95267" cy="102129"/>
          </a:xfrm>
          <a:custGeom>
            <a:rect b="b" l="l" r="r" t="t"/>
            <a:pathLst>
              <a:path extrusionOk="0" h="9942" w="9274">
                <a:moveTo>
                  <a:pt x="1" y="1"/>
                </a:moveTo>
                <a:lnTo>
                  <a:pt x="1" y="1"/>
                </a:lnTo>
                <a:cubicBezTo>
                  <a:pt x="34" y="134"/>
                  <a:pt x="34" y="201"/>
                  <a:pt x="34" y="234"/>
                </a:cubicBezTo>
                <a:cubicBezTo>
                  <a:pt x="434" y="1469"/>
                  <a:pt x="868" y="2703"/>
                  <a:pt x="1268" y="3937"/>
                </a:cubicBezTo>
                <a:lnTo>
                  <a:pt x="1302" y="3937"/>
                </a:lnTo>
                <a:cubicBezTo>
                  <a:pt x="3637" y="6205"/>
                  <a:pt x="6205" y="8707"/>
                  <a:pt x="9274" y="9941"/>
                </a:cubicBezTo>
                <a:cubicBezTo>
                  <a:pt x="7573" y="8073"/>
                  <a:pt x="5838" y="6205"/>
                  <a:pt x="4104" y="4304"/>
                </a:cubicBezTo>
                <a:cubicBezTo>
                  <a:pt x="2769" y="2870"/>
                  <a:pt x="1402" y="1469"/>
                  <a:pt x="1" y="1"/>
                </a:cubicBezTo>
                <a:close/>
              </a:path>
            </a:pathLst>
          </a:custGeom>
          <a:solidFill>
            <a:srgbClr val="000000">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5"/>
          <p:cNvSpPr/>
          <p:nvPr/>
        </p:nvSpPr>
        <p:spPr>
          <a:xfrm>
            <a:off x="2968030" y="3849101"/>
            <a:ext cx="323481" cy="460208"/>
          </a:xfrm>
          <a:custGeom>
            <a:rect b="b" l="l" r="r" t="t"/>
            <a:pathLst>
              <a:path extrusionOk="0" h="44800" w="31490">
                <a:moveTo>
                  <a:pt x="0" y="1"/>
                </a:moveTo>
                <a:lnTo>
                  <a:pt x="0" y="1"/>
                </a:lnTo>
                <a:cubicBezTo>
                  <a:pt x="200" y="401"/>
                  <a:pt x="434" y="768"/>
                  <a:pt x="701" y="1135"/>
                </a:cubicBezTo>
                <a:cubicBezTo>
                  <a:pt x="1168" y="1802"/>
                  <a:pt x="1601" y="2502"/>
                  <a:pt x="2135" y="3136"/>
                </a:cubicBezTo>
                <a:cubicBezTo>
                  <a:pt x="4437" y="5871"/>
                  <a:pt x="6738" y="8640"/>
                  <a:pt x="9107" y="11275"/>
                </a:cubicBezTo>
                <a:cubicBezTo>
                  <a:pt x="11709" y="14177"/>
                  <a:pt x="14377" y="17013"/>
                  <a:pt x="17012" y="19848"/>
                </a:cubicBezTo>
                <a:lnTo>
                  <a:pt x="17046" y="19915"/>
                </a:lnTo>
                <a:lnTo>
                  <a:pt x="17146" y="20015"/>
                </a:lnTo>
                <a:cubicBezTo>
                  <a:pt x="18146" y="21082"/>
                  <a:pt x="19147" y="22183"/>
                  <a:pt x="20115" y="23251"/>
                </a:cubicBezTo>
                <a:cubicBezTo>
                  <a:pt x="21716" y="25019"/>
                  <a:pt x="23250" y="26887"/>
                  <a:pt x="24718" y="28755"/>
                </a:cubicBezTo>
                <a:cubicBezTo>
                  <a:pt x="25785" y="30122"/>
                  <a:pt x="25552" y="31190"/>
                  <a:pt x="24084" y="32090"/>
                </a:cubicBezTo>
                <a:cubicBezTo>
                  <a:pt x="23384" y="32491"/>
                  <a:pt x="22616" y="32757"/>
                  <a:pt x="21949" y="33191"/>
                </a:cubicBezTo>
                <a:cubicBezTo>
                  <a:pt x="20181" y="34258"/>
                  <a:pt x="18447" y="35393"/>
                  <a:pt x="16679" y="36460"/>
                </a:cubicBezTo>
                <a:cubicBezTo>
                  <a:pt x="14010" y="38128"/>
                  <a:pt x="11275" y="39729"/>
                  <a:pt x="8606" y="41397"/>
                </a:cubicBezTo>
                <a:cubicBezTo>
                  <a:pt x="7672" y="41997"/>
                  <a:pt x="7506" y="42097"/>
                  <a:pt x="8006" y="43265"/>
                </a:cubicBezTo>
                <a:cubicBezTo>
                  <a:pt x="8206" y="43799"/>
                  <a:pt x="8506" y="44332"/>
                  <a:pt x="8840" y="44799"/>
                </a:cubicBezTo>
                <a:cubicBezTo>
                  <a:pt x="12809" y="42331"/>
                  <a:pt x="16812" y="39996"/>
                  <a:pt x="21382" y="38461"/>
                </a:cubicBezTo>
                <a:cubicBezTo>
                  <a:pt x="26352" y="36827"/>
                  <a:pt x="31489" y="33625"/>
                  <a:pt x="29088" y="27620"/>
                </a:cubicBezTo>
                <a:cubicBezTo>
                  <a:pt x="28454" y="26086"/>
                  <a:pt x="27553" y="24652"/>
                  <a:pt x="26452" y="23384"/>
                </a:cubicBezTo>
                <a:cubicBezTo>
                  <a:pt x="26252" y="23050"/>
                  <a:pt x="25985" y="22717"/>
                  <a:pt x="25719" y="22417"/>
                </a:cubicBezTo>
                <a:cubicBezTo>
                  <a:pt x="24351" y="20782"/>
                  <a:pt x="22850" y="19281"/>
                  <a:pt x="21415" y="17713"/>
                </a:cubicBezTo>
                <a:cubicBezTo>
                  <a:pt x="18947" y="15045"/>
                  <a:pt x="16512" y="12376"/>
                  <a:pt x="13910" y="9874"/>
                </a:cubicBezTo>
                <a:cubicBezTo>
                  <a:pt x="11442" y="7439"/>
                  <a:pt x="8806" y="5204"/>
                  <a:pt x="6004" y="3136"/>
                </a:cubicBezTo>
                <a:cubicBezTo>
                  <a:pt x="4170" y="1802"/>
                  <a:pt x="2135" y="768"/>
                  <a:pt x="0" y="1"/>
                </a:cubicBezTo>
                <a:close/>
              </a:path>
            </a:pathLst>
          </a:custGeom>
          <a:solidFill>
            <a:srgbClr val="000000">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5"/>
          <p:cNvSpPr/>
          <p:nvPr/>
        </p:nvSpPr>
        <p:spPr>
          <a:xfrm>
            <a:off x="2756601" y="4365838"/>
            <a:ext cx="180601" cy="152012"/>
          </a:xfrm>
          <a:custGeom>
            <a:rect b="b" l="l" r="r" t="t"/>
            <a:pathLst>
              <a:path extrusionOk="0" h="14798" w="17581">
                <a:moveTo>
                  <a:pt x="1" y="0"/>
                </a:moveTo>
                <a:lnTo>
                  <a:pt x="1" y="0"/>
                </a:lnTo>
                <a:cubicBezTo>
                  <a:pt x="601" y="2669"/>
                  <a:pt x="1735" y="5037"/>
                  <a:pt x="3937" y="6772"/>
                </a:cubicBezTo>
                <a:cubicBezTo>
                  <a:pt x="4604" y="7272"/>
                  <a:pt x="5104" y="7939"/>
                  <a:pt x="5338" y="8740"/>
                </a:cubicBezTo>
                <a:cubicBezTo>
                  <a:pt x="5838" y="10341"/>
                  <a:pt x="6806" y="11775"/>
                  <a:pt x="8107" y="12910"/>
                </a:cubicBezTo>
                <a:cubicBezTo>
                  <a:pt x="8807" y="13577"/>
                  <a:pt x="9641" y="14144"/>
                  <a:pt x="10408" y="14711"/>
                </a:cubicBezTo>
                <a:cubicBezTo>
                  <a:pt x="10514" y="14774"/>
                  <a:pt x="10633" y="14797"/>
                  <a:pt x="10749" y="14797"/>
                </a:cubicBezTo>
                <a:cubicBezTo>
                  <a:pt x="10815" y="14797"/>
                  <a:pt x="10881" y="14790"/>
                  <a:pt x="10942" y="14778"/>
                </a:cubicBezTo>
                <a:cubicBezTo>
                  <a:pt x="12910" y="14244"/>
                  <a:pt x="14678" y="13210"/>
                  <a:pt x="16112" y="11775"/>
                </a:cubicBezTo>
                <a:cubicBezTo>
                  <a:pt x="16646" y="11208"/>
                  <a:pt x="17113" y="10608"/>
                  <a:pt x="17580" y="9974"/>
                </a:cubicBezTo>
                <a:cubicBezTo>
                  <a:pt x="16079" y="9807"/>
                  <a:pt x="15345" y="8940"/>
                  <a:pt x="14745" y="7773"/>
                </a:cubicBezTo>
                <a:cubicBezTo>
                  <a:pt x="14378" y="7072"/>
                  <a:pt x="14044" y="6305"/>
                  <a:pt x="13777" y="5538"/>
                </a:cubicBezTo>
                <a:cubicBezTo>
                  <a:pt x="12671" y="6835"/>
                  <a:pt x="11172" y="7630"/>
                  <a:pt x="9462" y="7630"/>
                </a:cubicBezTo>
                <a:cubicBezTo>
                  <a:pt x="8489" y="7630"/>
                  <a:pt x="7448" y="7373"/>
                  <a:pt x="6372" y="6805"/>
                </a:cubicBezTo>
                <a:cubicBezTo>
                  <a:pt x="3537" y="5304"/>
                  <a:pt x="1635" y="2702"/>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5"/>
          <p:cNvSpPr/>
          <p:nvPr/>
        </p:nvSpPr>
        <p:spPr>
          <a:xfrm>
            <a:off x="2902235" y="4376974"/>
            <a:ext cx="46267" cy="87306"/>
          </a:xfrm>
          <a:custGeom>
            <a:rect b="b" l="l" r="r" t="t"/>
            <a:pathLst>
              <a:path extrusionOk="0" h="8499" w="4504">
                <a:moveTo>
                  <a:pt x="1724" y="1"/>
                </a:moveTo>
                <a:cubicBezTo>
                  <a:pt x="1654" y="1"/>
                  <a:pt x="1590" y="52"/>
                  <a:pt x="1568" y="117"/>
                </a:cubicBezTo>
                <a:lnTo>
                  <a:pt x="1568" y="217"/>
                </a:lnTo>
                <a:cubicBezTo>
                  <a:pt x="1402" y="1351"/>
                  <a:pt x="1001" y="2419"/>
                  <a:pt x="401" y="3420"/>
                </a:cubicBezTo>
                <a:cubicBezTo>
                  <a:pt x="67" y="3920"/>
                  <a:pt x="1" y="4587"/>
                  <a:pt x="234" y="5154"/>
                </a:cubicBezTo>
                <a:cubicBezTo>
                  <a:pt x="534" y="5821"/>
                  <a:pt x="868" y="6488"/>
                  <a:pt x="1268" y="7156"/>
                </a:cubicBezTo>
                <a:cubicBezTo>
                  <a:pt x="1635" y="7823"/>
                  <a:pt x="2302" y="8290"/>
                  <a:pt x="3036" y="8456"/>
                </a:cubicBezTo>
                <a:cubicBezTo>
                  <a:pt x="3135" y="8484"/>
                  <a:pt x="3227" y="8498"/>
                  <a:pt x="3312" y="8498"/>
                </a:cubicBezTo>
                <a:cubicBezTo>
                  <a:pt x="3540" y="8498"/>
                  <a:pt x="3715" y="8390"/>
                  <a:pt x="3837" y="8123"/>
                </a:cubicBezTo>
                <a:cubicBezTo>
                  <a:pt x="4037" y="7656"/>
                  <a:pt x="4270" y="7156"/>
                  <a:pt x="4470" y="6689"/>
                </a:cubicBezTo>
                <a:cubicBezTo>
                  <a:pt x="4504" y="6488"/>
                  <a:pt x="4470" y="6322"/>
                  <a:pt x="4370" y="6188"/>
                </a:cubicBezTo>
                <a:cubicBezTo>
                  <a:pt x="3470" y="4987"/>
                  <a:pt x="2836" y="3620"/>
                  <a:pt x="2536" y="2152"/>
                </a:cubicBezTo>
                <a:cubicBezTo>
                  <a:pt x="2469" y="1818"/>
                  <a:pt x="2402" y="1451"/>
                  <a:pt x="2336" y="1084"/>
                </a:cubicBezTo>
                <a:cubicBezTo>
                  <a:pt x="2269" y="751"/>
                  <a:pt x="2135" y="417"/>
                  <a:pt x="1935" y="184"/>
                </a:cubicBezTo>
                <a:lnTo>
                  <a:pt x="1835" y="50"/>
                </a:lnTo>
                <a:cubicBezTo>
                  <a:pt x="1800" y="16"/>
                  <a:pt x="1761" y="1"/>
                  <a:pt x="17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5"/>
          <p:cNvSpPr/>
          <p:nvPr/>
        </p:nvSpPr>
        <p:spPr>
          <a:xfrm>
            <a:off x="2930330" y="4348704"/>
            <a:ext cx="257357" cy="227454"/>
          </a:xfrm>
          <a:custGeom>
            <a:rect b="b" l="l" r="r" t="t"/>
            <a:pathLst>
              <a:path extrusionOk="0" h="22142" w="25053">
                <a:moveTo>
                  <a:pt x="1469" y="0"/>
                </a:moveTo>
                <a:lnTo>
                  <a:pt x="1268" y="100"/>
                </a:lnTo>
                <a:lnTo>
                  <a:pt x="1235" y="100"/>
                </a:lnTo>
                <a:cubicBezTo>
                  <a:pt x="801" y="334"/>
                  <a:pt x="468" y="634"/>
                  <a:pt x="201" y="1034"/>
                </a:cubicBezTo>
                <a:cubicBezTo>
                  <a:pt x="1" y="2202"/>
                  <a:pt x="68" y="3403"/>
                  <a:pt x="435" y="4570"/>
                </a:cubicBezTo>
                <a:cubicBezTo>
                  <a:pt x="735" y="5771"/>
                  <a:pt x="1135" y="6939"/>
                  <a:pt x="1569" y="8073"/>
                </a:cubicBezTo>
                <a:cubicBezTo>
                  <a:pt x="2202" y="9007"/>
                  <a:pt x="3070" y="9807"/>
                  <a:pt x="4037" y="10375"/>
                </a:cubicBezTo>
                <a:cubicBezTo>
                  <a:pt x="5105" y="10975"/>
                  <a:pt x="5872" y="11942"/>
                  <a:pt x="6239" y="13110"/>
                </a:cubicBezTo>
                <a:cubicBezTo>
                  <a:pt x="6305" y="13343"/>
                  <a:pt x="6405" y="13543"/>
                  <a:pt x="6506" y="13777"/>
                </a:cubicBezTo>
                <a:cubicBezTo>
                  <a:pt x="7706" y="17413"/>
                  <a:pt x="10342" y="19815"/>
                  <a:pt x="13544" y="21683"/>
                </a:cubicBezTo>
                <a:cubicBezTo>
                  <a:pt x="13944" y="21949"/>
                  <a:pt x="14411" y="22083"/>
                  <a:pt x="14878" y="22116"/>
                </a:cubicBezTo>
                <a:cubicBezTo>
                  <a:pt x="16179" y="22133"/>
                  <a:pt x="17480" y="22141"/>
                  <a:pt x="18781" y="22141"/>
                </a:cubicBezTo>
                <a:cubicBezTo>
                  <a:pt x="20082" y="22141"/>
                  <a:pt x="21383" y="22133"/>
                  <a:pt x="22684" y="22116"/>
                </a:cubicBezTo>
                <a:cubicBezTo>
                  <a:pt x="23951" y="22083"/>
                  <a:pt x="24885" y="21883"/>
                  <a:pt x="24985" y="20115"/>
                </a:cubicBezTo>
                <a:cubicBezTo>
                  <a:pt x="24985" y="19848"/>
                  <a:pt x="24952" y="19581"/>
                  <a:pt x="24952" y="19314"/>
                </a:cubicBezTo>
                <a:cubicBezTo>
                  <a:pt x="25052" y="18414"/>
                  <a:pt x="24685" y="17580"/>
                  <a:pt x="23985" y="17046"/>
                </a:cubicBezTo>
                <a:cubicBezTo>
                  <a:pt x="23684" y="17246"/>
                  <a:pt x="23418" y="17513"/>
                  <a:pt x="23151" y="17746"/>
                </a:cubicBezTo>
                <a:cubicBezTo>
                  <a:pt x="21935" y="18935"/>
                  <a:pt x="20451" y="19441"/>
                  <a:pt x="18939" y="19441"/>
                </a:cubicBezTo>
                <a:cubicBezTo>
                  <a:pt x="16758" y="19441"/>
                  <a:pt x="14519" y="18388"/>
                  <a:pt x="12943" y="16812"/>
                </a:cubicBezTo>
                <a:cubicBezTo>
                  <a:pt x="11643" y="15445"/>
                  <a:pt x="10608" y="13877"/>
                  <a:pt x="9875" y="12142"/>
                </a:cubicBezTo>
                <a:cubicBezTo>
                  <a:pt x="9341" y="11108"/>
                  <a:pt x="8841" y="10108"/>
                  <a:pt x="7873" y="9441"/>
                </a:cubicBezTo>
                <a:cubicBezTo>
                  <a:pt x="6072" y="8206"/>
                  <a:pt x="4471" y="7806"/>
                  <a:pt x="3237" y="5705"/>
                </a:cubicBezTo>
                <a:cubicBezTo>
                  <a:pt x="2202" y="3970"/>
                  <a:pt x="1802" y="1968"/>
                  <a:pt x="14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5"/>
          <p:cNvSpPr/>
          <p:nvPr/>
        </p:nvSpPr>
        <p:spPr>
          <a:xfrm>
            <a:off x="3073220" y="4401135"/>
            <a:ext cx="68548" cy="103372"/>
          </a:xfrm>
          <a:custGeom>
            <a:rect b="b" l="l" r="r" t="t"/>
            <a:pathLst>
              <a:path extrusionOk="0" h="10063" w="6673">
                <a:moveTo>
                  <a:pt x="501" y="0"/>
                </a:moveTo>
                <a:cubicBezTo>
                  <a:pt x="101" y="67"/>
                  <a:pt x="1" y="234"/>
                  <a:pt x="34" y="567"/>
                </a:cubicBezTo>
                <a:cubicBezTo>
                  <a:pt x="168" y="2569"/>
                  <a:pt x="334" y="4570"/>
                  <a:pt x="1002" y="6471"/>
                </a:cubicBezTo>
                <a:cubicBezTo>
                  <a:pt x="1691" y="8631"/>
                  <a:pt x="3703" y="10062"/>
                  <a:pt x="5920" y="10062"/>
                </a:cubicBezTo>
                <a:cubicBezTo>
                  <a:pt x="6169" y="10062"/>
                  <a:pt x="6420" y="10044"/>
                  <a:pt x="6672" y="10007"/>
                </a:cubicBezTo>
                <a:cubicBezTo>
                  <a:pt x="6606" y="9674"/>
                  <a:pt x="6505" y="9373"/>
                  <a:pt x="6405" y="9073"/>
                </a:cubicBezTo>
                <a:cubicBezTo>
                  <a:pt x="2503" y="7739"/>
                  <a:pt x="501"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5"/>
          <p:cNvSpPr/>
          <p:nvPr/>
        </p:nvSpPr>
        <p:spPr>
          <a:xfrm>
            <a:off x="3600241" y="4011180"/>
            <a:ext cx="99376" cy="272088"/>
          </a:xfrm>
          <a:custGeom>
            <a:rect b="b" l="l" r="r" t="t"/>
            <a:pathLst>
              <a:path extrusionOk="0" h="26487" w="9674">
                <a:moveTo>
                  <a:pt x="33" y="1"/>
                </a:moveTo>
                <a:cubicBezTo>
                  <a:pt x="0" y="34"/>
                  <a:pt x="0" y="101"/>
                  <a:pt x="33" y="134"/>
                </a:cubicBezTo>
                <a:cubicBezTo>
                  <a:pt x="400" y="1435"/>
                  <a:pt x="367" y="2769"/>
                  <a:pt x="634" y="4104"/>
                </a:cubicBezTo>
                <a:cubicBezTo>
                  <a:pt x="1001" y="5371"/>
                  <a:pt x="1401" y="6639"/>
                  <a:pt x="1935" y="7873"/>
                </a:cubicBezTo>
                <a:cubicBezTo>
                  <a:pt x="2835" y="10541"/>
                  <a:pt x="4036" y="13043"/>
                  <a:pt x="5070" y="15678"/>
                </a:cubicBezTo>
                <a:cubicBezTo>
                  <a:pt x="6438" y="19281"/>
                  <a:pt x="7906" y="22817"/>
                  <a:pt x="9440" y="26319"/>
                </a:cubicBezTo>
                <a:lnTo>
                  <a:pt x="9674" y="26486"/>
                </a:lnTo>
                <a:cubicBezTo>
                  <a:pt x="9640" y="26253"/>
                  <a:pt x="9574" y="26019"/>
                  <a:pt x="9474" y="25819"/>
                </a:cubicBezTo>
                <a:cubicBezTo>
                  <a:pt x="8873" y="24585"/>
                  <a:pt x="8139" y="23351"/>
                  <a:pt x="7672" y="22050"/>
                </a:cubicBezTo>
                <a:cubicBezTo>
                  <a:pt x="6605" y="19214"/>
                  <a:pt x="5604" y="16346"/>
                  <a:pt x="4670" y="13477"/>
                </a:cubicBezTo>
                <a:cubicBezTo>
                  <a:pt x="4203" y="12009"/>
                  <a:pt x="3836" y="10508"/>
                  <a:pt x="3536" y="9007"/>
                </a:cubicBezTo>
                <a:cubicBezTo>
                  <a:pt x="3202" y="7339"/>
                  <a:pt x="2969" y="5671"/>
                  <a:pt x="2302" y="4104"/>
                </a:cubicBezTo>
                <a:cubicBezTo>
                  <a:pt x="1701" y="2803"/>
                  <a:pt x="1134" y="1502"/>
                  <a:pt x="534" y="234"/>
                </a:cubicBezTo>
                <a:cubicBezTo>
                  <a:pt x="467" y="101"/>
                  <a:pt x="334" y="1"/>
                  <a:pt x="2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5"/>
          <p:cNvSpPr/>
          <p:nvPr/>
        </p:nvSpPr>
        <p:spPr>
          <a:xfrm>
            <a:off x="3070139" y="3592103"/>
            <a:ext cx="532506" cy="424018"/>
          </a:xfrm>
          <a:custGeom>
            <a:rect b="b" l="l" r="r" t="t"/>
            <a:pathLst>
              <a:path extrusionOk="0" h="41277" w="51838">
                <a:moveTo>
                  <a:pt x="468" y="1"/>
                </a:moveTo>
                <a:lnTo>
                  <a:pt x="1" y="101"/>
                </a:lnTo>
                <a:cubicBezTo>
                  <a:pt x="501" y="1368"/>
                  <a:pt x="935" y="2469"/>
                  <a:pt x="1402" y="3603"/>
                </a:cubicBezTo>
                <a:cubicBezTo>
                  <a:pt x="2302" y="5905"/>
                  <a:pt x="3203" y="8173"/>
                  <a:pt x="4104" y="10475"/>
                </a:cubicBezTo>
                <a:cubicBezTo>
                  <a:pt x="4170" y="10775"/>
                  <a:pt x="4304" y="11042"/>
                  <a:pt x="4504" y="11275"/>
                </a:cubicBezTo>
                <a:cubicBezTo>
                  <a:pt x="6072" y="13310"/>
                  <a:pt x="7606" y="15412"/>
                  <a:pt x="9274" y="17380"/>
                </a:cubicBezTo>
                <a:cubicBezTo>
                  <a:pt x="14578" y="23618"/>
                  <a:pt x="19881" y="29789"/>
                  <a:pt x="25185" y="36026"/>
                </a:cubicBezTo>
                <a:cubicBezTo>
                  <a:pt x="25586" y="36527"/>
                  <a:pt x="26153" y="36894"/>
                  <a:pt x="26786" y="36994"/>
                </a:cubicBezTo>
                <a:cubicBezTo>
                  <a:pt x="28154" y="37261"/>
                  <a:pt x="29488" y="37594"/>
                  <a:pt x="30789" y="38028"/>
                </a:cubicBezTo>
                <a:cubicBezTo>
                  <a:pt x="33358" y="38728"/>
                  <a:pt x="35893" y="39496"/>
                  <a:pt x="38461" y="40096"/>
                </a:cubicBezTo>
                <a:cubicBezTo>
                  <a:pt x="40296" y="40530"/>
                  <a:pt x="42197" y="40663"/>
                  <a:pt x="44032" y="41030"/>
                </a:cubicBezTo>
                <a:cubicBezTo>
                  <a:pt x="44814" y="41193"/>
                  <a:pt x="45619" y="41276"/>
                  <a:pt x="46425" y="41276"/>
                </a:cubicBezTo>
                <a:cubicBezTo>
                  <a:pt x="47270" y="41276"/>
                  <a:pt x="48116" y="41185"/>
                  <a:pt x="48936" y="40997"/>
                </a:cubicBezTo>
                <a:cubicBezTo>
                  <a:pt x="49903" y="40763"/>
                  <a:pt x="50870" y="40630"/>
                  <a:pt x="51838" y="40430"/>
                </a:cubicBezTo>
                <a:cubicBezTo>
                  <a:pt x="51738" y="40063"/>
                  <a:pt x="51604" y="39696"/>
                  <a:pt x="51471" y="39362"/>
                </a:cubicBezTo>
                <a:lnTo>
                  <a:pt x="51337" y="39362"/>
                </a:lnTo>
                <a:cubicBezTo>
                  <a:pt x="51571" y="38929"/>
                  <a:pt x="51437" y="38395"/>
                  <a:pt x="51271" y="37961"/>
                </a:cubicBezTo>
                <a:cubicBezTo>
                  <a:pt x="50203" y="34959"/>
                  <a:pt x="49102" y="31890"/>
                  <a:pt x="47334" y="29288"/>
                </a:cubicBezTo>
                <a:lnTo>
                  <a:pt x="47334" y="29288"/>
                </a:lnTo>
                <a:cubicBezTo>
                  <a:pt x="47701" y="30256"/>
                  <a:pt x="47735" y="31290"/>
                  <a:pt x="47468" y="32290"/>
                </a:cubicBezTo>
                <a:cubicBezTo>
                  <a:pt x="46867" y="33958"/>
                  <a:pt x="45566" y="35259"/>
                  <a:pt x="43932" y="35893"/>
                </a:cubicBezTo>
                <a:cubicBezTo>
                  <a:pt x="42682" y="36352"/>
                  <a:pt x="41373" y="36597"/>
                  <a:pt x="40050" y="36597"/>
                </a:cubicBezTo>
                <a:cubicBezTo>
                  <a:pt x="39644" y="36597"/>
                  <a:pt x="39236" y="36574"/>
                  <a:pt x="38828" y="36527"/>
                </a:cubicBezTo>
                <a:lnTo>
                  <a:pt x="38495" y="36493"/>
                </a:lnTo>
                <a:cubicBezTo>
                  <a:pt x="36794" y="35559"/>
                  <a:pt x="35192" y="34459"/>
                  <a:pt x="33725" y="33158"/>
                </a:cubicBezTo>
                <a:cubicBezTo>
                  <a:pt x="31290" y="30923"/>
                  <a:pt x="29688" y="28321"/>
                  <a:pt x="28121" y="25486"/>
                </a:cubicBezTo>
                <a:cubicBezTo>
                  <a:pt x="27520" y="24452"/>
                  <a:pt x="26653" y="24385"/>
                  <a:pt x="25652" y="23684"/>
                </a:cubicBezTo>
                <a:cubicBezTo>
                  <a:pt x="24518" y="22850"/>
                  <a:pt x="23584" y="21783"/>
                  <a:pt x="22984" y="20515"/>
                </a:cubicBezTo>
                <a:cubicBezTo>
                  <a:pt x="22884" y="20315"/>
                  <a:pt x="22784" y="20115"/>
                  <a:pt x="22683" y="19848"/>
                </a:cubicBezTo>
                <a:cubicBezTo>
                  <a:pt x="22583" y="19615"/>
                  <a:pt x="22450" y="19315"/>
                  <a:pt x="22383" y="19048"/>
                </a:cubicBezTo>
                <a:cubicBezTo>
                  <a:pt x="22342" y="18902"/>
                  <a:pt x="22210" y="18822"/>
                  <a:pt x="22076" y="18822"/>
                </a:cubicBezTo>
                <a:cubicBezTo>
                  <a:pt x="21994" y="18822"/>
                  <a:pt x="21912" y="18851"/>
                  <a:pt x="21850" y="18914"/>
                </a:cubicBezTo>
                <a:cubicBezTo>
                  <a:pt x="20834" y="19786"/>
                  <a:pt x="19769" y="20152"/>
                  <a:pt x="18693" y="20152"/>
                </a:cubicBezTo>
                <a:cubicBezTo>
                  <a:pt x="14499" y="20152"/>
                  <a:pt x="10136" y="14603"/>
                  <a:pt x="7906" y="11843"/>
                </a:cubicBezTo>
                <a:cubicBezTo>
                  <a:pt x="4971" y="8207"/>
                  <a:pt x="2469" y="4237"/>
                  <a:pt x="4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5"/>
          <p:cNvSpPr/>
          <p:nvPr/>
        </p:nvSpPr>
        <p:spPr>
          <a:xfrm>
            <a:off x="2885100" y="4465892"/>
            <a:ext cx="183333" cy="111374"/>
          </a:xfrm>
          <a:custGeom>
            <a:rect b="b" l="l" r="r" t="t"/>
            <a:pathLst>
              <a:path extrusionOk="0" h="10842" w="17847">
                <a:moveTo>
                  <a:pt x="9141" y="1"/>
                </a:moveTo>
                <a:cubicBezTo>
                  <a:pt x="8907" y="5571"/>
                  <a:pt x="4771" y="8573"/>
                  <a:pt x="1" y="10008"/>
                </a:cubicBezTo>
                <a:cubicBezTo>
                  <a:pt x="1" y="10074"/>
                  <a:pt x="1" y="10141"/>
                  <a:pt x="1" y="10208"/>
                </a:cubicBezTo>
                <a:lnTo>
                  <a:pt x="1" y="10842"/>
                </a:lnTo>
                <a:lnTo>
                  <a:pt x="17847" y="10842"/>
                </a:lnTo>
                <a:cubicBezTo>
                  <a:pt x="17346" y="10441"/>
                  <a:pt x="16813" y="10074"/>
                  <a:pt x="16279" y="9674"/>
                </a:cubicBezTo>
                <a:cubicBezTo>
                  <a:pt x="15745" y="9274"/>
                  <a:pt x="15178" y="8840"/>
                  <a:pt x="14645" y="8373"/>
                </a:cubicBezTo>
                <a:lnTo>
                  <a:pt x="14578" y="8307"/>
                </a:lnTo>
                <a:cubicBezTo>
                  <a:pt x="13610" y="7506"/>
                  <a:pt x="12743" y="6605"/>
                  <a:pt x="12009" y="5571"/>
                </a:cubicBezTo>
                <a:cubicBezTo>
                  <a:pt x="11943" y="5471"/>
                  <a:pt x="11876" y="5371"/>
                  <a:pt x="11809" y="5271"/>
                </a:cubicBezTo>
                <a:cubicBezTo>
                  <a:pt x="11776" y="5238"/>
                  <a:pt x="11776" y="5204"/>
                  <a:pt x="11742" y="5171"/>
                </a:cubicBezTo>
                <a:cubicBezTo>
                  <a:pt x="11542" y="4871"/>
                  <a:pt x="11376" y="4537"/>
                  <a:pt x="11242" y="4170"/>
                </a:cubicBezTo>
                <a:cubicBezTo>
                  <a:pt x="11209" y="4104"/>
                  <a:pt x="11175" y="4003"/>
                  <a:pt x="11109" y="3903"/>
                </a:cubicBezTo>
                <a:cubicBezTo>
                  <a:pt x="10742" y="3069"/>
                  <a:pt x="10375" y="2202"/>
                  <a:pt x="10008" y="1335"/>
                </a:cubicBezTo>
                <a:cubicBezTo>
                  <a:pt x="9808" y="835"/>
                  <a:pt x="9508" y="401"/>
                  <a:pt x="9141" y="1"/>
                </a:cubicBezTo>
                <a:close/>
              </a:path>
            </a:pathLst>
          </a:custGeom>
          <a:solidFill>
            <a:srgbClr val="000000">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5"/>
          <p:cNvSpPr/>
          <p:nvPr/>
        </p:nvSpPr>
        <p:spPr>
          <a:xfrm>
            <a:off x="3761632" y="3742873"/>
            <a:ext cx="60659" cy="146671"/>
          </a:xfrm>
          <a:custGeom>
            <a:rect b="b" l="l" r="r" t="t"/>
            <a:pathLst>
              <a:path extrusionOk="0" h="14278" w="5905">
                <a:moveTo>
                  <a:pt x="5871" y="1"/>
                </a:moveTo>
                <a:cubicBezTo>
                  <a:pt x="5471" y="301"/>
                  <a:pt x="5104" y="668"/>
                  <a:pt x="4770" y="1035"/>
                </a:cubicBezTo>
                <a:cubicBezTo>
                  <a:pt x="4403" y="1635"/>
                  <a:pt x="3770" y="2036"/>
                  <a:pt x="3103" y="2169"/>
                </a:cubicBezTo>
                <a:lnTo>
                  <a:pt x="2869" y="2236"/>
                </a:lnTo>
                <a:cubicBezTo>
                  <a:pt x="2402" y="2403"/>
                  <a:pt x="1902" y="2536"/>
                  <a:pt x="1368" y="2603"/>
                </a:cubicBezTo>
                <a:lnTo>
                  <a:pt x="0" y="2936"/>
                </a:lnTo>
                <a:cubicBezTo>
                  <a:pt x="801" y="6672"/>
                  <a:pt x="1201" y="10475"/>
                  <a:pt x="1168" y="14278"/>
                </a:cubicBezTo>
                <a:cubicBezTo>
                  <a:pt x="2035" y="13944"/>
                  <a:pt x="2936" y="13677"/>
                  <a:pt x="3836" y="13511"/>
                </a:cubicBezTo>
                <a:cubicBezTo>
                  <a:pt x="3303" y="12710"/>
                  <a:pt x="2902" y="11776"/>
                  <a:pt x="2669" y="10842"/>
                </a:cubicBezTo>
                <a:cubicBezTo>
                  <a:pt x="2235" y="9174"/>
                  <a:pt x="1835" y="6739"/>
                  <a:pt x="2502" y="5138"/>
                </a:cubicBezTo>
                <a:cubicBezTo>
                  <a:pt x="3303" y="3136"/>
                  <a:pt x="5671" y="2403"/>
                  <a:pt x="5905" y="68"/>
                </a:cubicBezTo>
                <a:cubicBezTo>
                  <a:pt x="5905" y="68"/>
                  <a:pt x="5871" y="34"/>
                  <a:pt x="5871"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5"/>
          <p:cNvSpPr/>
          <p:nvPr/>
        </p:nvSpPr>
        <p:spPr>
          <a:xfrm>
            <a:off x="3714687" y="4304501"/>
            <a:ext cx="106916" cy="100938"/>
          </a:xfrm>
          <a:custGeom>
            <a:rect b="b" l="l" r="r" t="t"/>
            <a:pathLst>
              <a:path extrusionOk="0" h="9826" w="10408">
                <a:moveTo>
                  <a:pt x="0" y="0"/>
                </a:moveTo>
                <a:cubicBezTo>
                  <a:pt x="301" y="768"/>
                  <a:pt x="634" y="1535"/>
                  <a:pt x="968" y="2302"/>
                </a:cubicBezTo>
                <a:cubicBezTo>
                  <a:pt x="2235" y="5004"/>
                  <a:pt x="3570" y="7639"/>
                  <a:pt x="5938" y="9607"/>
                </a:cubicBezTo>
                <a:cubicBezTo>
                  <a:pt x="6116" y="9746"/>
                  <a:pt x="6259" y="9826"/>
                  <a:pt x="6409" y="9826"/>
                </a:cubicBezTo>
                <a:cubicBezTo>
                  <a:pt x="6511" y="9826"/>
                  <a:pt x="6617" y="9789"/>
                  <a:pt x="6739" y="9707"/>
                </a:cubicBezTo>
                <a:cubicBezTo>
                  <a:pt x="7172" y="9407"/>
                  <a:pt x="7606" y="9174"/>
                  <a:pt x="8039" y="8973"/>
                </a:cubicBezTo>
                <a:lnTo>
                  <a:pt x="10408" y="7739"/>
                </a:lnTo>
                <a:cubicBezTo>
                  <a:pt x="6138" y="6438"/>
                  <a:pt x="2969" y="333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5"/>
          <p:cNvSpPr/>
          <p:nvPr/>
        </p:nvSpPr>
        <p:spPr>
          <a:xfrm>
            <a:off x="3781509" y="4386055"/>
            <a:ext cx="72996" cy="60371"/>
          </a:xfrm>
          <a:custGeom>
            <a:rect b="b" l="l" r="r" t="t"/>
            <a:pathLst>
              <a:path extrusionOk="0" h="5877" w="7106">
                <a:moveTo>
                  <a:pt x="4203" y="0"/>
                </a:moveTo>
                <a:lnTo>
                  <a:pt x="100" y="2135"/>
                </a:lnTo>
                <a:lnTo>
                  <a:pt x="0" y="2402"/>
                </a:lnTo>
                <a:cubicBezTo>
                  <a:pt x="734" y="3103"/>
                  <a:pt x="1501" y="3803"/>
                  <a:pt x="2235" y="4470"/>
                </a:cubicBezTo>
                <a:cubicBezTo>
                  <a:pt x="2669" y="4837"/>
                  <a:pt x="3069" y="5204"/>
                  <a:pt x="3503" y="5571"/>
                </a:cubicBezTo>
                <a:cubicBezTo>
                  <a:pt x="3703" y="5772"/>
                  <a:pt x="3977" y="5876"/>
                  <a:pt x="4265" y="5876"/>
                </a:cubicBezTo>
                <a:cubicBezTo>
                  <a:pt x="4455" y="5876"/>
                  <a:pt x="4651" y="5831"/>
                  <a:pt x="4837" y="5738"/>
                </a:cubicBezTo>
                <a:cubicBezTo>
                  <a:pt x="5571" y="5404"/>
                  <a:pt x="6371" y="5037"/>
                  <a:pt x="7105" y="4704"/>
                </a:cubicBezTo>
                <a:cubicBezTo>
                  <a:pt x="5537" y="3603"/>
                  <a:pt x="4503" y="1902"/>
                  <a:pt x="4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5"/>
          <p:cNvSpPr/>
          <p:nvPr/>
        </p:nvSpPr>
        <p:spPr>
          <a:xfrm>
            <a:off x="3824335" y="4420221"/>
            <a:ext cx="67110" cy="134775"/>
          </a:xfrm>
          <a:custGeom>
            <a:rect b="b" l="l" r="r" t="t"/>
            <a:pathLst>
              <a:path extrusionOk="0" h="13120" w="6533">
                <a:moveTo>
                  <a:pt x="6491" y="1"/>
                </a:moveTo>
                <a:cubicBezTo>
                  <a:pt x="6485" y="1"/>
                  <a:pt x="6479" y="3"/>
                  <a:pt x="6472" y="10"/>
                </a:cubicBezTo>
                <a:cubicBezTo>
                  <a:pt x="6005" y="277"/>
                  <a:pt x="5505" y="577"/>
                  <a:pt x="5071" y="877"/>
                </a:cubicBezTo>
                <a:lnTo>
                  <a:pt x="4704" y="1011"/>
                </a:lnTo>
                <a:cubicBezTo>
                  <a:pt x="3203" y="1811"/>
                  <a:pt x="1602" y="2412"/>
                  <a:pt x="1" y="3112"/>
                </a:cubicBezTo>
                <a:cubicBezTo>
                  <a:pt x="67" y="3579"/>
                  <a:pt x="167" y="4046"/>
                  <a:pt x="334" y="4513"/>
                </a:cubicBezTo>
                <a:cubicBezTo>
                  <a:pt x="701" y="5547"/>
                  <a:pt x="1068" y="6648"/>
                  <a:pt x="1535" y="7649"/>
                </a:cubicBezTo>
                <a:cubicBezTo>
                  <a:pt x="2269" y="9183"/>
                  <a:pt x="3003" y="10718"/>
                  <a:pt x="3837" y="12185"/>
                </a:cubicBezTo>
                <a:cubicBezTo>
                  <a:pt x="4037" y="12519"/>
                  <a:pt x="4270" y="12853"/>
                  <a:pt x="4537" y="13119"/>
                </a:cubicBezTo>
                <a:cubicBezTo>
                  <a:pt x="3837" y="11352"/>
                  <a:pt x="2936" y="9684"/>
                  <a:pt x="2536" y="7816"/>
                </a:cubicBezTo>
                <a:cubicBezTo>
                  <a:pt x="1935" y="5014"/>
                  <a:pt x="3203" y="3046"/>
                  <a:pt x="5004" y="1344"/>
                </a:cubicBezTo>
                <a:cubicBezTo>
                  <a:pt x="5171" y="1244"/>
                  <a:pt x="5371" y="1111"/>
                  <a:pt x="5538" y="977"/>
                </a:cubicBezTo>
                <a:cubicBezTo>
                  <a:pt x="5605" y="944"/>
                  <a:pt x="5605" y="877"/>
                  <a:pt x="5605" y="811"/>
                </a:cubicBezTo>
                <a:cubicBezTo>
                  <a:pt x="5872" y="544"/>
                  <a:pt x="6205" y="310"/>
                  <a:pt x="6505" y="43"/>
                </a:cubicBezTo>
                <a:cubicBezTo>
                  <a:pt x="6532" y="43"/>
                  <a:pt x="6516" y="1"/>
                  <a:pt x="6491"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5"/>
          <p:cNvSpPr/>
          <p:nvPr/>
        </p:nvSpPr>
        <p:spPr>
          <a:xfrm>
            <a:off x="3302461" y="3790506"/>
            <a:ext cx="32913" cy="164483"/>
          </a:xfrm>
          <a:custGeom>
            <a:rect b="b" l="l" r="r" t="t"/>
            <a:pathLst>
              <a:path extrusionOk="0" h="16012" w="3204">
                <a:moveTo>
                  <a:pt x="1" y="1"/>
                </a:moveTo>
                <a:cubicBezTo>
                  <a:pt x="34" y="134"/>
                  <a:pt x="34" y="267"/>
                  <a:pt x="34" y="401"/>
                </a:cubicBezTo>
                <a:cubicBezTo>
                  <a:pt x="201" y="1502"/>
                  <a:pt x="334" y="2569"/>
                  <a:pt x="534" y="3670"/>
                </a:cubicBezTo>
                <a:cubicBezTo>
                  <a:pt x="1302" y="7573"/>
                  <a:pt x="2069" y="11509"/>
                  <a:pt x="2836" y="15412"/>
                </a:cubicBezTo>
                <a:cubicBezTo>
                  <a:pt x="2903" y="15612"/>
                  <a:pt x="2970" y="15812"/>
                  <a:pt x="3070" y="16012"/>
                </a:cubicBezTo>
                <a:lnTo>
                  <a:pt x="3203" y="15945"/>
                </a:lnTo>
                <a:lnTo>
                  <a:pt x="1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5"/>
          <p:cNvSpPr/>
          <p:nvPr/>
        </p:nvSpPr>
        <p:spPr>
          <a:xfrm>
            <a:off x="3942728" y="3746865"/>
            <a:ext cx="41796" cy="25622"/>
          </a:xfrm>
          <a:custGeom>
            <a:rect b="b" l="l" r="r" t="t"/>
            <a:pathLst>
              <a:path extrusionOk="0" h="2145" w="3502">
                <a:moveTo>
                  <a:pt x="1822" y="320"/>
                </a:moveTo>
                <a:cubicBezTo>
                  <a:pt x="2606" y="320"/>
                  <a:pt x="3123" y="819"/>
                  <a:pt x="3169" y="1773"/>
                </a:cubicBezTo>
                <a:lnTo>
                  <a:pt x="667" y="605"/>
                </a:lnTo>
                <a:cubicBezTo>
                  <a:pt x="1091" y="414"/>
                  <a:pt x="1482" y="320"/>
                  <a:pt x="1822" y="320"/>
                </a:cubicBezTo>
                <a:close/>
                <a:moveTo>
                  <a:pt x="1885" y="1"/>
                </a:moveTo>
                <a:cubicBezTo>
                  <a:pt x="1846" y="1"/>
                  <a:pt x="1807" y="2"/>
                  <a:pt x="1768" y="5"/>
                </a:cubicBezTo>
                <a:cubicBezTo>
                  <a:pt x="1268" y="105"/>
                  <a:pt x="767" y="172"/>
                  <a:pt x="267" y="305"/>
                </a:cubicBezTo>
                <a:cubicBezTo>
                  <a:pt x="134" y="339"/>
                  <a:pt x="33" y="439"/>
                  <a:pt x="0" y="539"/>
                </a:cubicBezTo>
                <a:cubicBezTo>
                  <a:pt x="0" y="605"/>
                  <a:pt x="100" y="772"/>
                  <a:pt x="167" y="806"/>
                </a:cubicBezTo>
                <a:cubicBezTo>
                  <a:pt x="1101" y="1273"/>
                  <a:pt x="2002" y="1673"/>
                  <a:pt x="2936" y="2106"/>
                </a:cubicBezTo>
                <a:cubicBezTo>
                  <a:pt x="2994" y="2133"/>
                  <a:pt x="3051" y="2145"/>
                  <a:pt x="3103" y="2145"/>
                </a:cubicBezTo>
                <a:cubicBezTo>
                  <a:pt x="3318" y="2145"/>
                  <a:pt x="3469" y="1941"/>
                  <a:pt x="3469" y="1673"/>
                </a:cubicBezTo>
                <a:cubicBezTo>
                  <a:pt x="3501" y="745"/>
                  <a:pt x="2796" y="1"/>
                  <a:pt x="18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 name="Google Shape;1285;p45"/>
          <p:cNvGrpSpPr/>
          <p:nvPr/>
        </p:nvGrpSpPr>
        <p:grpSpPr>
          <a:xfrm>
            <a:off x="5116224" y="2884292"/>
            <a:ext cx="1314001" cy="1838487"/>
            <a:chOff x="5116224" y="2884292"/>
            <a:chExt cx="1314001" cy="1838487"/>
          </a:xfrm>
        </p:grpSpPr>
        <p:sp>
          <p:nvSpPr>
            <p:cNvPr id="1286" name="Google Shape;1286;p45"/>
            <p:cNvSpPr/>
            <p:nvPr/>
          </p:nvSpPr>
          <p:spPr>
            <a:xfrm>
              <a:off x="5623075" y="4068049"/>
              <a:ext cx="535054" cy="651564"/>
            </a:xfrm>
            <a:custGeom>
              <a:rect b="b" l="l" r="r" t="t"/>
              <a:pathLst>
                <a:path extrusionOk="0" h="61745" w="50704">
                  <a:moveTo>
                    <a:pt x="47168" y="28320"/>
                  </a:moveTo>
                  <a:cubicBezTo>
                    <a:pt x="48268" y="28354"/>
                    <a:pt x="49102" y="29288"/>
                    <a:pt x="49036" y="30388"/>
                  </a:cubicBezTo>
                  <a:cubicBezTo>
                    <a:pt x="49002" y="31656"/>
                    <a:pt x="47968" y="32623"/>
                    <a:pt x="46667" y="32623"/>
                  </a:cubicBezTo>
                  <a:cubicBezTo>
                    <a:pt x="45600" y="32623"/>
                    <a:pt x="44799" y="31689"/>
                    <a:pt x="44799" y="30522"/>
                  </a:cubicBezTo>
                  <a:cubicBezTo>
                    <a:pt x="44799" y="29221"/>
                    <a:pt x="45800" y="28320"/>
                    <a:pt x="47168" y="28320"/>
                  </a:cubicBezTo>
                  <a:close/>
                  <a:moveTo>
                    <a:pt x="48174" y="49001"/>
                  </a:moveTo>
                  <a:cubicBezTo>
                    <a:pt x="49297" y="49001"/>
                    <a:pt x="49937" y="49765"/>
                    <a:pt x="49970" y="51137"/>
                  </a:cubicBezTo>
                  <a:cubicBezTo>
                    <a:pt x="50003" y="52538"/>
                    <a:pt x="49102" y="53505"/>
                    <a:pt x="47768" y="53538"/>
                  </a:cubicBezTo>
                  <a:cubicBezTo>
                    <a:pt x="47749" y="53539"/>
                    <a:pt x="47730" y="53539"/>
                    <a:pt x="47712" y="53539"/>
                  </a:cubicBezTo>
                  <a:cubicBezTo>
                    <a:pt x="46507" y="53539"/>
                    <a:pt x="45633" y="52482"/>
                    <a:pt x="45600" y="51070"/>
                  </a:cubicBezTo>
                  <a:cubicBezTo>
                    <a:pt x="45533" y="49736"/>
                    <a:pt x="46434" y="49035"/>
                    <a:pt x="48102" y="49002"/>
                  </a:cubicBezTo>
                  <a:cubicBezTo>
                    <a:pt x="48126" y="49001"/>
                    <a:pt x="48150" y="49001"/>
                    <a:pt x="48174" y="49001"/>
                  </a:cubicBezTo>
                  <a:close/>
                  <a:moveTo>
                    <a:pt x="21516" y="0"/>
                  </a:moveTo>
                  <a:cubicBezTo>
                    <a:pt x="21483" y="33"/>
                    <a:pt x="21483" y="33"/>
                    <a:pt x="21483" y="100"/>
                  </a:cubicBezTo>
                  <a:cubicBezTo>
                    <a:pt x="21483" y="167"/>
                    <a:pt x="21449" y="267"/>
                    <a:pt x="21449" y="367"/>
                  </a:cubicBezTo>
                  <a:cubicBezTo>
                    <a:pt x="21216" y="2535"/>
                    <a:pt x="20715" y="4637"/>
                    <a:pt x="19448" y="6438"/>
                  </a:cubicBezTo>
                  <a:cubicBezTo>
                    <a:pt x="18981" y="7105"/>
                    <a:pt x="18981" y="7772"/>
                    <a:pt x="19181" y="8506"/>
                  </a:cubicBezTo>
                  <a:cubicBezTo>
                    <a:pt x="19481" y="9674"/>
                    <a:pt x="20215" y="10508"/>
                    <a:pt x="21116" y="11275"/>
                  </a:cubicBezTo>
                  <a:cubicBezTo>
                    <a:pt x="22850" y="12776"/>
                    <a:pt x="24184" y="14544"/>
                    <a:pt x="25219" y="16612"/>
                  </a:cubicBezTo>
                  <a:cubicBezTo>
                    <a:pt x="27720" y="21382"/>
                    <a:pt x="30222" y="26185"/>
                    <a:pt x="32657" y="31022"/>
                  </a:cubicBezTo>
                  <a:cubicBezTo>
                    <a:pt x="33491" y="32657"/>
                    <a:pt x="34125" y="34391"/>
                    <a:pt x="34192" y="36293"/>
                  </a:cubicBezTo>
                  <a:lnTo>
                    <a:pt x="34192" y="36893"/>
                  </a:lnTo>
                  <a:cubicBezTo>
                    <a:pt x="34192" y="38061"/>
                    <a:pt x="34025" y="39195"/>
                    <a:pt x="33158" y="39995"/>
                  </a:cubicBezTo>
                  <a:cubicBezTo>
                    <a:pt x="32891" y="40229"/>
                    <a:pt x="32557" y="40462"/>
                    <a:pt x="32190" y="40629"/>
                  </a:cubicBezTo>
                  <a:cubicBezTo>
                    <a:pt x="32157" y="41396"/>
                    <a:pt x="32023" y="41997"/>
                    <a:pt x="31857" y="42464"/>
                  </a:cubicBezTo>
                  <a:cubicBezTo>
                    <a:pt x="31723" y="42731"/>
                    <a:pt x="31623" y="42964"/>
                    <a:pt x="31390" y="43064"/>
                  </a:cubicBezTo>
                  <a:cubicBezTo>
                    <a:pt x="31023" y="43398"/>
                    <a:pt x="30522" y="43531"/>
                    <a:pt x="29889" y="43531"/>
                  </a:cubicBezTo>
                  <a:cubicBezTo>
                    <a:pt x="29822" y="43798"/>
                    <a:pt x="29788" y="44032"/>
                    <a:pt x="29688" y="44298"/>
                  </a:cubicBezTo>
                  <a:cubicBezTo>
                    <a:pt x="29407" y="45030"/>
                    <a:pt x="28865" y="45405"/>
                    <a:pt x="28282" y="45405"/>
                  </a:cubicBezTo>
                  <a:cubicBezTo>
                    <a:pt x="28174" y="45405"/>
                    <a:pt x="28064" y="45392"/>
                    <a:pt x="27954" y="45366"/>
                  </a:cubicBezTo>
                  <a:cubicBezTo>
                    <a:pt x="27654" y="45299"/>
                    <a:pt x="27353" y="45166"/>
                    <a:pt x="27120" y="44899"/>
                  </a:cubicBezTo>
                  <a:cubicBezTo>
                    <a:pt x="26620" y="44465"/>
                    <a:pt x="26153" y="43998"/>
                    <a:pt x="25686" y="43531"/>
                  </a:cubicBezTo>
                  <a:cubicBezTo>
                    <a:pt x="25452" y="43298"/>
                    <a:pt x="25185" y="43031"/>
                    <a:pt x="24852" y="42731"/>
                  </a:cubicBezTo>
                  <a:cubicBezTo>
                    <a:pt x="24818" y="43031"/>
                    <a:pt x="24785" y="43231"/>
                    <a:pt x="24718" y="43398"/>
                  </a:cubicBezTo>
                  <a:cubicBezTo>
                    <a:pt x="24450" y="44134"/>
                    <a:pt x="24123" y="44512"/>
                    <a:pt x="23646" y="44512"/>
                  </a:cubicBezTo>
                  <a:cubicBezTo>
                    <a:pt x="23410" y="44512"/>
                    <a:pt x="23137" y="44419"/>
                    <a:pt x="22817" y="44232"/>
                  </a:cubicBezTo>
                  <a:cubicBezTo>
                    <a:pt x="22316" y="43965"/>
                    <a:pt x="21849" y="43631"/>
                    <a:pt x="21449" y="43231"/>
                  </a:cubicBezTo>
                  <a:cubicBezTo>
                    <a:pt x="19514" y="41630"/>
                    <a:pt x="17680" y="39962"/>
                    <a:pt x="15712" y="38361"/>
                  </a:cubicBezTo>
                  <a:cubicBezTo>
                    <a:pt x="15645" y="38294"/>
                    <a:pt x="15545" y="38227"/>
                    <a:pt x="15478" y="38161"/>
                  </a:cubicBezTo>
                  <a:cubicBezTo>
                    <a:pt x="13877" y="36860"/>
                    <a:pt x="12309" y="35525"/>
                    <a:pt x="10808" y="34158"/>
                  </a:cubicBezTo>
                  <a:cubicBezTo>
                    <a:pt x="10775" y="34158"/>
                    <a:pt x="10775" y="34124"/>
                    <a:pt x="10775" y="34124"/>
                  </a:cubicBezTo>
                  <a:cubicBezTo>
                    <a:pt x="8773" y="32223"/>
                    <a:pt x="6839" y="30288"/>
                    <a:pt x="5138" y="28120"/>
                  </a:cubicBezTo>
                  <a:cubicBezTo>
                    <a:pt x="5037" y="28020"/>
                    <a:pt x="5004" y="27887"/>
                    <a:pt x="4937" y="27787"/>
                  </a:cubicBezTo>
                  <a:cubicBezTo>
                    <a:pt x="4871" y="27820"/>
                    <a:pt x="4804" y="27853"/>
                    <a:pt x="4771" y="27887"/>
                  </a:cubicBezTo>
                  <a:lnTo>
                    <a:pt x="4771" y="28454"/>
                  </a:lnTo>
                  <a:cubicBezTo>
                    <a:pt x="4771" y="30822"/>
                    <a:pt x="4437" y="33124"/>
                    <a:pt x="3636" y="35325"/>
                  </a:cubicBezTo>
                  <a:cubicBezTo>
                    <a:pt x="3370" y="35992"/>
                    <a:pt x="3103" y="36626"/>
                    <a:pt x="3103" y="37360"/>
                  </a:cubicBezTo>
                  <a:cubicBezTo>
                    <a:pt x="3103" y="38294"/>
                    <a:pt x="2936" y="39161"/>
                    <a:pt x="2803" y="40062"/>
                  </a:cubicBezTo>
                  <a:cubicBezTo>
                    <a:pt x="2803" y="40162"/>
                    <a:pt x="2769" y="40296"/>
                    <a:pt x="2769" y="40396"/>
                  </a:cubicBezTo>
                  <a:cubicBezTo>
                    <a:pt x="2002" y="45733"/>
                    <a:pt x="1268" y="51070"/>
                    <a:pt x="534" y="56407"/>
                  </a:cubicBezTo>
                  <a:cubicBezTo>
                    <a:pt x="334" y="57808"/>
                    <a:pt x="167" y="59176"/>
                    <a:pt x="34" y="60543"/>
                  </a:cubicBezTo>
                  <a:cubicBezTo>
                    <a:pt x="1" y="61211"/>
                    <a:pt x="267" y="61511"/>
                    <a:pt x="935" y="61577"/>
                  </a:cubicBezTo>
                  <a:cubicBezTo>
                    <a:pt x="1135" y="61644"/>
                    <a:pt x="1368" y="61644"/>
                    <a:pt x="1602" y="61678"/>
                  </a:cubicBezTo>
                  <a:cubicBezTo>
                    <a:pt x="3503" y="61711"/>
                    <a:pt x="5438" y="61744"/>
                    <a:pt x="7306" y="61744"/>
                  </a:cubicBezTo>
                  <a:lnTo>
                    <a:pt x="50703" y="61744"/>
                  </a:lnTo>
                  <a:cubicBezTo>
                    <a:pt x="50603" y="59576"/>
                    <a:pt x="50670" y="57541"/>
                    <a:pt x="50637" y="55506"/>
                  </a:cubicBezTo>
                  <a:cubicBezTo>
                    <a:pt x="50537" y="52371"/>
                    <a:pt x="50303" y="49302"/>
                    <a:pt x="50170" y="46166"/>
                  </a:cubicBezTo>
                  <a:cubicBezTo>
                    <a:pt x="50036" y="42897"/>
                    <a:pt x="50003" y="39662"/>
                    <a:pt x="49836" y="36359"/>
                  </a:cubicBezTo>
                  <a:cubicBezTo>
                    <a:pt x="49669" y="32957"/>
                    <a:pt x="49302" y="29555"/>
                    <a:pt x="49136" y="26152"/>
                  </a:cubicBezTo>
                  <a:cubicBezTo>
                    <a:pt x="49069" y="24951"/>
                    <a:pt x="48569" y="24217"/>
                    <a:pt x="47668" y="23484"/>
                  </a:cubicBezTo>
                  <a:cubicBezTo>
                    <a:pt x="45133" y="21382"/>
                    <a:pt x="42698" y="19180"/>
                    <a:pt x="40229" y="17012"/>
                  </a:cubicBezTo>
                  <a:cubicBezTo>
                    <a:pt x="36226" y="13543"/>
                    <a:pt x="31990" y="10341"/>
                    <a:pt x="28221" y="6605"/>
                  </a:cubicBezTo>
                  <a:cubicBezTo>
                    <a:pt x="26720" y="5104"/>
                    <a:pt x="25185" y="3603"/>
                    <a:pt x="23684" y="2102"/>
                  </a:cubicBezTo>
                  <a:cubicBezTo>
                    <a:pt x="22984" y="1368"/>
                    <a:pt x="22216" y="701"/>
                    <a:pt x="21516"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5"/>
            <p:cNvSpPr/>
            <p:nvPr/>
          </p:nvSpPr>
          <p:spPr>
            <a:xfrm>
              <a:off x="6144041" y="3626986"/>
              <a:ext cx="280908" cy="1092627"/>
            </a:xfrm>
            <a:custGeom>
              <a:rect b="b" l="l" r="r" t="t"/>
              <a:pathLst>
                <a:path extrusionOk="0" h="103542" w="26620">
                  <a:moveTo>
                    <a:pt x="1301" y="0"/>
                  </a:moveTo>
                  <a:lnTo>
                    <a:pt x="534" y="2269"/>
                  </a:lnTo>
                  <a:cubicBezTo>
                    <a:pt x="500" y="2402"/>
                    <a:pt x="601" y="2569"/>
                    <a:pt x="634" y="2669"/>
                  </a:cubicBezTo>
                  <a:cubicBezTo>
                    <a:pt x="1101" y="4270"/>
                    <a:pt x="1635" y="5905"/>
                    <a:pt x="2035" y="7506"/>
                  </a:cubicBezTo>
                  <a:cubicBezTo>
                    <a:pt x="2202" y="8173"/>
                    <a:pt x="2469" y="8807"/>
                    <a:pt x="2936" y="9407"/>
                  </a:cubicBezTo>
                  <a:lnTo>
                    <a:pt x="3669" y="10408"/>
                  </a:lnTo>
                  <a:cubicBezTo>
                    <a:pt x="3970" y="10775"/>
                    <a:pt x="4270" y="11175"/>
                    <a:pt x="4503" y="11609"/>
                  </a:cubicBezTo>
                  <a:cubicBezTo>
                    <a:pt x="7439" y="16179"/>
                    <a:pt x="10808" y="20348"/>
                    <a:pt x="15545" y="23150"/>
                  </a:cubicBezTo>
                  <a:cubicBezTo>
                    <a:pt x="15811" y="23317"/>
                    <a:pt x="16012" y="23517"/>
                    <a:pt x="16145" y="23784"/>
                  </a:cubicBezTo>
                  <a:cubicBezTo>
                    <a:pt x="16278" y="23984"/>
                    <a:pt x="16345" y="24251"/>
                    <a:pt x="16378" y="24518"/>
                  </a:cubicBezTo>
                  <a:cubicBezTo>
                    <a:pt x="16612" y="25986"/>
                    <a:pt x="16845" y="27487"/>
                    <a:pt x="16845" y="28954"/>
                  </a:cubicBezTo>
                  <a:cubicBezTo>
                    <a:pt x="16845" y="32090"/>
                    <a:pt x="16545" y="35126"/>
                    <a:pt x="16012" y="38194"/>
                  </a:cubicBezTo>
                  <a:cubicBezTo>
                    <a:pt x="14444" y="47134"/>
                    <a:pt x="10975" y="55173"/>
                    <a:pt x="5437" y="62345"/>
                  </a:cubicBezTo>
                  <a:cubicBezTo>
                    <a:pt x="3970" y="64280"/>
                    <a:pt x="2302" y="66014"/>
                    <a:pt x="701" y="67849"/>
                  </a:cubicBezTo>
                  <a:cubicBezTo>
                    <a:pt x="534" y="68049"/>
                    <a:pt x="267" y="68149"/>
                    <a:pt x="0" y="68316"/>
                  </a:cubicBezTo>
                  <a:lnTo>
                    <a:pt x="0" y="68650"/>
                  </a:lnTo>
                  <a:cubicBezTo>
                    <a:pt x="334" y="73687"/>
                    <a:pt x="667" y="78690"/>
                    <a:pt x="967" y="83727"/>
                  </a:cubicBezTo>
                  <a:cubicBezTo>
                    <a:pt x="1034" y="85395"/>
                    <a:pt x="1034" y="87063"/>
                    <a:pt x="1134" y="88731"/>
                  </a:cubicBezTo>
                  <a:cubicBezTo>
                    <a:pt x="1301" y="92367"/>
                    <a:pt x="1468" y="95969"/>
                    <a:pt x="1601" y="99538"/>
                  </a:cubicBezTo>
                  <a:cubicBezTo>
                    <a:pt x="1635" y="100873"/>
                    <a:pt x="1501" y="102174"/>
                    <a:pt x="1468" y="103541"/>
                  </a:cubicBezTo>
                  <a:lnTo>
                    <a:pt x="20281" y="103541"/>
                  </a:lnTo>
                  <a:cubicBezTo>
                    <a:pt x="20782" y="103541"/>
                    <a:pt x="20882" y="103408"/>
                    <a:pt x="20782" y="102907"/>
                  </a:cubicBezTo>
                  <a:cubicBezTo>
                    <a:pt x="20481" y="101573"/>
                    <a:pt x="20215" y="100206"/>
                    <a:pt x="20014" y="98871"/>
                  </a:cubicBezTo>
                  <a:cubicBezTo>
                    <a:pt x="19514" y="95969"/>
                    <a:pt x="18947" y="93067"/>
                    <a:pt x="18613" y="90165"/>
                  </a:cubicBezTo>
                  <a:cubicBezTo>
                    <a:pt x="18313" y="87797"/>
                    <a:pt x="18280" y="85328"/>
                    <a:pt x="18146" y="82893"/>
                  </a:cubicBezTo>
                  <a:cubicBezTo>
                    <a:pt x="18146" y="82326"/>
                    <a:pt x="18113" y="81726"/>
                    <a:pt x="18046" y="81159"/>
                  </a:cubicBezTo>
                  <a:lnTo>
                    <a:pt x="18046" y="81125"/>
                  </a:lnTo>
                  <a:cubicBezTo>
                    <a:pt x="17980" y="79991"/>
                    <a:pt x="17880" y="78824"/>
                    <a:pt x="17846" y="77689"/>
                  </a:cubicBezTo>
                  <a:lnTo>
                    <a:pt x="17346" y="68550"/>
                  </a:lnTo>
                  <a:cubicBezTo>
                    <a:pt x="17312" y="67315"/>
                    <a:pt x="17479" y="66114"/>
                    <a:pt x="17980" y="64947"/>
                  </a:cubicBezTo>
                  <a:cubicBezTo>
                    <a:pt x="19180" y="62112"/>
                    <a:pt x="20348" y="59209"/>
                    <a:pt x="21482" y="56341"/>
                  </a:cubicBezTo>
                  <a:cubicBezTo>
                    <a:pt x="22683" y="53272"/>
                    <a:pt x="23283" y="50103"/>
                    <a:pt x="22783" y="46767"/>
                  </a:cubicBezTo>
                  <a:cubicBezTo>
                    <a:pt x="22283" y="43498"/>
                    <a:pt x="21982" y="40263"/>
                    <a:pt x="21015" y="37094"/>
                  </a:cubicBezTo>
                  <a:cubicBezTo>
                    <a:pt x="20948" y="36760"/>
                    <a:pt x="20882" y="36360"/>
                    <a:pt x="20848" y="35993"/>
                  </a:cubicBezTo>
                  <a:cubicBezTo>
                    <a:pt x="20948" y="35960"/>
                    <a:pt x="20982" y="35960"/>
                    <a:pt x="21048" y="35960"/>
                  </a:cubicBezTo>
                  <a:cubicBezTo>
                    <a:pt x="21115" y="36026"/>
                    <a:pt x="21149" y="36093"/>
                    <a:pt x="21149" y="36160"/>
                  </a:cubicBezTo>
                  <a:lnTo>
                    <a:pt x="22783" y="44165"/>
                  </a:lnTo>
                  <a:cubicBezTo>
                    <a:pt x="23183" y="46367"/>
                    <a:pt x="23383" y="48602"/>
                    <a:pt x="23217" y="50770"/>
                  </a:cubicBezTo>
                  <a:cubicBezTo>
                    <a:pt x="23117" y="52671"/>
                    <a:pt x="22683" y="54606"/>
                    <a:pt x="21882" y="56474"/>
                  </a:cubicBezTo>
                  <a:lnTo>
                    <a:pt x="21515" y="57341"/>
                  </a:lnTo>
                  <a:cubicBezTo>
                    <a:pt x="20481" y="59943"/>
                    <a:pt x="19447" y="62545"/>
                    <a:pt x="18347" y="65147"/>
                  </a:cubicBezTo>
                  <a:cubicBezTo>
                    <a:pt x="17913" y="66281"/>
                    <a:pt x="17713" y="67349"/>
                    <a:pt x="17779" y="68516"/>
                  </a:cubicBezTo>
                  <a:cubicBezTo>
                    <a:pt x="17846" y="69984"/>
                    <a:pt x="17946" y="71485"/>
                    <a:pt x="18013" y="72953"/>
                  </a:cubicBezTo>
                  <a:cubicBezTo>
                    <a:pt x="18113" y="74654"/>
                    <a:pt x="18246" y="76355"/>
                    <a:pt x="18313" y="78056"/>
                  </a:cubicBezTo>
                  <a:cubicBezTo>
                    <a:pt x="18480" y="80792"/>
                    <a:pt x="18613" y="83527"/>
                    <a:pt x="18814" y="86229"/>
                  </a:cubicBezTo>
                  <a:cubicBezTo>
                    <a:pt x="18847" y="86796"/>
                    <a:pt x="18880" y="87363"/>
                    <a:pt x="18947" y="87897"/>
                  </a:cubicBezTo>
                  <a:cubicBezTo>
                    <a:pt x="19180" y="90532"/>
                    <a:pt x="19481" y="93167"/>
                    <a:pt x="19914" y="95802"/>
                  </a:cubicBezTo>
                  <a:cubicBezTo>
                    <a:pt x="20248" y="97870"/>
                    <a:pt x="20682" y="99972"/>
                    <a:pt x="21082" y="102040"/>
                  </a:cubicBezTo>
                  <a:lnTo>
                    <a:pt x="21082" y="102074"/>
                  </a:lnTo>
                  <a:cubicBezTo>
                    <a:pt x="21149" y="102474"/>
                    <a:pt x="21182" y="102807"/>
                    <a:pt x="21282" y="103174"/>
                  </a:cubicBezTo>
                  <a:cubicBezTo>
                    <a:pt x="21349" y="103508"/>
                    <a:pt x="21515" y="103508"/>
                    <a:pt x="21782" y="103508"/>
                  </a:cubicBezTo>
                  <a:lnTo>
                    <a:pt x="26152" y="103508"/>
                  </a:lnTo>
                  <a:cubicBezTo>
                    <a:pt x="26286" y="103508"/>
                    <a:pt x="26419" y="103475"/>
                    <a:pt x="26586" y="103441"/>
                  </a:cubicBezTo>
                  <a:cubicBezTo>
                    <a:pt x="26519" y="102774"/>
                    <a:pt x="26452" y="102174"/>
                    <a:pt x="26352" y="101640"/>
                  </a:cubicBezTo>
                  <a:cubicBezTo>
                    <a:pt x="25885" y="96703"/>
                    <a:pt x="25251" y="91833"/>
                    <a:pt x="24284" y="86963"/>
                  </a:cubicBezTo>
                  <a:cubicBezTo>
                    <a:pt x="23951" y="85195"/>
                    <a:pt x="23617" y="83460"/>
                    <a:pt x="23817" y="81659"/>
                  </a:cubicBezTo>
                  <a:cubicBezTo>
                    <a:pt x="24084" y="79457"/>
                    <a:pt x="24017" y="77189"/>
                    <a:pt x="23951" y="74987"/>
                  </a:cubicBezTo>
                  <a:cubicBezTo>
                    <a:pt x="23884" y="73520"/>
                    <a:pt x="23884" y="72019"/>
                    <a:pt x="24117" y="70618"/>
                  </a:cubicBezTo>
                  <a:cubicBezTo>
                    <a:pt x="24518" y="67849"/>
                    <a:pt x="25051" y="65114"/>
                    <a:pt x="25518" y="62345"/>
                  </a:cubicBezTo>
                  <a:cubicBezTo>
                    <a:pt x="25618" y="61945"/>
                    <a:pt x="25685" y="61511"/>
                    <a:pt x="25718" y="61111"/>
                  </a:cubicBezTo>
                  <a:cubicBezTo>
                    <a:pt x="26052" y="58976"/>
                    <a:pt x="26352" y="56808"/>
                    <a:pt x="26452" y="54673"/>
                  </a:cubicBezTo>
                  <a:cubicBezTo>
                    <a:pt x="26619" y="50470"/>
                    <a:pt x="26019" y="46267"/>
                    <a:pt x="25618" y="42097"/>
                  </a:cubicBezTo>
                  <a:cubicBezTo>
                    <a:pt x="25218" y="38361"/>
                    <a:pt x="24818" y="34759"/>
                    <a:pt x="24784" y="31023"/>
                  </a:cubicBezTo>
                  <a:cubicBezTo>
                    <a:pt x="24784" y="27086"/>
                    <a:pt x="24618" y="23117"/>
                    <a:pt x="23951" y="19181"/>
                  </a:cubicBezTo>
                  <a:cubicBezTo>
                    <a:pt x="23684" y="17680"/>
                    <a:pt x="23183" y="16479"/>
                    <a:pt x="21849" y="15645"/>
                  </a:cubicBezTo>
                  <a:cubicBezTo>
                    <a:pt x="21349" y="15311"/>
                    <a:pt x="20882" y="14944"/>
                    <a:pt x="20381" y="14611"/>
                  </a:cubicBezTo>
                  <a:cubicBezTo>
                    <a:pt x="18680" y="13410"/>
                    <a:pt x="16946" y="12243"/>
                    <a:pt x="15378" y="10741"/>
                  </a:cubicBezTo>
                  <a:cubicBezTo>
                    <a:pt x="15378" y="10675"/>
                    <a:pt x="15344" y="10675"/>
                    <a:pt x="15344" y="10675"/>
                  </a:cubicBezTo>
                  <a:cubicBezTo>
                    <a:pt x="14010" y="9407"/>
                    <a:pt x="12476" y="8340"/>
                    <a:pt x="10541" y="8173"/>
                  </a:cubicBezTo>
                  <a:cubicBezTo>
                    <a:pt x="10007" y="8140"/>
                    <a:pt x="9474" y="8006"/>
                    <a:pt x="8973" y="7906"/>
                  </a:cubicBezTo>
                  <a:cubicBezTo>
                    <a:pt x="7472" y="7472"/>
                    <a:pt x="6171" y="6672"/>
                    <a:pt x="4937" y="5738"/>
                  </a:cubicBezTo>
                  <a:cubicBezTo>
                    <a:pt x="4870" y="5671"/>
                    <a:pt x="4837" y="5671"/>
                    <a:pt x="4804" y="5638"/>
                  </a:cubicBezTo>
                  <a:cubicBezTo>
                    <a:pt x="3803" y="4837"/>
                    <a:pt x="3002" y="3903"/>
                    <a:pt x="2535" y="2669"/>
                  </a:cubicBezTo>
                  <a:cubicBezTo>
                    <a:pt x="2268" y="1969"/>
                    <a:pt x="2002" y="1235"/>
                    <a:pt x="1701" y="501"/>
                  </a:cubicBezTo>
                  <a:lnTo>
                    <a:pt x="146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5"/>
            <p:cNvSpPr/>
            <p:nvPr/>
          </p:nvSpPr>
          <p:spPr>
            <a:xfrm>
              <a:off x="5398855" y="3653736"/>
              <a:ext cx="435428" cy="828392"/>
            </a:xfrm>
            <a:custGeom>
              <a:rect b="b" l="l" r="r" t="t"/>
              <a:pathLst>
                <a:path extrusionOk="0" h="78502" w="41263">
                  <a:moveTo>
                    <a:pt x="22049" y="4304"/>
                  </a:moveTo>
                  <a:cubicBezTo>
                    <a:pt x="22249" y="4437"/>
                    <a:pt x="22483" y="4537"/>
                    <a:pt x="22583" y="4704"/>
                  </a:cubicBezTo>
                  <a:cubicBezTo>
                    <a:pt x="23016" y="5138"/>
                    <a:pt x="23417" y="5638"/>
                    <a:pt x="23817" y="6138"/>
                  </a:cubicBezTo>
                  <a:cubicBezTo>
                    <a:pt x="23884" y="6238"/>
                    <a:pt x="23917" y="6305"/>
                    <a:pt x="24017" y="6405"/>
                  </a:cubicBezTo>
                  <a:cubicBezTo>
                    <a:pt x="24651" y="7239"/>
                    <a:pt x="25218" y="8106"/>
                    <a:pt x="25585" y="9074"/>
                  </a:cubicBezTo>
                  <a:cubicBezTo>
                    <a:pt x="28420" y="15645"/>
                    <a:pt x="29821" y="22550"/>
                    <a:pt x="29554" y="29722"/>
                  </a:cubicBezTo>
                  <a:cubicBezTo>
                    <a:pt x="29521" y="30456"/>
                    <a:pt x="29521" y="31223"/>
                    <a:pt x="29421" y="31923"/>
                  </a:cubicBezTo>
                  <a:cubicBezTo>
                    <a:pt x="29421" y="32190"/>
                    <a:pt x="29321" y="32424"/>
                    <a:pt x="29254" y="32724"/>
                  </a:cubicBezTo>
                  <a:lnTo>
                    <a:pt x="29054" y="32724"/>
                  </a:lnTo>
                  <a:cubicBezTo>
                    <a:pt x="29054" y="32457"/>
                    <a:pt x="28987" y="32157"/>
                    <a:pt x="29021" y="31923"/>
                  </a:cubicBezTo>
                  <a:cubicBezTo>
                    <a:pt x="29588" y="24318"/>
                    <a:pt x="28387" y="17046"/>
                    <a:pt x="25552" y="9974"/>
                  </a:cubicBezTo>
                  <a:cubicBezTo>
                    <a:pt x="25518" y="9808"/>
                    <a:pt x="25418" y="9708"/>
                    <a:pt x="25351" y="9541"/>
                  </a:cubicBezTo>
                  <a:cubicBezTo>
                    <a:pt x="25251" y="9374"/>
                    <a:pt x="25218" y="9241"/>
                    <a:pt x="25151" y="9074"/>
                  </a:cubicBezTo>
                  <a:cubicBezTo>
                    <a:pt x="25051" y="8940"/>
                    <a:pt x="25018" y="8774"/>
                    <a:pt x="24918" y="8640"/>
                  </a:cubicBezTo>
                  <a:cubicBezTo>
                    <a:pt x="24884" y="8607"/>
                    <a:pt x="24884" y="8573"/>
                    <a:pt x="24851" y="8540"/>
                  </a:cubicBezTo>
                  <a:cubicBezTo>
                    <a:pt x="24718" y="8273"/>
                    <a:pt x="24584" y="8073"/>
                    <a:pt x="24417" y="7806"/>
                  </a:cubicBezTo>
                  <a:lnTo>
                    <a:pt x="24051" y="7206"/>
                  </a:lnTo>
                  <a:cubicBezTo>
                    <a:pt x="23917" y="6972"/>
                    <a:pt x="23750" y="6772"/>
                    <a:pt x="23650" y="6605"/>
                  </a:cubicBezTo>
                  <a:cubicBezTo>
                    <a:pt x="23650" y="6572"/>
                    <a:pt x="23584" y="6539"/>
                    <a:pt x="23550" y="6539"/>
                  </a:cubicBezTo>
                  <a:cubicBezTo>
                    <a:pt x="23517" y="6472"/>
                    <a:pt x="23483" y="6405"/>
                    <a:pt x="23417" y="6372"/>
                  </a:cubicBezTo>
                  <a:cubicBezTo>
                    <a:pt x="23417" y="6305"/>
                    <a:pt x="23383" y="6272"/>
                    <a:pt x="23350" y="6272"/>
                  </a:cubicBezTo>
                  <a:cubicBezTo>
                    <a:pt x="23350" y="6072"/>
                    <a:pt x="23217" y="5938"/>
                    <a:pt x="23150" y="5838"/>
                  </a:cubicBezTo>
                  <a:cubicBezTo>
                    <a:pt x="23050" y="5738"/>
                    <a:pt x="22983" y="5605"/>
                    <a:pt x="22883" y="5538"/>
                  </a:cubicBezTo>
                  <a:cubicBezTo>
                    <a:pt x="22750" y="5371"/>
                    <a:pt x="22650" y="5238"/>
                    <a:pt x="22516" y="5071"/>
                  </a:cubicBezTo>
                  <a:cubicBezTo>
                    <a:pt x="22383" y="4904"/>
                    <a:pt x="22216" y="4737"/>
                    <a:pt x="22082" y="4604"/>
                  </a:cubicBezTo>
                  <a:cubicBezTo>
                    <a:pt x="22049" y="4571"/>
                    <a:pt x="22016" y="4470"/>
                    <a:pt x="21982" y="4437"/>
                  </a:cubicBezTo>
                  <a:cubicBezTo>
                    <a:pt x="22016" y="4404"/>
                    <a:pt x="22016" y="4370"/>
                    <a:pt x="22049" y="4304"/>
                  </a:cubicBezTo>
                  <a:close/>
                  <a:moveTo>
                    <a:pt x="30355" y="24718"/>
                  </a:moveTo>
                  <a:lnTo>
                    <a:pt x="30355" y="24718"/>
                  </a:lnTo>
                  <a:cubicBezTo>
                    <a:pt x="31189" y="26753"/>
                    <a:pt x="30755" y="35293"/>
                    <a:pt x="29755" y="36393"/>
                  </a:cubicBezTo>
                  <a:cubicBezTo>
                    <a:pt x="29821" y="35960"/>
                    <a:pt x="29821" y="35693"/>
                    <a:pt x="29855" y="35426"/>
                  </a:cubicBezTo>
                  <a:cubicBezTo>
                    <a:pt x="30088" y="33558"/>
                    <a:pt x="30388" y="31623"/>
                    <a:pt x="30522" y="29755"/>
                  </a:cubicBezTo>
                  <a:cubicBezTo>
                    <a:pt x="30589" y="28354"/>
                    <a:pt x="30422" y="26886"/>
                    <a:pt x="30388" y="25419"/>
                  </a:cubicBezTo>
                  <a:cubicBezTo>
                    <a:pt x="30388" y="25152"/>
                    <a:pt x="30355" y="24952"/>
                    <a:pt x="30355" y="24718"/>
                  </a:cubicBezTo>
                  <a:close/>
                  <a:moveTo>
                    <a:pt x="16312" y="43965"/>
                  </a:moveTo>
                  <a:lnTo>
                    <a:pt x="16312" y="43965"/>
                  </a:lnTo>
                  <a:cubicBezTo>
                    <a:pt x="16245" y="44099"/>
                    <a:pt x="16245" y="44132"/>
                    <a:pt x="16245" y="44132"/>
                  </a:cubicBezTo>
                  <a:cubicBezTo>
                    <a:pt x="15011" y="44699"/>
                    <a:pt x="13877" y="45466"/>
                    <a:pt x="12476" y="45600"/>
                  </a:cubicBezTo>
                  <a:cubicBezTo>
                    <a:pt x="10808" y="45767"/>
                    <a:pt x="9173" y="46067"/>
                    <a:pt x="7706" y="46968"/>
                  </a:cubicBezTo>
                  <a:cubicBezTo>
                    <a:pt x="6038" y="48035"/>
                    <a:pt x="4904" y="49536"/>
                    <a:pt x="3970" y="51237"/>
                  </a:cubicBezTo>
                  <a:lnTo>
                    <a:pt x="3569" y="51971"/>
                  </a:lnTo>
                  <a:cubicBezTo>
                    <a:pt x="3569" y="52004"/>
                    <a:pt x="3561" y="52004"/>
                    <a:pt x="3544" y="52004"/>
                  </a:cubicBezTo>
                  <a:cubicBezTo>
                    <a:pt x="3528" y="52004"/>
                    <a:pt x="3503" y="52004"/>
                    <a:pt x="3469" y="52038"/>
                  </a:cubicBezTo>
                  <a:cubicBezTo>
                    <a:pt x="3469" y="51904"/>
                    <a:pt x="3469" y="51771"/>
                    <a:pt x="3503" y="51704"/>
                  </a:cubicBezTo>
                  <a:cubicBezTo>
                    <a:pt x="4770" y="48902"/>
                    <a:pt x="6605" y="46634"/>
                    <a:pt x="9707" y="45767"/>
                  </a:cubicBezTo>
                  <a:cubicBezTo>
                    <a:pt x="10508" y="45533"/>
                    <a:pt x="11341" y="45400"/>
                    <a:pt x="12175" y="45300"/>
                  </a:cubicBezTo>
                  <a:cubicBezTo>
                    <a:pt x="13143" y="45233"/>
                    <a:pt x="14010" y="44933"/>
                    <a:pt x="14877" y="44466"/>
                  </a:cubicBezTo>
                  <a:cubicBezTo>
                    <a:pt x="15311" y="44266"/>
                    <a:pt x="15778" y="44132"/>
                    <a:pt x="16312" y="43965"/>
                  </a:cubicBezTo>
                  <a:close/>
                  <a:moveTo>
                    <a:pt x="30422" y="1"/>
                  </a:moveTo>
                  <a:cubicBezTo>
                    <a:pt x="30222" y="1"/>
                    <a:pt x="30088" y="1"/>
                    <a:pt x="29921" y="67"/>
                  </a:cubicBezTo>
                  <a:cubicBezTo>
                    <a:pt x="28487" y="501"/>
                    <a:pt x="27019" y="1001"/>
                    <a:pt x="25552" y="1402"/>
                  </a:cubicBezTo>
                  <a:cubicBezTo>
                    <a:pt x="24518" y="1702"/>
                    <a:pt x="23483" y="2069"/>
                    <a:pt x="22416" y="2169"/>
                  </a:cubicBezTo>
                  <a:cubicBezTo>
                    <a:pt x="20014" y="2369"/>
                    <a:pt x="18146" y="3336"/>
                    <a:pt x="17079" y="5605"/>
                  </a:cubicBezTo>
                  <a:cubicBezTo>
                    <a:pt x="16545" y="6872"/>
                    <a:pt x="15911" y="8073"/>
                    <a:pt x="15411" y="9341"/>
                  </a:cubicBezTo>
                  <a:cubicBezTo>
                    <a:pt x="14544" y="11509"/>
                    <a:pt x="13743" y="13677"/>
                    <a:pt x="12976" y="15845"/>
                  </a:cubicBezTo>
                  <a:cubicBezTo>
                    <a:pt x="12476" y="17213"/>
                    <a:pt x="11975" y="18581"/>
                    <a:pt x="11642" y="20015"/>
                  </a:cubicBezTo>
                  <a:cubicBezTo>
                    <a:pt x="11408" y="20916"/>
                    <a:pt x="11208" y="21783"/>
                    <a:pt x="10708" y="22583"/>
                  </a:cubicBezTo>
                  <a:cubicBezTo>
                    <a:pt x="9740" y="24218"/>
                    <a:pt x="9307" y="25952"/>
                    <a:pt x="9407" y="27854"/>
                  </a:cubicBezTo>
                  <a:cubicBezTo>
                    <a:pt x="9540" y="29455"/>
                    <a:pt x="9240" y="31023"/>
                    <a:pt x="8840" y="32557"/>
                  </a:cubicBezTo>
                  <a:cubicBezTo>
                    <a:pt x="8206" y="34725"/>
                    <a:pt x="7639" y="36927"/>
                    <a:pt x="7038" y="39095"/>
                  </a:cubicBezTo>
                  <a:cubicBezTo>
                    <a:pt x="6538" y="40963"/>
                    <a:pt x="6038" y="42865"/>
                    <a:pt x="5704" y="44733"/>
                  </a:cubicBezTo>
                  <a:cubicBezTo>
                    <a:pt x="5504" y="46034"/>
                    <a:pt x="5037" y="47068"/>
                    <a:pt x="4170" y="48035"/>
                  </a:cubicBezTo>
                  <a:cubicBezTo>
                    <a:pt x="2735" y="49569"/>
                    <a:pt x="1735" y="51304"/>
                    <a:pt x="1168" y="53305"/>
                  </a:cubicBezTo>
                  <a:cubicBezTo>
                    <a:pt x="300" y="56207"/>
                    <a:pt x="0" y="59110"/>
                    <a:pt x="200" y="62112"/>
                  </a:cubicBezTo>
                  <a:cubicBezTo>
                    <a:pt x="234" y="62812"/>
                    <a:pt x="334" y="63546"/>
                    <a:pt x="400" y="64247"/>
                  </a:cubicBezTo>
                  <a:cubicBezTo>
                    <a:pt x="701" y="66248"/>
                    <a:pt x="1234" y="68149"/>
                    <a:pt x="2068" y="69984"/>
                  </a:cubicBezTo>
                  <a:cubicBezTo>
                    <a:pt x="2502" y="70885"/>
                    <a:pt x="3069" y="71752"/>
                    <a:pt x="3736" y="72452"/>
                  </a:cubicBezTo>
                  <a:cubicBezTo>
                    <a:pt x="5070" y="73820"/>
                    <a:pt x="6671" y="74787"/>
                    <a:pt x="8473" y="75421"/>
                  </a:cubicBezTo>
                  <a:cubicBezTo>
                    <a:pt x="10341" y="76055"/>
                    <a:pt x="12175" y="76722"/>
                    <a:pt x="14010" y="77423"/>
                  </a:cubicBezTo>
                  <a:cubicBezTo>
                    <a:pt x="15511" y="77990"/>
                    <a:pt x="17046" y="78423"/>
                    <a:pt x="18713" y="78490"/>
                  </a:cubicBezTo>
                  <a:cubicBezTo>
                    <a:pt x="18813" y="78498"/>
                    <a:pt x="18912" y="78501"/>
                    <a:pt x="19010" y="78501"/>
                  </a:cubicBezTo>
                  <a:cubicBezTo>
                    <a:pt x="19765" y="78501"/>
                    <a:pt x="20477" y="78281"/>
                    <a:pt x="21215" y="77956"/>
                  </a:cubicBezTo>
                  <a:cubicBezTo>
                    <a:pt x="19681" y="77256"/>
                    <a:pt x="19180" y="76889"/>
                    <a:pt x="18513" y="75822"/>
                  </a:cubicBezTo>
                  <a:cubicBezTo>
                    <a:pt x="17980" y="74954"/>
                    <a:pt x="17479" y="74054"/>
                    <a:pt x="17012" y="73120"/>
                  </a:cubicBezTo>
                  <a:cubicBezTo>
                    <a:pt x="15578" y="70218"/>
                    <a:pt x="14844" y="67082"/>
                    <a:pt x="14577" y="63813"/>
                  </a:cubicBezTo>
                  <a:cubicBezTo>
                    <a:pt x="14577" y="63713"/>
                    <a:pt x="14544" y="63546"/>
                    <a:pt x="14544" y="63413"/>
                  </a:cubicBezTo>
                  <a:cubicBezTo>
                    <a:pt x="14310" y="60077"/>
                    <a:pt x="14077" y="56741"/>
                    <a:pt x="14677" y="53439"/>
                  </a:cubicBezTo>
                  <a:lnTo>
                    <a:pt x="14677" y="53405"/>
                  </a:lnTo>
                  <a:cubicBezTo>
                    <a:pt x="14744" y="52805"/>
                    <a:pt x="14877" y="52271"/>
                    <a:pt x="15044" y="51704"/>
                  </a:cubicBezTo>
                  <a:cubicBezTo>
                    <a:pt x="15144" y="51404"/>
                    <a:pt x="15211" y="51070"/>
                    <a:pt x="15311" y="50770"/>
                  </a:cubicBezTo>
                  <a:cubicBezTo>
                    <a:pt x="15978" y="48569"/>
                    <a:pt x="17012" y="46734"/>
                    <a:pt x="18813" y="45600"/>
                  </a:cubicBezTo>
                  <a:cubicBezTo>
                    <a:pt x="19381" y="45233"/>
                    <a:pt x="20081" y="44933"/>
                    <a:pt x="20848" y="44733"/>
                  </a:cubicBezTo>
                  <a:cubicBezTo>
                    <a:pt x="20882" y="44733"/>
                    <a:pt x="20915" y="44699"/>
                    <a:pt x="21048" y="44633"/>
                  </a:cubicBezTo>
                  <a:cubicBezTo>
                    <a:pt x="20780" y="44584"/>
                    <a:pt x="20511" y="44553"/>
                    <a:pt x="20216" y="44553"/>
                  </a:cubicBezTo>
                  <a:cubicBezTo>
                    <a:pt x="20108" y="44553"/>
                    <a:pt x="19997" y="44557"/>
                    <a:pt x="19881" y="44566"/>
                  </a:cubicBezTo>
                  <a:cubicBezTo>
                    <a:pt x="19047" y="44633"/>
                    <a:pt x="18146" y="44933"/>
                    <a:pt x="17379" y="45366"/>
                  </a:cubicBezTo>
                  <a:cubicBezTo>
                    <a:pt x="16679" y="45767"/>
                    <a:pt x="15911" y="46134"/>
                    <a:pt x="15144" y="46400"/>
                  </a:cubicBezTo>
                  <a:cubicBezTo>
                    <a:pt x="14177" y="46701"/>
                    <a:pt x="13143" y="46767"/>
                    <a:pt x="12142" y="46934"/>
                  </a:cubicBezTo>
                  <a:cubicBezTo>
                    <a:pt x="9540" y="47301"/>
                    <a:pt x="7472" y="48469"/>
                    <a:pt x="6305" y="50937"/>
                  </a:cubicBezTo>
                  <a:cubicBezTo>
                    <a:pt x="6204" y="51104"/>
                    <a:pt x="6071" y="51271"/>
                    <a:pt x="5971" y="51404"/>
                  </a:cubicBezTo>
                  <a:cubicBezTo>
                    <a:pt x="5904" y="51404"/>
                    <a:pt x="5871" y="51371"/>
                    <a:pt x="5838" y="51371"/>
                  </a:cubicBezTo>
                  <a:cubicBezTo>
                    <a:pt x="5871" y="51137"/>
                    <a:pt x="5904" y="50904"/>
                    <a:pt x="6038" y="50704"/>
                  </a:cubicBezTo>
                  <a:cubicBezTo>
                    <a:pt x="6671" y="49369"/>
                    <a:pt x="7539" y="48202"/>
                    <a:pt x="8973" y="47601"/>
                  </a:cubicBezTo>
                  <a:cubicBezTo>
                    <a:pt x="9974" y="47201"/>
                    <a:pt x="11008" y="46801"/>
                    <a:pt x="12075" y="46601"/>
                  </a:cubicBezTo>
                  <a:cubicBezTo>
                    <a:pt x="14143" y="46234"/>
                    <a:pt x="16145" y="45967"/>
                    <a:pt x="17913" y="44766"/>
                  </a:cubicBezTo>
                  <a:cubicBezTo>
                    <a:pt x="18556" y="44375"/>
                    <a:pt x="19310" y="44175"/>
                    <a:pt x="20087" y="44175"/>
                  </a:cubicBezTo>
                  <a:cubicBezTo>
                    <a:pt x="20439" y="44175"/>
                    <a:pt x="20795" y="44216"/>
                    <a:pt x="21148" y="44299"/>
                  </a:cubicBezTo>
                  <a:cubicBezTo>
                    <a:pt x="21182" y="44299"/>
                    <a:pt x="21249" y="44366"/>
                    <a:pt x="21315" y="44366"/>
                  </a:cubicBezTo>
                  <a:cubicBezTo>
                    <a:pt x="21399" y="44382"/>
                    <a:pt x="21482" y="44391"/>
                    <a:pt x="21557" y="44391"/>
                  </a:cubicBezTo>
                  <a:cubicBezTo>
                    <a:pt x="21632" y="44391"/>
                    <a:pt x="21699" y="44382"/>
                    <a:pt x="21749" y="44366"/>
                  </a:cubicBezTo>
                  <a:lnTo>
                    <a:pt x="21816" y="44366"/>
                  </a:lnTo>
                  <a:cubicBezTo>
                    <a:pt x="22650" y="44065"/>
                    <a:pt x="23517" y="43765"/>
                    <a:pt x="24317" y="43398"/>
                  </a:cubicBezTo>
                  <a:cubicBezTo>
                    <a:pt x="25585" y="42765"/>
                    <a:pt x="26819" y="42031"/>
                    <a:pt x="28087" y="41430"/>
                  </a:cubicBezTo>
                  <a:cubicBezTo>
                    <a:pt x="30555" y="40396"/>
                    <a:pt x="33057" y="39395"/>
                    <a:pt x="35525" y="38461"/>
                  </a:cubicBezTo>
                  <a:cubicBezTo>
                    <a:pt x="36326" y="38195"/>
                    <a:pt x="36760" y="37694"/>
                    <a:pt x="36860" y="36860"/>
                  </a:cubicBezTo>
                  <a:cubicBezTo>
                    <a:pt x="36926" y="35860"/>
                    <a:pt x="37093" y="34859"/>
                    <a:pt x="38227" y="34292"/>
                  </a:cubicBezTo>
                  <a:cubicBezTo>
                    <a:pt x="37427" y="33591"/>
                    <a:pt x="36726" y="33024"/>
                    <a:pt x="36059" y="32357"/>
                  </a:cubicBezTo>
                  <a:cubicBezTo>
                    <a:pt x="35092" y="31356"/>
                    <a:pt x="34024" y="30356"/>
                    <a:pt x="33324" y="29188"/>
                  </a:cubicBezTo>
                  <a:cubicBezTo>
                    <a:pt x="32890" y="28521"/>
                    <a:pt x="32657" y="27921"/>
                    <a:pt x="32557" y="27387"/>
                  </a:cubicBezTo>
                  <a:cubicBezTo>
                    <a:pt x="32390" y="26586"/>
                    <a:pt x="32590" y="25886"/>
                    <a:pt x="33057" y="25285"/>
                  </a:cubicBezTo>
                  <a:cubicBezTo>
                    <a:pt x="33257" y="25018"/>
                    <a:pt x="33557" y="24718"/>
                    <a:pt x="33891" y="24418"/>
                  </a:cubicBezTo>
                  <a:cubicBezTo>
                    <a:pt x="34858" y="23617"/>
                    <a:pt x="35859" y="22850"/>
                    <a:pt x="36860" y="22050"/>
                  </a:cubicBezTo>
                  <a:cubicBezTo>
                    <a:pt x="38361" y="20916"/>
                    <a:pt x="39728" y="19615"/>
                    <a:pt x="40896" y="18180"/>
                  </a:cubicBezTo>
                  <a:cubicBezTo>
                    <a:pt x="40929" y="18114"/>
                    <a:pt x="40929" y="18080"/>
                    <a:pt x="40996" y="18047"/>
                  </a:cubicBezTo>
                  <a:cubicBezTo>
                    <a:pt x="41063" y="17913"/>
                    <a:pt x="41163" y="17780"/>
                    <a:pt x="41263" y="17680"/>
                  </a:cubicBezTo>
                  <a:cubicBezTo>
                    <a:pt x="40996" y="17613"/>
                    <a:pt x="40762" y="17580"/>
                    <a:pt x="40562" y="17546"/>
                  </a:cubicBezTo>
                  <a:cubicBezTo>
                    <a:pt x="39361" y="17346"/>
                    <a:pt x="38194" y="17213"/>
                    <a:pt x="37026" y="16946"/>
                  </a:cubicBezTo>
                  <a:cubicBezTo>
                    <a:pt x="34992" y="16546"/>
                    <a:pt x="32990" y="16079"/>
                    <a:pt x="30989" y="15545"/>
                  </a:cubicBezTo>
                  <a:cubicBezTo>
                    <a:pt x="29388" y="15111"/>
                    <a:pt x="29154" y="14578"/>
                    <a:pt x="29421" y="13010"/>
                  </a:cubicBezTo>
                  <a:cubicBezTo>
                    <a:pt x="29821" y="10775"/>
                    <a:pt x="30222" y="8607"/>
                    <a:pt x="30522" y="6405"/>
                  </a:cubicBezTo>
                  <a:cubicBezTo>
                    <a:pt x="30822" y="4337"/>
                    <a:pt x="30922" y="2202"/>
                    <a:pt x="31156"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5"/>
            <p:cNvSpPr/>
            <p:nvPr/>
          </p:nvSpPr>
          <p:spPr>
            <a:xfrm>
              <a:off x="5821723" y="3046814"/>
              <a:ext cx="302417" cy="91240"/>
            </a:xfrm>
            <a:custGeom>
              <a:rect b="b" l="l" r="r" t="t"/>
              <a:pathLst>
                <a:path extrusionOk="0" h="7795" w="28988">
                  <a:moveTo>
                    <a:pt x="14829" y="0"/>
                  </a:moveTo>
                  <a:cubicBezTo>
                    <a:pt x="14493" y="0"/>
                    <a:pt x="14153" y="7"/>
                    <a:pt x="13810" y="23"/>
                  </a:cubicBezTo>
                  <a:cubicBezTo>
                    <a:pt x="7005" y="323"/>
                    <a:pt x="0" y="6260"/>
                    <a:pt x="0" y="6260"/>
                  </a:cubicBezTo>
                  <a:lnTo>
                    <a:pt x="7906" y="7795"/>
                  </a:lnTo>
                  <a:lnTo>
                    <a:pt x="12509" y="6927"/>
                  </a:lnTo>
                  <a:lnTo>
                    <a:pt x="14777" y="7061"/>
                  </a:lnTo>
                  <a:cubicBezTo>
                    <a:pt x="14777" y="7061"/>
                    <a:pt x="28987" y="7061"/>
                    <a:pt x="27620" y="4759"/>
                  </a:cubicBezTo>
                  <a:cubicBezTo>
                    <a:pt x="26321" y="2605"/>
                    <a:pt x="21172" y="0"/>
                    <a:pt x="14829" y="0"/>
                  </a:cubicBezTo>
                  <a:close/>
                </a:path>
              </a:pathLst>
            </a:custGeom>
            <a:solidFill>
              <a:srgbClr val="402F2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5"/>
            <p:cNvSpPr/>
            <p:nvPr/>
          </p:nvSpPr>
          <p:spPr>
            <a:xfrm>
              <a:off x="5821150" y="3052497"/>
              <a:ext cx="306331" cy="91240"/>
            </a:xfrm>
            <a:custGeom>
              <a:rect b="b" l="l" r="r" t="t"/>
              <a:pathLst>
                <a:path extrusionOk="0" h="7795" w="28988">
                  <a:moveTo>
                    <a:pt x="14829" y="0"/>
                  </a:moveTo>
                  <a:cubicBezTo>
                    <a:pt x="14493" y="0"/>
                    <a:pt x="14153" y="7"/>
                    <a:pt x="13810" y="23"/>
                  </a:cubicBezTo>
                  <a:cubicBezTo>
                    <a:pt x="7005" y="323"/>
                    <a:pt x="0" y="6260"/>
                    <a:pt x="0" y="6260"/>
                  </a:cubicBezTo>
                  <a:lnTo>
                    <a:pt x="7906" y="7795"/>
                  </a:lnTo>
                  <a:lnTo>
                    <a:pt x="12509" y="6927"/>
                  </a:lnTo>
                  <a:lnTo>
                    <a:pt x="14777" y="7061"/>
                  </a:lnTo>
                  <a:cubicBezTo>
                    <a:pt x="14777" y="7061"/>
                    <a:pt x="28987" y="7061"/>
                    <a:pt x="27620" y="4759"/>
                  </a:cubicBezTo>
                  <a:cubicBezTo>
                    <a:pt x="26321" y="2605"/>
                    <a:pt x="21172" y="0"/>
                    <a:pt x="14829" y="0"/>
                  </a:cubicBezTo>
                  <a:close/>
                </a:path>
              </a:pathLst>
            </a:custGeom>
            <a:solidFill>
              <a:srgbClr val="402F2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5"/>
            <p:cNvSpPr/>
            <p:nvPr/>
          </p:nvSpPr>
          <p:spPr>
            <a:xfrm>
              <a:off x="5553734" y="4014642"/>
              <a:ext cx="424875" cy="527551"/>
            </a:xfrm>
            <a:custGeom>
              <a:rect b="b" l="l" r="r" t="t"/>
              <a:pathLst>
                <a:path extrusionOk="0" h="49993" w="40263">
                  <a:moveTo>
                    <a:pt x="24805" y="1"/>
                  </a:moveTo>
                  <a:cubicBezTo>
                    <a:pt x="23733" y="1"/>
                    <a:pt x="22811" y="849"/>
                    <a:pt x="22550" y="1925"/>
                  </a:cubicBezTo>
                  <a:cubicBezTo>
                    <a:pt x="22516" y="2226"/>
                    <a:pt x="22416" y="2526"/>
                    <a:pt x="22383" y="2826"/>
                  </a:cubicBezTo>
                  <a:cubicBezTo>
                    <a:pt x="22283" y="3693"/>
                    <a:pt x="21849" y="4194"/>
                    <a:pt x="21049" y="4494"/>
                  </a:cubicBezTo>
                  <a:cubicBezTo>
                    <a:pt x="19614" y="4994"/>
                    <a:pt x="18213" y="5528"/>
                    <a:pt x="16846" y="6095"/>
                  </a:cubicBezTo>
                  <a:cubicBezTo>
                    <a:pt x="15244" y="6762"/>
                    <a:pt x="13643" y="7329"/>
                    <a:pt x="12176" y="8197"/>
                  </a:cubicBezTo>
                  <a:cubicBezTo>
                    <a:pt x="10574" y="9097"/>
                    <a:pt x="8873" y="9698"/>
                    <a:pt x="7172" y="10331"/>
                  </a:cubicBezTo>
                  <a:cubicBezTo>
                    <a:pt x="6805" y="10432"/>
                    <a:pt x="6405" y="10598"/>
                    <a:pt x="6038" y="10765"/>
                  </a:cubicBezTo>
                  <a:cubicBezTo>
                    <a:pt x="4670" y="11366"/>
                    <a:pt x="3403" y="12033"/>
                    <a:pt x="2502" y="13234"/>
                  </a:cubicBezTo>
                  <a:cubicBezTo>
                    <a:pt x="1701" y="14334"/>
                    <a:pt x="1168" y="15535"/>
                    <a:pt x="867" y="16769"/>
                  </a:cubicBezTo>
                  <a:cubicBezTo>
                    <a:pt x="34" y="20105"/>
                    <a:pt x="0" y="23508"/>
                    <a:pt x="334" y="26877"/>
                  </a:cubicBezTo>
                  <a:cubicBezTo>
                    <a:pt x="501" y="28411"/>
                    <a:pt x="1034" y="29879"/>
                    <a:pt x="1902" y="31180"/>
                  </a:cubicBezTo>
                  <a:cubicBezTo>
                    <a:pt x="2405" y="31895"/>
                    <a:pt x="2992" y="32253"/>
                    <a:pt x="3630" y="32253"/>
                  </a:cubicBezTo>
                  <a:cubicBezTo>
                    <a:pt x="3796" y="32253"/>
                    <a:pt x="3965" y="32229"/>
                    <a:pt x="4136" y="32180"/>
                  </a:cubicBezTo>
                  <a:cubicBezTo>
                    <a:pt x="5537" y="31713"/>
                    <a:pt x="6338" y="30579"/>
                    <a:pt x="7139" y="29412"/>
                  </a:cubicBezTo>
                  <a:cubicBezTo>
                    <a:pt x="6004" y="28511"/>
                    <a:pt x="4804" y="27744"/>
                    <a:pt x="4203" y="26410"/>
                  </a:cubicBezTo>
                  <a:lnTo>
                    <a:pt x="4303" y="26410"/>
                  </a:lnTo>
                  <a:cubicBezTo>
                    <a:pt x="4370" y="26410"/>
                    <a:pt x="4403" y="26443"/>
                    <a:pt x="4470" y="26510"/>
                  </a:cubicBezTo>
                  <a:cubicBezTo>
                    <a:pt x="5137" y="27377"/>
                    <a:pt x="5971" y="28078"/>
                    <a:pt x="6805" y="28711"/>
                  </a:cubicBezTo>
                  <a:cubicBezTo>
                    <a:pt x="7005" y="28878"/>
                    <a:pt x="7239" y="29045"/>
                    <a:pt x="7506" y="29212"/>
                  </a:cubicBezTo>
                  <a:cubicBezTo>
                    <a:pt x="8373" y="29879"/>
                    <a:pt x="9307" y="30546"/>
                    <a:pt x="10174" y="31246"/>
                  </a:cubicBezTo>
                  <a:cubicBezTo>
                    <a:pt x="10441" y="31513"/>
                    <a:pt x="10775" y="31747"/>
                    <a:pt x="11041" y="32047"/>
                  </a:cubicBezTo>
                  <a:cubicBezTo>
                    <a:pt x="11375" y="32347"/>
                    <a:pt x="11675" y="32681"/>
                    <a:pt x="11942" y="33014"/>
                  </a:cubicBezTo>
                  <a:cubicBezTo>
                    <a:pt x="12376" y="33515"/>
                    <a:pt x="12776" y="34015"/>
                    <a:pt x="13243" y="34449"/>
                  </a:cubicBezTo>
                  <a:cubicBezTo>
                    <a:pt x="14511" y="35883"/>
                    <a:pt x="15778" y="37284"/>
                    <a:pt x="17212" y="38585"/>
                  </a:cubicBezTo>
                  <a:cubicBezTo>
                    <a:pt x="19414" y="40586"/>
                    <a:pt x="21716" y="42488"/>
                    <a:pt x="24017" y="44456"/>
                  </a:cubicBezTo>
                  <a:cubicBezTo>
                    <a:pt x="24017" y="44456"/>
                    <a:pt x="24051" y="44456"/>
                    <a:pt x="24051" y="44523"/>
                  </a:cubicBezTo>
                  <a:cubicBezTo>
                    <a:pt x="25452" y="45723"/>
                    <a:pt x="26919" y="46924"/>
                    <a:pt x="28354" y="48125"/>
                  </a:cubicBezTo>
                  <a:cubicBezTo>
                    <a:pt x="28721" y="48425"/>
                    <a:pt x="29121" y="48726"/>
                    <a:pt x="29555" y="48926"/>
                  </a:cubicBezTo>
                  <a:cubicBezTo>
                    <a:pt x="29647" y="48972"/>
                    <a:pt x="29783" y="48997"/>
                    <a:pt x="29919" y="48997"/>
                  </a:cubicBezTo>
                  <a:cubicBezTo>
                    <a:pt x="30076" y="48997"/>
                    <a:pt x="30232" y="48964"/>
                    <a:pt x="30322" y="48892"/>
                  </a:cubicBezTo>
                  <a:cubicBezTo>
                    <a:pt x="30889" y="48525"/>
                    <a:pt x="30922" y="47458"/>
                    <a:pt x="30422" y="46991"/>
                  </a:cubicBezTo>
                  <a:cubicBezTo>
                    <a:pt x="29922" y="46591"/>
                    <a:pt x="29488" y="46124"/>
                    <a:pt x="28988" y="45723"/>
                  </a:cubicBezTo>
                  <a:cubicBezTo>
                    <a:pt x="27587" y="44589"/>
                    <a:pt x="26186" y="43455"/>
                    <a:pt x="24818" y="42288"/>
                  </a:cubicBezTo>
                  <a:cubicBezTo>
                    <a:pt x="24584" y="42121"/>
                    <a:pt x="24484" y="41921"/>
                    <a:pt x="24251" y="41721"/>
                  </a:cubicBezTo>
                  <a:lnTo>
                    <a:pt x="24384" y="41587"/>
                  </a:lnTo>
                  <a:cubicBezTo>
                    <a:pt x="24518" y="41654"/>
                    <a:pt x="24684" y="41754"/>
                    <a:pt x="24818" y="41887"/>
                  </a:cubicBezTo>
                  <a:cubicBezTo>
                    <a:pt x="25085" y="42121"/>
                    <a:pt x="25385" y="42388"/>
                    <a:pt x="25719" y="42621"/>
                  </a:cubicBezTo>
                  <a:cubicBezTo>
                    <a:pt x="28420" y="44623"/>
                    <a:pt x="30989" y="46791"/>
                    <a:pt x="33357" y="49159"/>
                  </a:cubicBezTo>
                  <a:cubicBezTo>
                    <a:pt x="33557" y="49393"/>
                    <a:pt x="33824" y="49626"/>
                    <a:pt x="34058" y="49793"/>
                  </a:cubicBezTo>
                  <a:cubicBezTo>
                    <a:pt x="34249" y="49925"/>
                    <a:pt x="34446" y="49993"/>
                    <a:pt x="34644" y="49993"/>
                  </a:cubicBezTo>
                  <a:cubicBezTo>
                    <a:pt x="34896" y="49993"/>
                    <a:pt x="35149" y="49884"/>
                    <a:pt x="35392" y="49660"/>
                  </a:cubicBezTo>
                  <a:cubicBezTo>
                    <a:pt x="35692" y="49393"/>
                    <a:pt x="35892" y="48826"/>
                    <a:pt x="35926" y="48425"/>
                  </a:cubicBezTo>
                  <a:cubicBezTo>
                    <a:pt x="35926" y="48325"/>
                    <a:pt x="35926" y="48225"/>
                    <a:pt x="35892" y="48125"/>
                  </a:cubicBezTo>
                  <a:cubicBezTo>
                    <a:pt x="35892" y="48092"/>
                    <a:pt x="35859" y="48058"/>
                    <a:pt x="35859" y="48058"/>
                  </a:cubicBezTo>
                  <a:cubicBezTo>
                    <a:pt x="34925" y="46891"/>
                    <a:pt x="34091" y="45690"/>
                    <a:pt x="33090" y="44556"/>
                  </a:cubicBezTo>
                  <a:cubicBezTo>
                    <a:pt x="31022" y="42254"/>
                    <a:pt x="28821" y="40119"/>
                    <a:pt x="26252" y="38385"/>
                  </a:cubicBezTo>
                  <a:cubicBezTo>
                    <a:pt x="26052" y="38218"/>
                    <a:pt x="25852" y="38018"/>
                    <a:pt x="25652" y="37818"/>
                  </a:cubicBezTo>
                  <a:lnTo>
                    <a:pt x="25752" y="37718"/>
                  </a:lnTo>
                  <a:cubicBezTo>
                    <a:pt x="26152" y="37951"/>
                    <a:pt x="26519" y="38218"/>
                    <a:pt x="26853" y="38485"/>
                  </a:cubicBezTo>
                  <a:cubicBezTo>
                    <a:pt x="30188" y="40953"/>
                    <a:pt x="33257" y="43722"/>
                    <a:pt x="35592" y="47158"/>
                  </a:cubicBezTo>
                  <a:cubicBezTo>
                    <a:pt x="35726" y="47391"/>
                    <a:pt x="35892" y="47558"/>
                    <a:pt x="36059" y="47725"/>
                  </a:cubicBezTo>
                  <a:cubicBezTo>
                    <a:pt x="36285" y="47951"/>
                    <a:pt x="36550" y="48067"/>
                    <a:pt x="36808" y="48067"/>
                  </a:cubicBezTo>
                  <a:cubicBezTo>
                    <a:pt x="37084" y="48067"/>
                    <a:pt x="37354" y="47934"/>
                    <a:pt x="37560" y="47658"/>
                  </a:cubicBezTo>
                  <a:cubicBezTo>
                    <a:pt x="37727" y="47491"/>
                    <a:pt x="37894" y="47291"/>
                    <a:pt x="37994" y="47091"/>
                  </a:cubicBezTo>
                  <a:cubicBezTo>
                    <a:pt x="37994" y="47058"/>
                    <a:pt x="38027" y="46991"/>
                    <a:pt x="38027" y="46924"/>
                  </a:cubicBezTo>
                  <a:cubicBezTo>
                    <a:pt x="38161" y="46524"/>
                    <a:pt x="38227" y="46090"/>
                    <a:pt x="38227" y="45690"/>
                  </a:cubicBezTo>
                  <a:cubicBezTo>
                    <a:pt x="38227" y="45523"/>
                    <a:pt x="37861" y="45323"/>
                    <a:pt x="37694" y="45123"/>
                  </a:cubicBezTo>
                  <a:cubicBezTo>
                    <a:pt x="37594" y="44990"/>
                    <a:pt x="37460" y="44923"/>
                    <a:pt x="37394" y="44789"/>
                  </a:cubicBezTo>
                  <a:cubicBezTo>
                    <a:pt x="37327" y="44656"/>
                    <a:pt x="37193" y="44556"/>
                    <a:pt x="37160" y="44389"/>
                  </a:cubicBezTo>
                  <a:cubicBezTo>
                    <a:pt x="36826" y="43722"/>
                    <a:pt x="36560" y="42988"/>
                    <a:pt x="36226" y="42354"/>
                  </a:cubicBezTo>
                  <a:cubicBezTo>
                    <a:pt x="35526" y="40920"/>
                    <a:pt x="34925" y="39452"/>
                    <a:pt x="34091" y="38118"/>
                  </a:cubicBezTo>
                  <a:cubicBezTo>
                    <a:pt x="32257" y="35316"/>
                    <a:pt x="30088" y="32814"/>
                    <a:pt x="27587" y="30613"/>
                  </a:cubicBezTo>
                  <a:cubicBezTo>
                    <a:pt x="27386" y="30413"/>
                    <a:pt x="27186" y="30212"/>
                    <a:pt x="26986" y="29946"/>
                  </a:cubicBezTo>
                  <a:lnTo>
                    <a:pt x="27086" y="29812"/>
                  </a:lnTo>
                  <a:cubicBezTo>
                    <a:pt x="27220" y="29912"/>
                    <a:pt x="27353" y="29979"/>
                    <a:pt x="27420" y="30079"/>
                  </a:cubicBezTo>
                  <a:cubicBezTo>
                    <a:pt x="28354" y="30946"/>
                    <a:pt x="29321" y="31780"/>
                    <a:pt x="30155" y="32714"/>
                  </a:cubicBezTo>
                  <a:cubicBezTo>
                    <a:pt x="32924" y="35716"/>
                    <a:pt x="35526" y="38819"/>
                    <a:pt x="36860" y="42821"/>
                  </a:cubicBezTo>
                  <a:cubicBezTo>
                    <a:pt x="37060" y="43422"/>
                    <a:pt x="37360" y="43956"/>
                    <a:pt x="37660" y="44456"/>
                  </a:cubicBezTo>
                  <a:cubicBezTo>
                    <a:pt x="37897" y="44838"/>
                    <a:pt x="38173" y="45031"/>
                    <a:pt x="38466" y="45031"/>
                  </a:cubicBezTo>
                  <a:cubicBezTo>
                    <a:pt x="38712" y="45031"/>
                    <a:pt x="38970" y="44896"/>
                    <a:pt x="39228" y="44623"/>
                  </a:cubicBezTo>
                  <a:cubicBezTo>
                    <a:pt x="39929" y="43956"/>
                    <a:pt x="40095" y="43055"/>
                    <a:pt x="40162" y="42121"/>
                  </a:cubicBezTo>
                  <a:cubicBezTo>
                    <a:pt x="40262" y="41787"/>
                    <a:pt x="40262" y="41354"/>
                    <a:pt x="40229" y="40920"/>
                  </a:cubicBezTo>
                  <a:cubicBezTo>
                    <a:pt x="40062" y="39185"/>
                    <a:pt x="39428" y="37551"/>
                    <a:pt x="38661" y="35950"/>
                  </a:cubicBezTo>
                  <a:cubicBezTo>
                    <a:pt x="36493" y="31680"/>
                    <a:pt x="34225" y="27377"/>
                    <a:pt x="31990" y="23074"/>
                  </a:cubicBezTo>
                  <a:cubicBezTo>
                    <a:pt x="30689" y="20572"/>
                    <a:pt x="29188" y="18204"/>
                    <a:pt x="26986" y="16402"/>
                  </a:cubicBezTo>
                  <a:cubicBezTo>
                    <a:pt x="26686" y="16202"/>
                    <a:pt x="26486" y="15902"/>
                    <a:pt x="26219" y="15669"/>
                  </a:cubicBezTo>
                  <a:cubicBezTo>
                    <a:pt x="24851" y="14101"/>
                    <a:pt x="24684" y="12533"/>
                    <a:pt x="25752" y="10765"/>
                  </a:cubicBezTo>
                  <a:cubicBezTo>
                    <a:pt x="27220" y="8430"/>
                    <a:pt x="27587" y="5895"/>
                    <a:pt x="27286" y="3226"/>
                  </a:cubicBezTo>
                  <a:cubicBezTo>
                    <a:pt x="27220" y="2493"/>
                    <a:pt x="26919" y="1692"/>
                    <a:pt x="26552" y="991"/>
                  </a:cubicBezTo>
                  <a:cubicBezTo>
                    <a:pt x="26286" y="558"/>
                    <a:pt x="25785" y="158"/>
                    <a:pt x="25285" y="57"/>
                  </a:cubicBezTo>
                  <a:cubicBezTo>
                    <a:pt x="25123" y="19"/>
                    <a:pt x="24963" y="1"/>
                    <a:pt x="24805"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5"/>
            <p:cNvSpPr/>
            <p:nvPr/>
          </p:nvSpPr>
          <p:spPr>
            <a:xfrm>
              <a:off x="5814560" y="3124328"/>
              <a:ext cx="319276" cy="492105"/>
            </a:xfrm>
            <a:custGeom>
              <a:rect b="b" l="l" r="r" t="t"/>
              <a:pathLst>
                <a:path extrusionOk="0" h="46634" w="30256">
                  <a:moveTo>
                    <a:pt x="13277" y="0"/>
                  </a:moveTo>
                  <a:cubicBezTo>
                    <a:pt x="13177" y="0"/>
                    <a:pt x="13110" y="0"/>
                    <a:pt x="13010" y="34"/>
                  </a:cubicBezTo>
                  <a:cubicBezTo>
                    <a:pt x="12977" y="34"/>
                    <a:pt x="12877" y="67"/>
                    <a:pt x="12810" y="67"/>
                  </a:cubicBezTo>
                  <a:lnTo>
                    <a:pt x="12777" y="67"/>
                  </a:lnTo>
                  <a:cubicBezTo>
                    <a:pt x="12710" y="67"/>
                    <a:pt x="12643" y="100"/>
                    <a:pt x="12610" y="100"/>
                  </a:cubicBezTo>
                  <a:cubicBezTo>
                    <a:pt x="12510" y="167"/>
                    <a:pt x="12443" y="167"/>
                    <a:pt x="12343" y="200"/>
                  </a:cubicBezTo>
                  <a:lnTo>
                    <a:pt x="12310" y="200"/>
                  </a:lnTo>
                  <a:lnTo>
                    <a:pt x="12043" y="334"/>
                  </a:lnTo>
                  <a:cubicBezTo>
                    <a:pt x="11976" y="367"/>
                    <a:pt x="11876" y="434"/>
                    <a:pt x="11809" y="501"/>
                  </a:cubicBezTo>
                  <a:cubicBezTo>
                    <a:pt x="11709" y="534"/>
                    <a:pt x="11642" y="601"/>
                    <a:pt x="11542" y="701"/>
                  </a:cubicBezTo>
                  <a:cubicBezTo>
                    <a:pt x="11376" y="834"/>
                    <a:pt x="11209" y="1001"/>
                    <a:pt x="11042" y="1201"/>
                  </a:cubicBezTo>
                  <a:cubicBezTo>
                    <a:pt x="8474" y="4103"/>
                    <a:pt x="6639" y="7439"/>
                    <a:pt x="6172" y="11375"/>
                  </a:cubicBezTo>
                  <a:cubicBezTo>
                    <a:pt x="5972" y="13176"/>
                    <a:pt x="6105" y="14878"/>
                    <a:pt x="7306" y="16379"/>
                  </a:cubicBezTo>
                  <a:cubicBezTo>
                    <a:pt x="7373" y="16512"/>
                    <a:pt x="7373" y="16679"/>
                    <a:pt x="7373" y="16712"/>
                  </a:cubicBezTo>
                  <a:cubicBezTo>
                    <a:pt x="8307" y="17179"/>
                    <a:pt x="9174" y="17546"/>
                    <a:pt x="10041" y="18047"/>
                  </a:cubicBezTo>
                  <a:cubicBezTo>
                    <a:pt x="10208" y="18113"/>
                    <a:pt x="10308" y="18414"/>
                    <a:pt x="10442" y="18614"/>
                  </a:cubicBezTo>
                  <a:cubicBezTo>
                    <a:pt x="10175" y="18814"/>
                    <a:pt x="9875" y="18981"/>
                    <a:pt x="9641" y="19047"/>
                  </a:cubicBezTo>
                  <a:cubicBezTo>
                    <a:pt x="9616" y="19054"/>
                    <a:pt x="9589" y="19056"/>
                    <a:pt x="9561" y="19056"/>
                  </a:cubicBezTo>
                  <a:cubicBezTo>
                    <a:pt x="9445" y="19056"/>
                    <a:pt x="9315" y="19008"/>
                    <a:pt x="9207" y="18981"/>
                  </a:cubicBezTo>
                  <a:cubicBezTo>
                    <a:pt x="8065" y="18609"/>
                    <a:pt x="6901" y="18364"/>
                    <a:pt x="5699" y="18364"/>
                  </a:cubicBezTo>
                  <a:cubicBezTo>
                    <a:pt x="5393" y="18364"/>
                    <a:pt x="5083" y="18380"/>
                    <a:pt x="4771" y="18414"/>
                  </a:cubicBezTo>
                  <a:cubicBezTo>
                    <a:pt x="4170" y="18447"/>
                    <a:pt x="3637" y="18547"/>
                    <a:pt x="3036" y="18547"/>
                  </a:cubicBezTo>
                  <a:cubicBezTo>
                    <a:pt x="2603" y="18547"/>
                    <a:pt x="2436" y="18247"/>
                    <a:pt x="2769" y="17980"/>
                  </a:cubicBezTo>
                  <a:cubicBezTo>
                    <a:pt x="3103" y="17613"/>
                    <a:pt x="3503" y="17313"/>
                    <a:pt x="3937" y="17179"/>
                  </a:cubicBezTo>
                  <a:cubicBezTo>
                    <a:pt x="4838" y="16912"/>
                    <a:pt x="5772" y="16779"/>
                    <a:pt x="6606" y="16612"/>
                  </a:cubicBezTo>
                  <a:cubicBezTo>
                    <a:pt x="5338" y="15845"/>
                    <a:pt x="4137" y="14844"/>
                    <a:pt x="3603" y="13210"/>
                  </a:cubicBezTo>
                  <a:lnTo>
                    <a:pt x="3470" y="12876"/>
                  </a:lnTo>
                  <a:cubicBezTo>
                    <a:pt x="3437" y="12676"/>
                    <a:pt x="3337" y="12443"/>
                    <a:pt x="3303" y="12242"/>
                  </a:cubicBezTo>
                  <a:cubicBezTo>
                    <a:pt x="3270" y="12076"/>
                    <a:pt x="3203" y="11909"/>
                    <a:pt x="3203" y="11742"/>
                  </a:cubicBezTo>
                  <a:cubicBezTo>
                    <a:pt x="3170" y="11575"/>
                    <a:pt x="3170" y="11375"/>
                    <a:pt x="3136" y="11208"/>
                  </a:cubicBezTo>
                  <a:cubicBezTo>
                    <a:pt x="3103" y="10841"/>
                    <a:pt x="3103" y="10441"/>
                    <a:pt x="3103" y="10041"/>
                  </a:cubicBezTo>
                  <a:lnTo>
                    <a:pt x="3103" y="9741"/>
                  </a:lnTo>
                  <a:cubicBezTo>
                    <a:pt x="3103" y="9574"/>
                    <a:pt x="3136" y="9440"/>
                    <a:pt x="3136" y="9274"/>
                  </a:cubicBezTo>
                  <a:cubicBezTo>
                    <a:pt x="3136" y="9207"/>
                    <a:pt x="3170" y="9073"/>
                    <a:pt x="3170" y="9007"/>
                  </a:cubicBezTo>
                  <a:cubicBezTo>
                    <a:pt x="3170" y="8940"/>
                    <a:pt x="3170" y="8907"/>
                    <a:pt x="3203" y="8840"/>
                  </a:cubicBezTo>
                  <a:cubicBezTo>
                    <a:pt x="3270" y="8707"/>
                    <a:pt x="3270" y="8606"/>
                    <a:pt x="3303" y="8506"/>
                  </a:cubicBezTo>
                  <a:lnTo>
                    <a:pt x="3136" y="8506"/>
                  </a:lnTo>
                  <a:cubicBezTo>
                    <a:pt x="3103" y="8573"/>
                    <a:pt x="3036" y="8673"/>
                    <a:pt x="3003" y="8707"/>
                  </a:cubicBezTo>
                  <a:cubicBezTo>
                    <a:pt x="1702" y="11342"/>
                    <a:pt x="768" y="14044"/>
                    <a:pt x="34" y="16879"/>
                  </a:cubicBezTo>
                  <a:cubicBezTo>
                    <a:pt x="1" y="17046"/>
                    <a:pt x="1" y="17246"/>
                    <a:pt x="1" y="17413"/>
                  </a:cubicBezTo>
                  <a:cubicBezTo>
                    <a:pt x="34" y="18047"/>
                    <a:pt x="101" y="18614"/>
                    <a:pt x="134" y="19247"/>
                  </a:cubicBezTo>
                  <a:cubicBezTo>
                    <a:pt x="134" y="19448"/>
                    <a:pt x="168" y="19681"/>
                    <a:pt x="168" y="19915"/>
                  </a:cubicBezTo>
                  <a:cubicBezTo>
                    <a:pt x="201" y="20282"/>
                    <a:pt x="201" y="20715"/>
                    <a:pt x="268" y="21082"/>
                  </a:cubicBezTo>
                  <a:cubicBezTo>
                    <a:pt x="301" y="21516"/>
                    <a:pt x="334" y="21916"/>
                    <a:pt x="368" y="22316"/>
                  </a:cubicBezTo>
                  <a:cubicBezTo>
                    <a:pt x="434" y="22650"/>
                    <a:pt x="434" y="22983"/>
                    <a:pt x="468" y="23250"/>
                  </a:cubicBezTo>
                  <a:cubicBezTo>
                    <a:pt x="501" y="23651"/>
                    <a:pt x="535" y="23984"/>
                    <a:pt x="601" y="24351"/>
                  </a:cubicBezTo>
                  <a:cubicBezTo>
                    <a:pt x="635" y="24685"/>
                    <a:pt x="668" y="25018"/>
                    <a:pt x="701" y="25318"/>
                  </a:cubicBezTo>
                  <a:lnTo>
                    <a:pt x="701" y="25385"/>
                  </a:lnTo>
                  <a:cubicBezTo>
                    <a:pt x="768" y="25719"/>
                    <a:pt x="801" y="26086"/>
                    <a:pt x="868" y="26486"/>
                  </a:cubicBezTo>
                  <a:cubicBezTo>
                    <a:pt x="935" y="26820"/>
                    <a:pt x="1002" y="27186"/>
                    <a:pt x="1035" y="27520"/>
                  </a:cubicBezTo>
                  <a:cubicBezTo>
                    <a:pt x="1102" y="27854"/>
                    <a:pt x="1168" y="28187"/>
                    <a:pt x="1202" y="28487"/>
                  </a:cubicBezTo>
                  <a:cubicBezTo>
                    <a:pt x="1202" y="28521"/>
                    <a:pt x="1202" y="28587"/>
                    <a:pt x="1268" y="28654"/>
                  </a:cubicBezTo>
                  <a:cubicBezTo>
                    <a:pt x="1302" y="28921"/>
                    <a:pt x="1368" y="29221"/>
                    <a:pt x="1435" y="29521"/>
                  </a:cubicBezTo>
                  <a:cubicBezTo>
                    <a:pt x="1435" y="29555"/>
                    <a:pt x="1469" y="29655"/>
                    <a:pt x="1469" y="29688"/>
                  </a:cubicBezTo>
                  <a:cubicBezTo>
                    <a:pt x="1635" y="30355"/>
                    <a:pt x="1769" y="31023"/>
                    <a:pt x="1969" y="31690"/>
                  </a:cubicBezTo>
                  <a:cubicBezTo>
                    <a:pt x="2036" y="32023"/>
                    <a:pt x="2136" y="32323"/>
                    <a:pt x="2202" y="32657"/>
                  </a:cubicBezTo>
                  <a:cubicBezTo>
                    <a:pt x="2302" y="32857"/>
                    <a:pt x="2336" y="33091"/>
                    <a:pt x="2436" y="33324"/>
                  </a:cubicBezTo>
                  <a:cubicBezTo>
                    <a:pt x="2503" y="33524"/>
                    <a:pt x="2603" y="33724"/>
                    <a:pt x="2636" y="33991"/>
                  </a:cubicBezTo>
                  <a:lnTo>
                    <a:pt x="2769" y="34358"/>
                  </a:lnTo>
                  <a:cubicBezTo>
                    <a:pt x="2803" y="34425"/>
                    <a:pt x="2836" y="34558"/>
                    <a:pt x="2870" y="34692"/>
                  </a:cubicBezTo>
                  <a:lnTo>
                    <a:pt x="2870" y="34725"/>
                  </a:lnTo>
                  <a:cubicBezTo>
                    <a:pt x="2870" y="34759"/>
                    <a:pt x="2936" y="34759"/>
                    <a:pt x="2936" y="34825"/>
                  </a:cubicBezTo>
                  <a:cubicBezTo>
                    <a:pt x="3036" y="35092"/>
                    <a:pt x="3170" y="35392"/>
                    <a:pt x="3303" y="35726"/>
                  </a:cubicBezTo>
                  <a:cubicBezTo>
                    <a:pt x="3303" y="35759"/>
                    <a:pt x="3337" y="35826"/>
                    <a:pt x="3337" y="35826"/>
                  </a:cubicBezTo>
                  <a:cubicBezTo>
                    <a:pt x="3470" y="36160"/>
                    <a:pt x="3637" y="36493"/>
                    <a:pt x="3804" y="36827"/>
                  </a:cubicBezTo>
                  <a:lnTo>
                    <a:pt x="3804" y="36860"/>
                  </a:lnTo>
                  <a:cubicBezTo>
                    <a:pt x="3937" y="37160"/>
                    <a:pt x="4104" y="37427"/>
                    <a:pt x="4204" y="37727"/>
                  </a:cubicBezTo>
                  <a:cubicBezTo>
                    <a:pt x="4371" y="38028"/>
                    <a:pt x="4537" y="38361"/>
                    <a:pt x="4704" y="38628"/>
                  </a:cubicBezTo>
                  <a:cubicBezTo>
                    <a:pt x="4804" y="38761"/>
                    <a:pt x="4871" y="38928"/>
                    <a:pt x="4971" y="39062"/>
                  </a:cubicBezTo>
                  <a:cubicBezTo>
                    <a:pt x="5471" y="39929"/>
                    <a:pt x="6005" y="40796"/>
                    <a:pt x="6639" y="41630"/>
                  </a:cubicBezTo>
                  <a:cubicBezTo>
                    <a:pt x="6839" y="41964"/>
                    <a:pt x="7106" y="42264"/>
                    <a:pt x="7339" y="42564"/>
                  </a:cubicBezTo>
                  <a:lnTo>
                    <a:pt x="7373" y="42597"/>
                  </a:lnTo>
                  <a:cubicBezTo>
                    <a:pt x="7540" y="42798"/>
                    <a:pt x="7773" y="43064"/>
                    <a:pt x="7940" y="43265"/>
                  </a:cubicBezTo>
                  <a:cubicBezTo>
                    <a:pt x="8040" y="43398"/>
                    <a:pt x="8140" y="43531"/>
                    <a:pt x="8273" y="43632"/>
                  </a:cubicBezTo>
                  <a:lnTo>
                    <a:pt x="8640" y="44032"/>
                  </a:lnTo>
                  <a:cubicBezTo>
                    <a:pt x="8774" y="44132"/>
                    <a:pt x="8874" y="44265"/>
                    <a:pt x="9007" y="44365"/>
                  </a:cubicBezTo>
                  <a:cubicBezTo>
                    <a:pt x="9274" y="44566"/>
                    <a:pt x="9508" y="44766"/>
                    <a:pt x="9808" y="44966"/>
                  </a:cubicBezTo>
                  <a:cubicBezTo>
                    <a:pt x="9875" y="45066"/>
                    <a:pt x="10008" y="45099"/>
                    <a:pt x="10108" y="45199"/>
                  </a:cubicBezTo>
                  <a:cubicBezTo>
                    <a:pt x="10141" y="45233"/>
                    <a:pt x="10208" y="45266"/>
                    <a:pt x="10275" y="45266"/>
                  </a:cubicBezTo>
                  <a:cubicBezTo>
                    <a:pt x="10342" y="45299"/>
                    <a:pt x="10375" y="45366"/>
                    <a:pt x="10475" y="45400"/>
                  </a:cubicBezTo>
                  <a:cubicBezTo>
                    <a:pt x="10542" y="45433"/>
                    <a:pt x="10675" y="45533"/>
                    <a:pt x="10775" y="45566"/>
                  </a:cubicBezTo>
                  <a:cubicBezTo>
                    <a:pt x="10809" y="45600"/>
                    <a:pt x="10842" y="45600"/>
                    <a:pt x="10875" y="45633"/>
                  </a:cubicBezTo>
                  <a:lnTo>
                    <a:pt x="11142" y="45766"/>
                  </a:lnTo>
                  <a:cubicBezTo>
                    <a:pt x="11209" y="45800"/>
                    <a:pt x="11342" y="45867"/>
                    <a:pt x="11442" y="45900"/>
                  </a:cubicBezTo>
                  <a:cubicBezTo>
                    <a:pt x="11442" y="45900"/>
                    <a:pt x="11476" y="45900"/>
                    <a:pt x="11476" y="45933"/>
                  </a:cubicBezTo>
                  <a:lnTo>
                    <a:pt x="11709" y="46067"/>
                  </a:lnTo>
                  <a:cubicBezTo>
                    <a:pt x="11876" y="46133"/>
                    <a:pt x="12043" y="46200"/>
                    <a:pt x="12276" y="46233"/>
                  </a:cubicBezTo>
                  <a:cubicBezTo>
                    <a:pt x="12443" y="46267"/>
                    <a:pt x="12543" y="46334"/>
                    <a:pt x="12710" y="46367"/>
                  </a:cubicBezTo>
                  <a:cubicBezTo>
                    <a:pt x="12777" y="46367"/>
                    <a:pt x="12843" y="46400"/>
                    <a:pt x="12943" y="46400"/>
                  </a:cubicBezTo>
                  <a:lnTo>
                    <a:pt x="12977" y="46400"/>
                  </a:lnTo>
                  <a:cubicBezTo>
                    <a:pt x="13144" y="46434"/>
                    <a:pt x="13310" y="46500"/>
                    <a:pt x="13477" y="46500"/>
                  </a:cubicBezTo>
                  <a:cubicBezTo>
                    <a:pt x="13644" y="46534"/>
                    <a:pt x="13844" y="46534"/>
                    <a:pt x="14011" y="46567"/>
                  </a:cubicBezTo>
                  <a:cubicBezTo>
                    <a:pt x="14378" y="46600"/>
                    <a:pt x="14778" y="46634"/>
                    <a:pt x="15145" y="46634"/>
                  </a:cubicBezTo>
                  <a:cubicBezTo>
                    <a:pt x="17347" y="46634"/>
                    <a:pt x="19348" y="45800"/>
                    <a:pt x="21216" y="44732"/>
                  </a:cubicBezTo>
                  <a:cubicBezTo>
                    <a:pt x="24185" y="43064"/>
                    <a:pt x="26353" y="40596"/>
                    <a:pt x="28121" y="37761"/>
                  </a:cubicBezTo>
                  <a:cubicBezTo>
                    <a:pt x="28721" y="36760"/>
                    <a:pt x="29322" y="35659"/>
                    <a:pt x="29622" y="34525"/>
                  </a:cubicBezTo>
                  <a:cubicBezTo>
                    <a:pt x="29956" y="33124"/>
                    <a:pt x="30122" y="31690"/>
                    <a:pt x="30156" y="30289"/>
                  </a:cubicBezTo>
                  <a:cubicBezTo>
                    <a:pt x="30256" y="27754"/>
                    <a:pt x="29956" y="25218"/>
                    <a:pt x="29388" y="22750"/>
                  </a:cubicBezTo>
                  <a:cubicBezTo>
                    <a:pt x="27821" y="15578"/>
                    <a:pt x="24385" y="9374"/>
                    <a:pt x="19648" y="3870"/>
                  </a:cubicBezTo>
                  <a:cubicBezTo>
                    <a:pt x="18647" y="2669"/>
                    <a:pt x="17313" y="1668"/>
                    <a:pt x="15979" y="834"/>
                  </a:cubicBezTo>
                  <a:cubicBezTo>
                    <a:pt x="15145" y="267"/>
                    <a:pt x="14344" y="0"/>
                    <a:pt x="13611"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5"/>
            <p:cNvSpPr/>
            <p:nvPr/>
          </p:nvSpPr>
          <p:spPr>
            <a:xfrm>
              <a:off x="5744872" y="3719911"/>
              <a:ext cx="402694" cy="603698"/>
            </a:xfrm>
            <a:custGeom>
              <a:rect b="b" l="l" r="r" t="t"/>
              <a:pathLst>
                <a:path extrusionOk="0" h="57209" w="38161">
                  <a:moveTo>
                    <a:pt x="9840" y="12676"/>
                  </a:moveTo>
                  <a:lnTo>
                    <a:pt x="9840" y="12676"/>
                  </a:lnTo>
                  <a:cubicBezTo>
                    <a:pt x="9707" y="14077"/>
                    <a:pt x="4036" y="19448"/>
                    <a:pt x="2602" y="19648"/>
                  </a:cubicBezTo>
                  <a:cubicBezTo>
                    <a:pt x="2802" y="19448"/>
                    <a:pt x="2936" y="19281"/>
                    <a:pt x="3102" y="19148"/>
                  </a:cubicBezTo>
                  <a:cubicBezTo>
                    <a:pt x="4637" y="17914"/>
                    <a:pt x="6205" y="16646"/>
                    <a:pt x="7639" y="15345"/>
                  </a:cubicBezTo>
                  <a:cubicBezTo>
                    <a:pt x="8406" y="14678"/>
                    <a:pt x="8973" y="13811"/>
                    <a:pt x="9607" y="13010"/>
                  </a:cubicBezTo>
                  <a:cubicBezTo>
                    <a:pt x="9674" y="12877"/>
                    <a:pt x="9774" y="12810"/>
                    <a:pt x="9840" y="12676"/>
                  </a:cubicBezTo>
                  <a:close/>
                  <a:moveTo>
                    <a:pt x="14444" y="1"/>
                  </a:moveTo>
                  <a:cubicBezTo>
                    <a:pt x="14310" y="368"/>
                    <a:pt x="14244" y="635"/>
                    <a:pt x="14110" y="935"/>
                  </a:cubicBezTo>
                  <a:cubicBezTo>
                    <a:pt x="13476" y="2603"/>
                    <a:pt x="12843" y="4270"/>
                    <a:pt x="12142" y="5872"/>
                  </a:cubicBezTo>
                  <a:cubicBezTo>
                    <a:pt x="10241" y="10175"/>
                    <a:pt x="7606" y="13944"/>
                    <a:pt x="3636" y="16679"/>
                  </a:cubicBezTo>
                  <a:cubicBezTo>
                    <a:pt x="2735" y="17313"/>
                    <a:pt x="1835" y="18114"/>
                    <a:pt x="1001" y="18848"/>
                  </a:cubicBezTo>
                  <a:cubicBezTo>
                    <a:pt x="300" y="19481"/>
                    <a:pt x="0" y="20282"/>
                    <a:pt x="134" y="21116"/>
                  </a:cubicBezTo>
                  <a:cubicBezTo>
                    <a:pt x="167" y="21316"/>
                    <a:pt x="234" y="21483"/>
                    <a:pt x="300" y="21683"/>
                  </a:cubicBezTo>
                  <a:cubicBezTo>
                    <a:pt x="601" y="22450"/>
                    <a:pt x="1001" y="23184"/>
                    <a:pt x="1568" y="23784"/>
                  </a:cubicBezTo>
                  <a:cubicBezTo>
                    <a:pt x="2802" y="25119"/>
                    <a:pt x="4170" y="26353"/>
                    <a:pt x="5471" y="27621"/>
                  </a:cubicBezTo>
                  <a:cubicBezTo>
                    <a:pt x="5660" y="27786"/>
                    <a:pt x="5816" y="27851"/>
                    <a:pt x="6009" y="27851"/>
                  </a:cubicBezTo>
                  <a:cubicBezTo>
                    <a:pt x="6088" y="27851"/>
                    <a:pt x="6174" y="27840"/>
                    <a:pt x="6271" y="27821"/>
                  </a:cubicBezTo>
                  <a:cubicBezTo>
                    <a:pt x="6580" y="27749"/>
                    <a:pt x="6859" y="27712"/>
                    <a:pt x="7113" y="27712"/>
                  </a:cubicBezTo>
                  <a:cubicBezTo>
                    <a:pt x="7927" y="27712"/>
                    <a:pt x="8482" y="28098"/>
                    <a:pt x="8940" y="28988"/>
                  </a:cubicBezTo>
                  <a:cubicBezTo>
                    <a:pt x="9273" y="29689"/>
                    <a:pt x="9574" y="30489"/>
                    <a:pt x="9640" y="31223"/>
                  </a:cubicBezTo>
                  <a:cubicBezTo>
                    <a:pt x="9740" y="32224"/>
                    <a:pt x="10141" y="32958"/>
                    <a:pt x="10808" y="33558"/>
                  </a:cubicBezTo>
                  <a:cubicBezTo>
                    <a:pt x="11742" y="34392"/>
                    <a:pt x="12642" y="35326"/>
                    <a:pt x="13576" y="36193"/>
                  </a:cubicBezTo>
                  <a:cubicBezTo>
                    <a:pt x="15911" y="38395"/>
                    <a:pt x="18146" y="40697"/>
                    <a:pt x="20515" y="42831"/>
                  </a:cubicBezTo>
                  <a:cubicBezTo>
                    <a:pt x="25318" y="47034"/>
                    <a:pt x="30255" y="51171"/>
                    <a:pt x="35092" y="55340"/>
                  </a:cubicBezTo>
                  <a:cubicBezTo>
                    <a:pt x="35792" y="55974"/>
                    <a:pt x="36526" y="56575"/>
                    <a:pt x="37260" y="57208"/>
                  </a:cubicBezTo>
                  <a:cubicBezTo>
                    <a:pt x="38061" y="55841"/>
                    <a:pt x="38161" y="54940"/>
                    <a:pt x="37894" y="53706"/>
                  </a:cubicBezTo>
                  <a:cubicBezTo>
                    <a:pt x="37794" y="53472"/>
                    <a:pt x="37760" y="53172"/>
                    <a:pt x="37660" y="52939"/>
                  </a:cubicBezTo>
                  <a:cubicBezTo>
                    <a:pt x="35058" y="44132"/>
                    <a:pt x="31723" y="35593"/>
                    <a:pt x="27820" y="27254"/>
                  </a:cubicBezTo>
                  <a:cubicBezTo>
                    <a:pt x="23817" y="18647"/>
                    <a:pt x="19547" y="10208"/>
                    <a:pt x="15378" y="1735"/>
                  </a:cubicBezTo>
                  <a:cubicBezTo>
                    <a:pt x="15111" y="1235"/>
                    <a:pt x="14877" y="768"/>
                    <a:pt x="14577" y="268"/>
                  </a:cubicBezTo>
                  <a:lnTo>
                    <a:pt x="14444"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5"/>
            <p:cNvSpPr/>
            <p:nvPr/>
          </p:nvSpPr>
          <p:spPr>
            <a:xfrm>
              <a:off x="5946920" y="3748783"/>
              <a:ext cx="237252" cy="541037"/>
            </a:xfrm>
            <a:custGeom>
              <a:rect b="b" l="l" r="r" t="t"/>
              <a:pathLst>
                <a:path extrusionOk="0" h="51271" w="22483">
                  <a:moveTo>
                    <a:pt x="21149" y="0"/>
                  </a:moveTo>
                  <a:cubicBezTo>
                    <a:pt x="20682" y="400"/>
                    <a:pt x="20348" y="867"/>
                    <a:pt x="19948" y="1101"/>
                  </a:cubicBezTo>
                  <a:cubicBezTo>
                    <a:pt x="19314" y="1501"/>
                    <a:pt x="18947" y="1968"/>
                    <a:pt x="18647" y="2669"/>
                  </a:cubicBezTo>
                  <a:cubicBezTo>
                    <a:pt x="17795" y="4578"/>
                    <a:pt x="15908" y="6126"/>
                    <a:pt x="13236" y="6126"/>
                  </a:cubicBezTo>
                  <a:cubicBezTo>
                    <a:pt x="12875" y="6126"/>
                    <a:pt x="12499" y="6097"/>
                    <a:pt x="12109" y="6038"/>
                  </a:cubicBezTo>
                  <a:cubicBezTo>
                    <a:pt x="11967" y="6013"/>
                    <a:pt x="11817" y="6000"/>
                    <a:pt x="11664" y="6000"/>
                  </a:cubicBezTo>
                  <a:cubicBezTo>
                    <a:pt x="11204" y="6000"/>
                    <a:pt x="10716" y="6113"/>
                    <a:pt x="10341" y="6338"/>
                  </a:cubicBezTo>
                  <a:cubicBezTo>
                    <a:pt x="9437" y="6864"/>
                    <a:pt x="8549" y="7139"/>
                    <a:pt x="7666" y="7139"/>
                  </a:cubicBezTo>
                  <a:cubicBezTo>
                    <a:pt x="6756" y="7139"/>
                    <a:pt x="5851" y="6847"/>
                    <a:pt x="4937" y="6238"/>
                  </a:cubicBezTo>
                  <a:cubicBezTo>
                    <a:pt x="4495" y="5968"/>
                    <a:pt x="4017" y="5806"/>
                    <a:pt x="3516" y="5806"/>
                  </a:cubicBezTo>
                  <a:cubicBezTo>
                    <a:pt x="3336" y="5806"/>
                    <a:pt x="3154" y="5827"/>
                    <a:pt x="2969" y="5871"/>
                  </a:cubicBezTo>
                  <a:cubicBezTo>
                    <a:pt x="2068" y="6071"/>
                    <a:pt x="1134" y="6238"/>
                    <a:pt x="0" y="6438"/>
                  </a:cubicBezTo>
                  <a:cubicBezTo>
                    <a:pt x="7672" y="20782"/>
                    <a:pt x="14744" y="35425"/>
                    <a:pt x="19314" y="51270"/>
                  </a:cubicBezTo>
                  <a:cubicBezTo>
                    <a:pt x="19447" y="50870"/>
                    <a:pt x="19514" y="50603"/>
                    <a:pt x="19614" y="50303"/>
                  </a:cubicBezTo>
                  <a:cubicBezTo>
                    <a:pt x="20515" y="46967"/>
                    <a:pt x="20948" y="43531"/>
                    <a:pt x="21182" y="40062"/>
                  </a:cubicBezTo>
                  <a:cubicBezTo>
                    <a:pt x="21549" y="34191"/>
                    <a:pt x="21982" y="28354"/>
                    <a:pt x="22216" y="22449"/>
                  </a:cubicBezTo>
                  <a:cubicBezTo>
                    <a:pt x="22483" y="15878"/>
                    <a:pt x="21949" y="9340"/>
                    <a:pt x="21449" y="2769"/>
                  </a:cubicBezTo>
                  <a:cubicBezTo>
                    <a:pt x="21415" y="1868"/>
                    <a:pt x="21282" y="934"/>
                    <a:pt x="21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5"/>
            <p:cNvSpPr/>
            <p:nvPr/>
          </p:nvSpPr>
          <p:spPr>
            <a:xfrm>
              <a:off x="6143334" y="3725198"/>
              <a:ext cx="176005" cy="616361"/>
            </a:xfrm>
            <a:custGeom>
              <a:rect b="b" l="l" r="r" t="t"/>
              <a:pathLst>
                <a:path extrusionOk="0" h="58409" w="16679">
                  <a:moveTo>
                    <a:pt x="12242" y="34692"/>
                  </a:moveTo>
                  <a:cubicBezTo>
                    <a:pt x="12309" y="34758"/>
                    <a:pt x="12376" y="34758"/>
                    <a:pt x="12409" y="34792"/>
                  </a:cubicBezTo>
                  <a:cubicBezTo>
                    <a:pt x="10541" y="41363"/>
                    <a:pt x="7673" y="47467"/>
                    <a:pt x="3870" y="53138"/>
                  </a:cubicBezTo>
                  <a:cubicBezTo>
                    <a:pt x="3803" y="53105"/>
                    <a:pt x="3736" y="53105"/>
                    <a:pt x="3670" y="53038"/>
                  </a:cubicBezTo>
                  <a:cubicBezTo>
                    <a:pt x="3736" y="52838"/>
                    <a:pt x="3836" y="52604"/>
                    <a:pt x="3970" y="52438"/>
                  </a:cubicBezTo>
                  <a:cubicBezTo>
                    <a:pt x="5704" y="49669"/>
                    <a:pt x="7339" y="46834"/>
                    <a:pt x="8707" y="43865"/>
                  </a:cubicBezTo>
                  <a:cubicBezTo>
                    <a:pt x="10041" y="41029"/>
                    <a:pt x="11175" y="38127"/>
                    <a:pt x="12076" y="35125"/>
                  </a:cubicBezTo>
                  <a:cubicBezTo>
                    <a:pt x="12142" y="34992"/>
                    <a:pt x="12176" y="34825"/>
                    <a:pt x="12242" y="34692"/>
                  </a:cubicBezTo>
                  <a:close/>
                  <a:moveTo>
                    <a:pt x="2669" y="0"/>
                  </a:moveTo>
                  <a:cubicBezTo>
                    <a:pt x="2602" y="534"/>
                    <a:pt x="2702" y="1001"/>
                    <a:pt x="2736" y="1468"/>
                  </a:cubicBezTo>
                  <a:cubicBezTo>
                    <a:pt x="3703" y="9607"/>
                    <a:pt x="4270" y="17779"/>
                    <a:pt x="3937" y="25952"/>
                  </a:cubicBezTo>
                  <a:cubicBezTo>
                    <a:pt x="3736" y="31523"/>
                    <a:pt x="3269" y="37127"/>
                    <a:pt x="2902" y="42697"/>
                  </a:cubicBezTo>
                  <a:cubicBezTo>
                    <a:pt x="2569" y="47201"/>
                    <a:pt x="1902" y="51704"/>
                    <a:pt x="267" y="55974"/>
                  </a:cubicBezTo>
                  <a:cubicBezTo>
                    <a:pt x="0" y="56741"/>
                    <a:pt x="34" y="57541"/>
                    <a:pt x="234" y="58409"/>
                  </a:cubicBezTo>
                  <a:cubicBezTo>
                    <a:pt x="401" y="58309"/>
                    <a:pt x="534" y="58242"/>
                    <a:pt x="567" y="58142"/>
                  </a:cubicBezTo>
                  <a:cubicBezTo>
                    <a:pt x="1168" y="57475"/>
                    <a:pt x="1702" y="56807"/>
                    <a:pt x="2269" y="56174"/>
                  </a:cubicBezTo>
                  <a:cubicBezTo>
                    <a:pt x="5271" y="53005"/>
                    <a:pt x="7773" y="49502"/>
                    <a:pt x="9841" y="45699"/>
                  </a:cubicBezTo>
                  <a:cubicBezTo>
                    <a:pt x="13877" y="38161"/>
                    <a:pt x="16145" y="30155"/>
                    <a:pt x="16512" y="21616"/>
                  </a:cubicBezTo>
                  <a:cubicBezTo>
                    <a:pt x="16579" y="19647"/>
                    <a:pt x="16679" y="17646"/>
                    <a:pt x="16212" y="15678"/>
                  </a:cubicBezTo>
                  <a:cubicBezTo>
                    <a:pt x="16045" y="14944"/>
                    <a:pt x="15712" y="14344"/>
                    <a:pt x="15044" y="13877"/>
                  </a:cubicBezTo>
                  <a:cubicBezTo>
                    <a:pt x="13910" y="13176"/>
                    <a:pt x="12843" y="12442"/>
                    <a:pt x="11842" y="11608"/>
                  </a:cubicBezTo>
                  <a:cubicBezTo>
                    <a:pt x="8640" y="8873"/>
                    <a:pt x="6205" y="5537"/>
                    <a:pt x="4037" y="2002"/>
                  </a:cubicBezTo>
                  <a:cubicBezTo>
                    <a:pt x="3636" y="1301"/>
                    <a:pt x="3136" y="667"/>
                    <a:pt x="2669"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5"/>
            <p:cNvSpPr/>
            <p:nvPr/>
          </p:nvSpPr>
          <p:spPr>
            <a:xfrm>
              <a:off x="5862089" y="3550596"/>
              <a:ext cx="281256" cy="233590"/>
            </a:xfrm>
            <a:custGeom>
              <a:rect b="b" l="l" r="r" t="t"/>
              <a:pathLst>
                <a:path extrusionOk="0" h="22136" w="26653">
                  <a:moveTo>
                    <a:pt x="22349" y="1"/>
                  </a:moveTo>
                  <a:lnTo>
                    <a:pt x="22349" y="1"/>
                  </a:lnTo>
                  <a:cubicBezTo>
                    <a:pt x="22183" y="201"/>
                    <a:pt x="22116" y="301"/>
                    <a:pt x="22049" y="368"/>
                  </a:cubicBezTo>
                  <a:cubicBezTo>
                    <a:pt x="20882" y="2102"/>
                    <a:pt x="19314" y="3303"/>
                    <a:pt x="17613" y="4437"/>
                  </a:cubicBezTo>
                  <a:cubicBezTo>
                    <a:pt x="17412" y="4538"/>
                    <a:pt x="17212" y="4638"/>
                    <a:pt x="17046" y="4771"/>
                  </a:cubicBezTo>
                  <a:cubicBezTo>
                    <a:pt x="16879" y="4838"/>
                    <a:pt x="16712" y="4971"/>
                    <a:pt x="16545" y="5038"/>
                  </a:cubicBezTo>
                  <a:cubicBezTo>
                    <a:pt x="16378" y="5138"/>
                    <a:pt x="16178" y="5271"/>
                    <a:pt x="16011" y="5338"/>
                  </a:cubicBezTo>
                  <a:lnTo>
                    <a:pt x="15511" y="5605"/>
                  </a:lnTo>
                  <a:cubicBezTo>
                    <a:pt x="15478" y="5605"/>
                    <a:pt x="15444" y="5605"/>
                    <a:pt x="15378" y="5638"/>
                  </a:cubicBezTo>
                  <a:cubicBezTo>
                    <a:pt x="15044" y="5805"/>
                    <a:pt x="14677" y="5939"/>
                    <a:pt x="14344" y="6039"/>
                  </a:cubicBezTo>
                  <a:cubicBezTo>
                    <a:pt x="14277" y="6039"/>
                    <a:pt x="14143" y="6105"/>
                    <a:pt x="14043" y="6139"/>
                  </a:cubicBezTo>
                  <a:cubicBezTo>
                    <a:pt x="13143" y="6439"/>
                    <a:pt x="12209" y="6639"/>
                    <a:pt x="11275" y="6672"/>
                  </a:cubicBezTo>
                  <a:cubicBezTo>
                    <a:pt x="11067" y="6685"/>
                    <a:pt x="10862" y="6691"/>
                    <a:pt x="10660" y="6691"/>
                  </a:cubicBezTo>
                  <a:cubicBezTo>
                    <a:pt x="9269" y="6691"/>
                    <a:pt x="7999" y="6396"/>
                    <a:pt x="6805" y="5872"/>
                  </a:cubicBezTo>
                  <a:cubicBezTo>
                    <a:pt x="6638" y="5838"/>
                    <a:pt x="6505" y="5805"/>
                    <a:pt x="6371" y="5705"/>
                  </a:cubicBezTo>
                  <a:cubicBezTo>
                    <a:pt x="6204" y="5638"/>
                    <a:pt x="6004" y="5538"/>
                    <a:pt x="5838" y="5438"/>
                  </a:cubicBezTo>
                  <a:cubicBezTo>
                    <a:pt x="5671" y="5338"/>
                    <a:pt x="5504" y="5271"/>
                    <a:pt x="5337" y="5138"/>
                  </a:cubicBezTo>
                  <a:cubicBezTo>
                    <a:pt x="4837" y="4771"/>
                    <a:pt x="4303" y="4337"/>
                    <a:pt x="3836" y="3870"/>
                  </a:cubicBezTo>
                  <a:lnTo>
                    <a:pt x="2635" y="2669"/>
                  </a:lnTo>
                  <a:cubicBezTo>
                    <a:pt x="2535" y="3603"/>
                    <a:pt x="2368" y="4437"/>
                    <a:pt x="2102" y="5205"/>
                  </a:cubicBezTo>
                  <a:cubicBezTo>
                    <a:pt x="1868" y="5705"/>
                    <a:pt x="1668" y="6205"/>
                    <a:pt x="1368" y="6706"/>
                  </a:cubicBezTo>
                  <a:cubicBezTo>
                    <a:pt x="1134" y="7173"/>
                    <a:pt x="801" y="7640"/>
                    <a:pt x="467" y="8040"/>
                  </a:cubicBezTo>
                  <a:lnTo>
                    <a:pt x="434" y="8107"/>
                  </a:lnTo>
                  <a:lnTo>
                    <a:pt x="334" y="8173"/>
                  </a:lnTo>
                  <a:cubicBezTo>
                    <a:pt x="267" y="8207"/>
                    <a:pt x="200" y="8307"/>
                    <a:pt x="167" y="8374"/>
                  </a:cubicBezTo>
                  <a:cubicBezTo>
                    <a:pt x="0" y="8640"/>
                    <a:pt x="0" y="8874"/>
                    <a:pt x="200" y="9208"/>
                  </a:cubicBezTo>
                  <a:cubicBezTo>
                    <a:pt x="1268" y="11176"/>
                    <a:pt x="2302" y="13177"/>
                    <a:pt x="3336" y="15145"/>
                  </a:cubicBezTo>
                  <a:lnTo>
                    <a:pt x="3603" y="15645"/>
                  </a:lnTo>
                  <a:lnTo>
                    <a:pt x="4703" y="17780"/>
                  </a:lnTo>
                  <a:cubicBezTo>
                    <a:pt x="4970" y="18281"/>
                    <a:pt x="5304" y="18781"/>
                    <a:pt x="5771" y="19115"/>
                  </a:cubicBezTo>
                  <a:cubicBezTo>
                    <a:pt x="8006" y="20682"/>
                    <a:pt x="10474" y="21716"/>
                    <a:pt x="13209" y="22050"/>
                  </a:cubicBezTo>
                  <a:cubicBezTo>
                    <a:pt x="13729" y="22109"/>
                    <a:pt x="14243" y="22136"/>
                    <a:pt x="14753" y="22136"/>
                  </a:cubicBezTo>
                  <a:cubicBezTo>
                    <a:pt x="16832" y="22136"/>
                    <a:pt x="18846" y="21692"/>
                    <a:pt x="20882" y="21183"/>
                  </a:cubicBezTo>
                  <a:cubicBezTo>
                    <a:pt x="23217" y="20616"/>
                    <a:pt x="25018" y="18881"/>
                    <a:pt x="25952" y="16780"/>
                  </a:cubicBezTo>
                  <a:cubicBezTo>
                    <a:pt x="26319" y="15846"/>
                    <a:pt x="26552" y="14845"/>
                    <a:pt x="26652" y="13844"/>
                  </a:cubicBezTo>
                  <a:cubicBezTo>
                    <a:pt x="26652" y="13711"/>
                    <a:pt x="26586" y="13511"/>
                    <a:pt x="26619" y="13377"/>
                  </a:cubicBezTo>
                  <a:cubicBezTo>
                    <a:pt x="26052" y="12877"/>
                    <a:pt x="25518" y="12343"/>
                    <a:pt x="24884" y="11876"/>
                  </a:cubicBezTo>
                  <a:cubicBezTo>
                    <a:pt x="24718" y="11809"/>
                    <a:pt x="24618" y="11676"/>
                    <a:pt x="24484" y="11609"/>
                  </a:cubicBezTo>
                  <a:cubicBezTo>
                    <a:pt x="24351" y="11476"/>
                    <a:pt x="24217" y="11376"/>
                    <a:pt x="24117" y="11276"/>
                  </a:cubicBezTo>
                  <a:cubicBezTo>
                    <a:pt x="23850" y="11009"/>
                    <a:pt x="23650" y="10809"/>
                    <a:pt x="23450" y="10542"/>
                  </a:cubicBezTo>
                  <a:cubicBezTo>
                    <a:pt x="23050" y="10142"/>
                    <a:pt x="22783" y="9675"/>
                    <a:pt x="22516" y="9174"/>
                  </a:cubicBezTo>
                  <a:cubicBezTo>
                    <a:pt x="22483" y="9107"/>
                    <a:pt x="22449" y="8974"/>
                    <a:pt x="22383" y="8874"/>
                  </a:cubicBezTo>
                  <a:cubicBezTo>
                    <a:pt x="22349" y="8807"/>
                    <a:pt x="22349" y="8707"/>
                    <a:pt x="22316" y="8640"/>
                  </a:cubicBezTo>
                  <a:cubicBezTo>
                    <a:pt x="22283" y="8640"/>
                    <a:pt x="22283" y="8607"/>
                    <a:pt x="22283" y="8607"/>
                  </a:cubicBezTo>
                  <a:cubicBezTo>
                    <a:pt x="22283" y="8540"/>
                    <a:pt x="22216" y="8540"/>
                    <a:pt x="22216" y="8507"/>
                  </a:cubicBezTo>
                  <a:lnTo>
                    <a:pt x="22216" y="8474"/>
                  </a:lnTo>
                  <a:cubicBezTo>
                    <a:pt x="22183" y="8374"/>
                    <a:pt x="22149" y="8340"/>
                    <a:pt x="22149" y="8274"/>
                  </a:cubicBezTo>
                  <a:cubicBezTo>
                    <a:pt x="22116" y="8140"/>
                    <a:pt x="22049" y="7973"/>
                    <a:pt x="22016" y="7840"/>
                  </a:cubicBezTo>
                  <a:cubicBezTo>
                    <a:pt x="21949" y="7640"/>
                    <a:pt x="21949" y="7440"/>
                    <a:pt x="21882" y="7206"/>
                  </a:cubicBezTo>
                  <a:cubicBezTo>
                    <a:pt x="21849" y="7106"/>
                    <a:pt x="21849" y="6973"/>
                    <a:pt x="21849" y="6839"/>
                  </a:cubicBezTo>
                  <a:cubicBezTo>
                    <a:pt x="21782" y="5338"/>
                    <a:pt x="21849" y="3837"/>
                    <a:pt x="21949" y="2336"/>
                  </a:cubicBezTo>
                  <a:cubicBezTo>
                    <a:pt x="21982" y="1635"/>
                    <a:pt x="22183" y="868"/>
                    <a:pt x="22349"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5"/>
            <p:cNvSpPr/>
            <p:nvPr/>
          </p:nvSpPr>
          <p:spPr>
            <a:xfrm>
              <a:off x="5960290" y="3112266"/>
              <a:ext cx="220009" cy="581960"/>
            </a:xfrm>
            <a:custGeom>
              <a:rect b="b" l="l" r="r" t="t"/>
              <a:pathLst>
                <a:path extrusionOk="0" h="55149" w="20849">
                  <a:moveTo>
                    <a:pt x="6980" y="1"/>
                  </a:moveTo>
                  <a:cubicBezTo>
                    <a:pt x="6921" y="1"/>
                    <a:pt x="6863" y="3"/>
                    <a:pt x="6806" y="9"/>
                  </a:cubicBezTo>
                  <a:cubicBezTo>
                    <a:pt x="4871" y="176"/>
                    <a:pt x="2969" y="376"/>
                    <a:pt x="1035" y="610"/>
                  </a:cubicBezTo>
                  <a:cubicBezTo>
                    <a:pt x="701" y="643"/>
                    <a:pt x="334" y="710"/>
                    <a:pt x="1" y="810"/>
                  </a:cubicBezTo>
                  <a:cubicBezTo>
                    <a:pt x="801" y="1043"/>
                    <a:pt x="1568" y="1143"/>
                    <a:pt x="2202" y="1510"/>
                  </a:cubicBezTo>
                  <a:cubicBezTo>
                    <a:pt x="3837" y="2478"/>
                    <a:pt x="5304" y="3645"/>
                    <a:pt x="6505" y="5113"/>
                  </a:cubicBezTo>
                  <a:cubicBezTo>
                    <a:pt x="10875" y="10517"/>
                    <a:pt x="14244" y="16454"/>
                    <a:pt x="15845" y="23159"/>
                  </a:cubicBezTo>
                  <a:cubicBezTo>
                    <a:pt x="15912" y="23526"/>
                    <a:pt x="16012" y="23960"/>
                    <a:pt x="16079" y="24327"/>
                  </a:cubicBezTo>
                  <a:cubicBezTo>
                    <a:pt x="16246" y="25161"/>
                    <a:pt x="16379" y="25994"/>
                    <a:pt x="16512" y="26862"/>
                  </a:cubicBezTo>
                  <a:cubicBezTo>
                    <a:pt x="16846" y="29330"/>
                    <a:pt x="17146" y="31799"/>
                    <a:pt x="16579" y="34234"/>
                  </a:cubicBezTo>
                  <a:cubicBezTo>
                    <a:pt x="15879" y="37503"/>
                    <a:pt x="15045" y="40705"/>
                    <a:pt x="14244" y="43974"/>
                  </a:cubicBezTo>
                  <a:cubicBezTo>
                    <a:pt x="14111" y="44408"/>
                    <a:pt x="14011" y="44875"/>
                    <a:pt x="13944" y="45342"/>
                  </a:cubicBezTo>
                  <a:cubicBezTo>
                    <a:pt x="13811" y="46876"/>
                    <a:pt x="14011" y="48411"/>
                    <a:pt x="14311" y="49978"/>
                  </a:cubicBezTo>
                  <a:cubicBezTo>
                    <a:pt x="14745" y="52347"/>
                    <a:pt x="16279" y="53881"/>
                    <a:pt x="18214" y="55149"/>
                  </a:cubicBezTo>
                  <a:cubicBezTo>
                    <a:pt x="18214" y="55049"/>
                    <a:pt x="18214" y="54982"/>
                    <a:pt x="18180" y="54915"/>
                  </a:cubicBezTo>
                  <a:cubicBezTo>
                    <a:pt x="17380" y="53314"/>
                    <a:pt x="17380" y="51680"/>
                    <a:pt x="18014" y="50012"/>
                  </a:cubicBezTo>
                  <a:cubicBezTo>
                    <a:pt x="18180" y="49578"/>
                    <a:pt x="18380" y="49178"/>
                    <a:pt x="18481" y="48711"/>
                  </a:cubicBezTo>
                  <a:cubicBezTo>
                    <a:pt x="18747" y="47343"/>
                    <a:pt x="18948" y="45975"/>
                    <a:pt x="19314" y="44574"/>
                  </a:cubicBezTo>
                  <a:cubicBezTo>
                    <a:pt x="20715" y="38470"/>
                    <a:pt x="20849" y="32299"/>
                    <a:pt x="20282" y="26028"/>
                  </a:cubicBezTo>
                  <a:cubicBezTo>
                    <a:pt x="19848" y="21291"/>
                    <a:pt x="18447" y="16688"/>
                    <a:pt x="16846" y="12185"/>
                  </a:cubicBezTo>
                  <a:cubicBezTo>
                    <a:pt x="15578" y="8782"/>
                    <a:pt x="13844" y="5613"/>
                    <a:pt x="11442" y="2845"/>
                  </a:cubicBezTo>
                  <a:cubicBezTo>
                    <a:pt x="10408" y="1677"/>
                    <a:pt x="9207" y="776"/>
                    <a:pt x="7773" y="176"/>
                  </a:cubicBezTo>
                  <a:cubicBezTo>
                    <a:pt x="7552" y="65"/>
                    <a:pt x="7262" y="1"/>
                    <a:pt x="6980"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5"/>
            <p:cNvSpPr/>
            <p:nvPr/>
          </p:nvSpPr>
          <p:spPr>
            <a:xfrm>
              <a:off x="5710375" y="3646698"/>
              <a:ext cx="183402" cy="188478"/>
            </a:xfrm>
            <a:custGeom>
              <a:rect b="b" l="l" r="r" t="t"/>
              <a:pathLst>
                <a:path extrusionOk="0" h="17861" w="17380">
                  <a:moveTo>
                    <a:pt x="9674" y="0"/>
                  </a:moveTo>
                  <a:cubicBezTo>
                    <a:pt x="8632" y="827"/>
                    <a:pt x="7507" y="1176"/>
                    <a:pt x="6245" y="1176"/>
                  </a:cubicBezTo>
                  <a:cubicBezTo>
                    <a:pt x="6133" y="1176"/>
                    <a:pt x="6019" y="1173"/>
                    <a:pt x="5904" y="1168"/>
                  </a:cubicBezTo>
                  <a:cubicBezTo>
                    <a:pt x="4670" y="1101"/>
                    <a:pt x="3469" y="934"/>
                    <a:pt x="2202" y="834"/>
                  </a:cubicBezTo>
                  <a:cubicBezTo>
                    <a:pt x="2068" y="834"/>
                    <a:pt x="1968" y="768"/>
                    <a:pt x="1835" y="768"/>
                  </a:cubicBezTo>
                  <a:cubicBezTo>
                    <a:pt x="1801" y="1235"/>
                    <a:pt x="1801" y="1735"/>
                    <a:pt x="1735" y="2202"/>
                  </a:cubicBezTo>
                  <a:cubicBezTo>
                    <a:pt x="1668" y="3803"/>
                    <a:pt x="1501" y="5438"/>
                    <a:pt x="1301" y="7072"/>
                  </a:cubicBezTo>
                  <a:cubicBezTo>
                    <a:pt x="1134" y="8273"/>
                    <a:pt x="967" y="9507"/>
                    <a:pt x="734" y="10708"/>
                  </a:cubicBezTo>
                  <a:cubicBezTo>
                    <a:pt x="567" y="11742"/>
                    <a:pt x="400" y="12843"/>
                    <a:pt x="200" y="13877"/>
                  </a:cubicBezTo>
                  <a:cubicBezTo>
                    <a:pt x="0" y="15045"/>
                    <a:pt x="167" y="15445"/>
                    <a:pt x="1334" y="15745"/>
                  </a:cubicBezTo>
                  <a:cubicBezTo>
                    <a:pt x="4203" y="16446"/>
                    <a:pt x="7139" y="17079"/>
                    <a:pt x="10041" y="17680"/>
                  </a:cubicBezTo>
                  <a:cubicBezTo>
                    <a:pt x="10465" y="17743"/>
                    <a:pt x="10957" y="17861"/>
                    <a:pt x="11387" y="17861"/>
                  </a:cubicBezTo>
                  <a:cubicBezTo>
                    <a:pt x="11633" y="17861"/>
                    <a:pt x="11860" y="17822"/>
                    <a:pt x="12042" y="17713"/>
                  </a:cubicBezTo>
                  <a:cubicBezTo>
                    <a:pt x="12209" y="17613"/>
                    <a:pt x="12342" y="17513"/>
                    <a:pt x="12476" y="17346"/>
                  </a:cubicBezTo>
                  <a:cubicBezTo>
                    <a:pt x="12743" y="16946"/>
                    <a:pt x="13009" y="16412"/>
                    <a:pt x="13243" y="15945"/>
                  </a:cubicBezTo>
                  <a:cubicBezTo>
                    <a:pt x="13677" y="15278"/>
                    <a:pt x="14043" y="14611"/>
                    <a:pt x="14377" y="13944"/>
                  </a:cubicBezTo>
                  <a:cubicBezTo>
                    <a:pt x="15511" y="11776"/>
                    <a:pt x="16378" y="9507"/>
                    <a:pt x="17212" y="7172"/>
                  </a:cubicBezTo>
                  <a:cubicBezTo>
                    <a:pt x="17379" y="6705"/>
                    <a:pt x="17379" y="6338"/>
                    <a:pt x="17179" y="5905"/>
                  </a:cubicBezTo>
                  <a:cubicBezTo>
                    <a:pt x="17146" y="5871"/>
                    <a:pt x="17146" y="5838"/>
                    <a:pt x="17079" y="5771"/>
                  </a:cubicBezTo>
                  <a:cubicBezTo>
                    <a:pt x="16679" y="5004"/>
                    <a:pt x="16312" y="4203"/>
                    <a:pt x="15878" y="3403"/>
                  </a:cubicBezTo>
                  <a:cubicBezTo>
                    <a:pt x="15311" y="2235"/>
                    <a:pt x="14677" y="1068"/>
                    <a:pt x="14077" y="0"/>
                  </a:cubicBezTo>
                  <a:cubicBezTo>
                    <a:pt x="13810" y="167"/>
                    <a:pt x="13543" y="367"/>
                    <a:pt x="13243" y="534"/>
                  </a:cubicBezTo>
                  <a:cubicBezTo>
                    <a:pt x="12642" y="934"/>
                    <a:pt x="12042" y="1335"/>
                    <a:pt x="11475" y="1668"/>
                  </a:cubicBezTo>
                  <a:cubicBezTo>
                    <a:pt x="10641" y="2169"/>
                    <a:pt x="9740" y="2502"/>
                    <a:pt x="8706" y="2736"/>
                  </a:cubicBezTo>
                  <a:cubicBezTo>
                    <a:pt x="8673" y="2736"/>
                    <a:pt x="8573" y="2769"/>
                    <a:pt x="8506" y="2769"/>
                  </a:cubicBezTo>
                  <a:cubicBezTo>
                    <a:pt x="8540" y="2736"/>
                    <a:pt x="8573" y="2669"/>
                    <a:pt x="8640" y="2569"/>
                  </a:cubicBezTo>
                  <a:cubicBezTo>
                    <a:pt x="8740" y="2269"/>
                    <a:pt x="8906" y="2002"/>
                    <a:pt x="9040" y="1702"/>
                  </a:cubicBezTo>
                  <a:cubicBezTo>
                    <a:pt x="9307" y="1101"/>
                    <a:pt x="9540" y="601"/>
                    <a:pt x="9807" y="101"/>
                  </a:cubicBezTo>
                  <a:lnTo>
                    <a:pt x="96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5"/>
            <p:cNvSpPr/>
            <p:nvPr/>
          </p:nvSpPr>
          <p:spPr>
            <a:xfrm>
              <a:off x="6043011" y="3105249"/>
              <a:ext cx="271759" cy="635092"/>
            </a:xfrm>
            <a:custGeom>
              <a:rect b="b" l="l" r="r" t="t"/>
              <a:pathLst>
                <a:path extrusionOk="0" h="60184" w="25753">
                  <a:moveTo>
                    <a:pt x="2274" y="1"/>
                  </a:moveTo>
                  <a:cubicBezTo>
                    <a:pt x="2249" y="1"/>
                    <a:pt x="2225" y="3"/>
                    <a:pt x="2202" y="7"/>
                  </a:cubicBezTo>
                  <a:cubicBezTo>
                    <a:pt x="1502" y="140"/>
                    <a:pt x="768" y="307"/>
                    <a:pt x="1" y="474"/>
                  </a:cubicBezTo>
                  <a:cubicBezTo>
                    <a:pt x="167" y="574"/>
                    <a:pt x="234" y="641"/>
                    <a:pt x="334" y="674"/>
                  </a:cubicBezTo>
                  <a:cubicBezTo>
                    <a:pt x="1802" y="1341"/>
                    <a:pt x="3003" y="2309"/>
                    <a:pt x="4003" y="3510"/>
                  </a:cubicBezTo>
                  <a:cubicBezTo>
                    <a:pt x="5671" y="5478"/>
                    <a:pt x="7072" y="7612"/>
                    <a:pt x="8073" y="9914"/>
                  </a:cubicBezTo>
                  <a:cubicBezTo>
                    <a:pt x="10708" y="15952"/>
                    <a:pt x="12510" y="22190"/>
                    <a:pt x="12910" y="28794"/>
                  </a:cubicBezTo>
                  <a:cubicBezTo>
                    <a:pt x="13177" y="32230"/>
                    <a:pt x="13143" y="35699"/>
                    <a:pt x="12843" y="39168"/>
                  </a:cubicBezTo>
                  <a:cubicBezTo>
                    <a:pt x="12543" y="42237"/>
                    <a:pt x="11842" y="45306"/>
                    <a:pt x="11175" y="48308"/>
                  </a:cubicBezTo>
                  <a:cubicBezTo>
                    <a:pt x="11175" y="48475"/>
                    <a:pt x="11075" y="48675"/>
                    <a:pt x="11142" y="48842"/>
                  </a:cubicBezTo>
                  <a:cubicBezTo>
                    <a:pt x="11509" y="49709"/>
                    <a:pt x="11909" y="50543"/>
                    <a:pt x="12243" y="51377"/>
                  </a:cubicBezTo>
                  <a:cubicBezTo>
                    <a:pt x="13577" y="54680"/>
                    <a:pt x="16179" y="56347"/>
                    <a:pt x="19515" y="57015"/>
                  </a:cubicBezTo>
                  <a:cubicBezTo>
                    <a:pt x="21249" y="57348"/>
                    <a:pt x="22917" y="57815"/>
                    <a:pt x="24318" y="59083"/>
                  </a:cubicBezTo>
                  <a:cubicBezTo>
                    <a:pt x="24685" y="59483"/>
                    <a:pt x="25152" y="59750"/>
                    <a:pt x="25552" y="60083"/>
                  </a:cubicBezTo>
                  <a:lnTo>
                    <a:pt x="25652" y="60183"/>
                  </a:lnTo>
                  <a:cubicBezTo>
                    <a:pt x="25686" y="60150"/>
                    <a:pt x="25686" y="60050"/>
                    <a:pt x="25686" y="60017"/>
                  </a:cubicBezTo>
                  <a:cubicBezTo>
                    <a:pt x="25752" y="59683"/>
                    <a:pt x="25719" y="59316"/>
                    <a:pt x="25686" y="58883"/>
                  </a:cubicBezTo>
                  <a:cubicBezTo>
                    <a:pt x="25419" y="57682"/>
                    <a:pt x="24585" y="56381"/>
                    <a:pt x="23584" y="55847"/>
                  </a:cubicBezTo>
                  <a:cubicBezTo>
                    <a:pt x="22950" y="55513"/>
                    <a:pt x="22250" y="55247"/>
                    <a:pt x="21616" y="54913"/>
                  </a:cubicBezTo>
                  <a:cubicBezTo>
                    <a:pt x="19548" y="53879"/>
                    <a:pt x="18414" y="51411"/>
                    <a:pt x="18847" y="49242"/>
                  </a:cubicBezTo>
                  <a:cubicBezTo>
                    <a:pt x="19414" y="46173"/>
                    <a:pt x="19515" y="43171"/>
                    <a:pt x="17513" y="40403"/>
                  </a:cubicBezTo>
                  <a:cubicBezTo>
                    <a:pt x="16212" y="38668"/>
                    <a:pt x="15578" y="36500"/>
                    <a:pt x="15211" y="34365"/>
                  </a:cubicBezTo>
                  <a:cubicBezTo>
                    <a:pt x="14845" y="32364"/>
                    <a:pt x="14778" y="30295"/>
                    <a:pt x="14711" y="28227"/>
                  </a:cubicBezTo>
                  <a:lnTo>
                    <a:pt x="14711" y="28060"/>
                  </a:lnTo>
                  <a:cubicBezTo>
                    <a:pt x="14544" y="24324"/>
                    <a:pt x="14244" y="20622"/>
                    <a:pt x="13177" y="16953"/>
                  </a:cubicBezTo>
                  <a:cubicBezTo>
                    <a:pt x="11742" y="12149"/>
                    <a:pt x="9607" y="7713"/>
                    <a:pt x="6739" y="3676"/>
                  </a:cubicBezTo>
                  <a:cubicBezTo>
                    <a:pt x="5871" y="2475"/>
                    <a:pt x="4871" y="1341"/>
                    <a:pt x="3570" y="574"/>
                  </a:cubicBezTo>
                  <a:cubicBezTo>
                    <a:pt x="3336" y="407"/>
                    <a:pt x="3069" y="307"/>
                    <a:pt x="2769" y="174"/>
                  </a:cubicBezTo>
                  <a:cubicBezTo>
                    <a:pt x="2654" y="87"/>
                    <a:pt x="2438" y="1"/>
                    <a:pt x="2274"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5"/>
            <p:cNvSpPr/>
            <p:nvPr/>
          </p:nvSpPr>
          <p:spPr>
            <a:xfrm>
              <a:off x="5733960" y="3117986"/>
              <a:ext cx="172491" cy="505845"/>
            </a:xfrm>
            <a:custGeom>
              <a:rect b="b" l="l" r="r" t="t"/>
              <a:pathLst>
                <a:path extrusionOk="0" h="47936" w="16346">
                  <a:moveTo>
                    <a:pt x="11975" y="1"/>
                  </a:moveTo>
                  <a:cubicBezTo>
                    <a:pt x="11775" y="1"/>
                    <a:pt x="11508" y="134"/>
                    <a:pt x="11408" y="268"/>
                  </a:cubicBezTo>
                  <a:cubicBezTo>
                    <a:pt x="10608" y="1068"/>
                    <a:pt x="9774" y="1802"/>
                    <a:pt x="9107" y="2636"/>
                  </a:cubicBezTo>
                  <a:cubicBezTo>
                    <a:pt x="4437" y="8440"/>
                    <a:pt x="3102" y="15178"/>
                    <a:pt x="3636" y="22417"/>
                  </a:cubicBezTo>
                  <a:cubicBezTo>
                    <a:pt x="3903" y="25786"/>
                    <a:pt x="4603" y="29088"/>
                    <a:pt x="5170" y="32424"/>
                  </a:cubicBezTo>
                  <a:cubicBezTo>
                    <a:pt x="5571" y="34759"/>
                    <a:pt x="6004" y="37094"/>
                    <a:pt x="5771" y="39462"/>
                  </a:cubicBezTo>
                  <a:cubicBezTo>
                    <a:pt x="5637" y="40797"/>
                    <a:pt x="5237" y="41831"/>
                    <a:pt x="4136" y="42465"/>
                  </a:cubicBezTo>
                  <a:cubicBezTo>
                    <a:pt x="3970" y="42531"/>
                    <a:pt x="3769" y="42631"/>
                    <a:pt x="3569" y="42698"/>
                  </a:cubicBezTo>
                  <a:cubicBezTo>
                    <a:pt x="2502" y="43098"/>
                    <a:pt x="1768" y="43799"/>
                    <a:pt x="1168" y="44700"/>
                  </a:cubicBezTo>
                  <a:cubicBezTo>
                    <a:pt x="767" y="45367"/>
                    <a:pt x="400" y="46034"/>
                    <a:pt x="167" y="46768"/>
                  </a:cubicBezTo>
                  <a:cubicBezTo>
                    <a:pt x="67" y="47135"/>
                    <a:pt x="0" y="47502"/>
                    <a:pt x="0" y="47935"/>
                  </a:cubicBezTo>
                  <a:cubicBezTo>
                    <a:pt x="934" y="47768"/>
                    <a:pt x="1801" y="47535"/>
                    <a:pt x="2735" y="47368"/>
                  </a:cubicBezTo>
                  <a:cubicBezTo>
                    <a:pt x="3636" y="47201"/>
                    <a:pt x="4570" y="47135"/>
                    <a:pt x="5437" y="46834"/>
                  </a:cubicBezTo>
                  <a:cubicBezTo>
                    <a:pt x="7272" y="46267"/>
                    <a:pt x="8506" y="45100"/>
                    <a:pt x="9006" y="43165"/>
                  </a:cubicBezTo>
                  <a:cubicBezTo>
                    <a:pt x="9340" y="41864"/>
                    <a:pt x="9507" y="40530"/>
                    <a:pt x="9307" y="39196"/>
                  </a:cubicBezTo>
                  <a:cubicBezTo>
                    <a:pt x="9140" y="38162"/>
                    <a:pt x="8940" y="37094"/>
                    <a:pt x="8740" y="35993"/>
                  </a:cubicBezTo>
                  <a:cubicBezTo>
                    <a:pt x="8173" y="33158"/>
                    <a:pt x="7605" y="30323"/>
                    <a:pt x="7072" y="27454"/>
                  </a:cubicBezTo>
                  <a:cubicBezTo>
                    <a:pt x="6738" y="25786"/>
                    <a:pt x="6571" y="24085"/>
                    <a:pt x="6638" y="22317"/>
                  </a:cubicBezTo>
                  <a:cubicBezTo>
                    <a:pt x="6738" y="19448"/>
                    <a:pt x="7305" y="16613"/>
                    <a:pt x="8306" y="13844"/>
                  </a:cubicBezTo>
                  <a:cubicBezTo>
                    <a:pt x="10141" y="8841"/>
                    <a:pt x="12509" y="4171"/>
                    <a:pt x="16278" y="334"/>
                  </a:cubicBezTo>
                  <a:cubicBezTo>
                    <a:pt x="16312" y="301"/>
                    <a:pt x="16312" y="268"/>
                    <a:pt x="16345" y="168"/>
                  </a:cubicBezTo>
                  <a:cubicBezTo>
                    <a:pt x="16278" y="168"/>
                    <a:pt x="16245" y="134"/>
                    <a:pt x="16178" y="134"/>
                  </a:cubicBezTo>
                  <a:cubicBezTo>
                    <a:pt x="14811" y="101"/>
                    <a:pt x="13410" y="68"/>
                    <a:pt x="11975"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5"/>
            <p:cNvSpPr/>
            <p:nvPr/>
          </p:nvSpPr>
          <p:spPr>
            <a:xfrm>
              <a:off x="5727975" y="3112800"/>
              <a:ext cx="124975" cy="436757"/>
            </a:xfrm>
            <a:custGeom>
              <a:rect b="b" l="l" r="r" t="t"/>
              <a:pathLst>
                <a:path extrusionOk="0" h="41389" w="11710">
                  <a:moveTo>
                    <a:pt x="9795" y="1"/>
                  </a:moveTo>
                  <a:cubicBezTo>
                    <a:pt x="9633" y="1"/>
                    <a:pt x="9491" y="43"/>
                    <a:pt x="9374" y="126"/>
                  </a:cubicBezTo>
                  <a:cubicBezTo>
                    <a:pt x="9241" y="226"/>
                    <a:pt x="9074" y="326"/>
                    <a:pt x="8941" y="493"/>
                  </a:cubicBezTo>
                  <a:cubicBezTo>
                    <a:pt x="8240" y="1427"/>
                    <a:pt x="7506" y="2294"/>
                    <a:pt x="6873" y="3295"/>
                  </a:cubicBezTo>
                  <a:cubicBezTo>
                    <a:pt x="4071" y="7731"/>
                    <a:pt x="2336" y="12568"/>
                    <a:pt x="1369" y="17672"/>
                  </a:cubicBezTo>
                  <a:cubicBezTo>
                    <a:pt x="635" y="21808"/>
                    <a:pt x="1" y="25911"/>
                    <a:pt x="701" y="30081"/>
                  </a:cubicBezTo>
                  <a:cubicBezTo>
                    <a:pt x="1369" y="33817"/>
                    <a:pt x="2703" y="37319"/>
                    <a:pt x="4871" y="40488"/>
                  </a:cubicBezTo>
                  <a:cubicBezTo>
                    <a:pt x="5071" y="40788"/>
                    <a:pt x="5305" y="41122"/>
                    <a:pt x="5538" y="41389"/>
                  </a:cubicBezTo>
                  <a:cubicBezTo>
                    <a:pt x="5572" y="41189"/>
                    <a:pt x="5705" y="40989"/>
                    <a:pt x="5705" y="40822"/>
                  </a:cubicBezTo>
                  <a:cubicBezTo>
                    <a:pt x="5805" y="39521"/>
                    <a:pt x="6005" y="38187"/>
                    <a:pt x="5838" y="36952"/>
                  </a:cubicBezTo>
                  <a:cubicBezTo>
                    <a:pt x="5538" y="34517"/>
                    <a:pt x="5071" y="32149"/>
                    <a:pt x="4638" y="29781"/>
                  </a:cubicBezTo>
                  <a:cubicBezTo>
                    <a:pt x="3737" y="25077"/>
                    <a:pt x="3337" y="20340"/>
                    <a:pt x="4004" y="15537"/>
                  </a:cubicBezTo>
                  <a:cubicBezTo>
                    <a:pt x="4838" y="9766"/>
                    <a:pt x="7206" y="4763"/>
                    <a:pt x="11509" y="693"/>
                  </a:cubicBezTo>
                  <a:cubicBezTo>
                    <a:pt x="11576" y="626"/>
                    <a:pt x="11643" y="526"/>
                    <a:pt x="11709" y="460"/>
                  </a:cubicBezTo>
                  <a:cubicBezTo>
                    <a:pt x="11242" y="326"/>
                    <a:pt x="10809" y="293"/>
                    <a:pt x="10342" y="126"/>
                  </a:cubicBezTo>
                  <a:cubicBezTo>
                    <a:pt x="10142" y="43"/>
                    <a:pt x="9958" y="1"/>
                    <a:pt x="97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5"/>
            <p:cNvSpPr/>
            <p:nvPr/>
          </p:nvSpPr>
          <p:spPr>
            <a:xfrm>
              <a:off x="5696647" y="3324963"/>
              <a:ext cx="190093" cy="346386"/>
            </a:xfrm>
            <a:custGeom>
              <a:rect b="b" l="l" r="r" t="t"/>
              <a:pathLst>
                <a:path extrusionOk="0" h="32825" w="18014">
                  <a:moveTo>
                    <a:pt x="10875" y="1"/>
                  </a:moveTo>
                  <a:cubicBezTo>
                    <a:pt x="10875" y="501"/>
                    <a:pt x="10841" y="1002"/>
                    <a:pt x="10808" y="1502"/>
                  </a:cubicBezTo>
                  <a:cubicBezTo>
                    <a:pt x="10608" y="4204"/>
                    <a:pt x="10841" y="6839"/>
                    <a:pt x="11442" y="9508"/>
                  </a:cubicBezTo>
                  <a:cubicBezTo>
                    <a:pt x="12142" y="12510"/>
                    <a:pt x="12643" y="15545"/>
                    <a:pt x="13210" y="18548"/>
                  </a:cubicBezTo>
                  <a:cubicBezTo>
                    <a:pt x="13476" y="19848"/>
                    <a:pt x="13476" y="21149"/>
                    <a:pt x="13310" y="22417"/>
                  </a:cubicBezTo>
                  <a:cubicBezTo>
                    <a:pt x="12976" y="24752"/>
                    <a:pt x="11875" y="26520"/>
                    <a:pt x="9640" y="27387"/>
                  </a:cubicBezTo>
                  <a:cubicBezTo>
                    <a:pt x="8873" y="27687"/>
                    <a:pt x="8039" y="27854"/>
                    <a:pt x="7272" y="27988"/>
                  </a:cubicBezTo>
                  <a:cubicBezTo>
                    <a:pt x="6205" y="28154"/>
                    <a:pt x="5171" y="28221"/>
                    <a:pt x="4203" y="28588"/>
                  </a:cubicBezTo>
                  <a:cubicBezTo>
                    <a:pt x="3870" y="28755"/>
                    <a:pt x="3503" y="28922"/>
                    <a:pt x="3169" y="29155"/>
                  </a:cubicBezTo>
                  <a:cubicBezTo>
                    <a:pt x="2235" y="29722"/>
                    <a:pt x="1301" y="30323"/>
                    <a:pt x="334" y="30890"/>
                  </a:cubicBezTo>
                  <a:cubicBezTo>
                    <a:pt x="200" y="30990"/>
                    <a:pt x="134" y="31057"/>
                    <a:pt x="0" y="31190"/>
                  </a:cubicBezTo>
                  <a:cubicBezTo>
                    <a:pt x="100" y="31223"/>
                    <a:pt x="134" y="31223"/>
                    <a:pt x="167" y="31223"/>
                  </a:cubicBezTo>
                  <a:cubicBezTo>
                    <a:pt x="234" y="31223"/>
                    <a:pt x="300" y="31223"/>
                    <a:pt x="367" y="31190"/>
                  </a:cubicBezTo>
                  <a:cubicBezTo>
                    <a:pt x="1034" y="30890"/>
                    <a:pt x="1768" y="30723"/>
                    <a:pt x="2469" y="30723"/>
                  </a:cubicBezTo>
                  <a:cubicBezTo>
                    <a:pt x="2702" y="30723"/>
                    <a:pt x="3002" y="30723"/>
                    <a:pt x="3303" y="30756"/>
                  </a:cubicBezTo>
                  <a:lnTo>
                    <a:pt x="4036" y="30890"/>
                  </a:lnTo>
                  <a:cubicBezTo>
                    <a:pt x="5137" y="31090"/>
                    <a:pt x="6271" y="31223"/>
                    <a:pt x="7339" y="31257"/>
                  </a:cubicBezTo>
                  <a:cubicBezTo>
                    <a:pt x="7412" y="31258"/>
                    <a:pt x="7484" y="31259"/>
                    <a:pt x="7557" y="31259"/>
                  </a:cubicBezTo>
                  <a:cubicBezTo>
                    <a:pt x="8844" y="31259"/>
                    <a:pt x="10062" y="30968"/>
                    <a:pt x="11041" y="29989"/>
                  </a:cubicBezTo>
                  <a:cubicBezTo>
                    <a:pt x="11141" y="29889"/>
                    <a:pt x="11275" y="29856"/>
                    <a:pt x="11475" y="29756"/>
                  </a:cubicBezTo>
                  <a:lnTo>
                    <a:pt x="11475" y="29756"/>
                  </a:lnTo>
                  <a:cubicBezTo>
                    <a:pt x="11475" y="30556"/>
                    <a:pt x="11208" y="31223"/>
                    <a:pt x="10875" y="31890"/>
                  </a:cubicBezTo>
                  <a:cubicBezTo>
                    <a:pt x="10775" y="32191"/>
                    <a:pt x="10608" y="32524"/>
                    <a:pt x="10474" y="32824"/>
                  </a:cubicBezTo>
                  <a:cubicBezTo>
                    <a:pt x="12542" y="32124"/>
                    <a:pt x="14310" y="31190"/>
                    <a:pt x="15678" y="29555"/>
                  </a:cubicBezTo>
                  <a:cubicBezTo>
                    <a:pt x="16879" y="28154"/>
                    <a:pt x="17513" y="26487"/>
                    <a:pt x="17880" y="24685"/>
                  </a:cubicBezTo>
                  <a:cubicBezTo>
                    <a:pt x="18013" y="24085"/>
                    <a:pt x="17846" y="23551"/>
                    <a:pt x="17679" y="22851"/>
                  </a:cubicBezTo>
                  <a:cubicBezTo>
                    <a:pt x="16612" y="21083"/>
                    <a:pt x="15511" y="19381"/>
                    <a:pt x="14644" y="17547"/>
                  </a:cubicBezTo>
                  <a:cubicBezTo>
                    <a:pt x="13843" y="15912"/>
                    <a:pt x="13276" y="14244"/>
                    <a:pt x="12809" y="12543"/>
                  </a:cubicBezTo>
                  <a:cubicBezTo>
                    <a:pt x="12309" y="10675"/>
                    <a:pt x="11975" y="8707"/>
                    <a:pt x="11709" y="6739"/>
                  </a:cubicBezTo>
                  <a:cubicBezTo>
                    <a:pt x="11642" y="6172"/>
                    <a:pt x="11608" y="5572"/>
                    <a:pt x="11508" y="5005"/>
                  </a:cubicBezTo>
                  <a:cubicBezTo>
                    <a:pt x="11308" y="3337"/>
                    <a:pt x="11175" y="1669"/>
                    <a:pt x="110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5"/>
            <p:cNvSpPr/>
            <p:nvPr/>
          </p:nvSpPr>
          <p:spPr>
            <a:xfrm>
              <a:off x="5554789" y="4309521"/>
              <a:ext cx="112996" cy="162730"/>
            </a:xfrm>
            <a:custGeom>
              <a:rect b="b" l="l" r="r" t="t"/>
              <a:pathLst>
                <a:path extrusionOk="0" h="15421" w="10708">
                  <a:moveTo>
                    <a:pt x="0" y="0"/>
                  </a:moveTo>
                  <a:lnTo>
                    <a:pt x="0" y="300"/>
                  </a:lnTo>
                  <a:cubicBezTo>
                    <a:pt x="67" y="601"/>
                    <a:pt x="67" y="834"/>
                    <a:pt x="100" y="1134"/>
                  </a:cubicBezTo>
                  <a:cubicBezTo>
                    <a:pt x="134" y="1568"/>
                    <a:pt x="167" y="1935"/>
                    <a:pt x="234" y="2335"/>
                  </a:cubicBezTo>
                  <a:cubicBezTo>
                    <a:pt x="601" y="6438"/>
                    <a:pt x="1935" y="10141"/>
                    <a:pt x="4137" y="13576"/>
                  </a:cubicBezTo>
                  <a:cubicBezTo>
                    <a:pt x="4570" y="14244"/>
                    <a:pt x="5271" y="14744"/>
                    <a:pt x="5938" y="15178"/>
                  </a:cubicBezTo>
                  <a:cubicBezTo>
                    <a:pt x="6179" y="15343"/>
                    <a:pt x="6450" y="15421"/>
                    <a:pt x="6722" y="15421"/>
                  </a:cubicBezTo>
                  <a:cubicBezTo>
                    <a:pt x="7164" y="15421"/>
                    <a:pt x="7609" y="15216"/>
                    <a:pt x="7939" y="14844"/>
                  </a:cubicBezTo>
                  <a:cubicBezTo>
                    <a:pt x="8406" y="14344"/>
                    <a:pt x="8873" y="13810"/>
                    <a:pt x="9107" y="13243"/>
                  </a:cubicBezTo>
                  <a:cubicBezTo>
                    <a:pt x="10308" y="10608"/>
                    <a:pt x="10708" y="7772"/>
                    <a:pt x="10641" y="4904"/>
                  </a:cubicBezTo>
                  <a:cubicBezTo>
                    <a:pt x="10641" y="4770"/>
                    <a:pt x="10608" y="4637"/>
                    <a:pt x="10574" y="4570"/>
                  </a:cubicBezTo>
                  <a:cubicBezTo>
                    <a:pt x="10574" y="4437"/>
                    <a:pt x="10508" y="4337"/>
                    <a:pt x="10474" y="4270"/>
                  </a:cubicBezTo>
                  <a:cubicBezTo>
                    <a:pt x="10374" y="4070"/>
                    <a:pt x="10241" y="3936"/>
                    <a:pt x="10041" y="3769"/>
                  </a:cubicBezTo>
                  <a:cubicBezTo>
                    <a:pt x="9240" y="3169"/>
                    <a:pt x="8473" y="2569"/>
                    <a:pt x="7739" y="1968"/>
                  </a:cubicBezTo>
                  <a:cubicBezTo>
                    <a:pt x="7639" y="1901"/>
                    <a:pt x="7539" y="1835"/>
                    <a:pt x="7406" y="1768"/>
                  </a:cubicBezTo>
                  <a:cubicBezTo>
                    <a:pt x="7005" y="2235"/>
                    <a:pt x="6705" y="2669"/>
                    <a:pt x="6305" y="3102"/>
                  </a:cubicBezTo>
                  <a:cubicBezTo>
                    <a:pt x="5938" y="3503"/>
                    <a:pt x="5471" y="3903"/>
                    <a:pt x="5037" y="4236"/>
                  </a:cubicBezTo>
                  <a:cubicBezTo>
                    <a:pt x="4534" y="4560"/>
                    <a:pt x="4035" y="4707"/>
                    <a:pt x="3567" y="4707"/>
                  </a:cubicBezTo>
                  <a:cubicBezTo>
                    <a:pt x="2731" y="4707"/>
                    <a:pt x="1993" y="4239"/>
                    <a:pt x="1501" y="3469"/>
                  </a:cubicBezTo>
                  <a:cubicBezTo>
                    <a:pt x="1001" y="2635"/>
                    <a:pt x="667" y="1668"/>
                    <a:pt x="267" y="767"/>
                  </a:cubicBezTo>
                  <a:cubicBezTo>
                    <a:pt x="167" y="567"/>
                    <a:pt x="134" y="334"/>
                    <a:pt x="0" y="0"/>
                  </a:cubicBezTo>
                  <a:close/>
                </a:path>
              </a:pathLst>
            </a:custGeom>
            <a:solidFill>
              <a:srgbClr val="978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5"/>
            <p:cNvSpPr/>
            <p:nvPr/>
          </p:nvSpPr>
          <p:spPr>
            <a:xfrm>
              <a:off x="6068710" y="3093293"/>
              <a:ext cx="190800" cy="442530"/>
            </a:xfrm>
            <a:custGeom>
              <a:rect b="b" l="l" r="r" t="t"/>
              <a:pathLst>
                <a:path extrusionOk="0" h="41936" w="18081">
                  <a:moveTo>
                    <a:pt x="2872" y="1"/>
                  </a:moveTo>
                  <a:cubicBezTo>
                    <a:pt x="2859" y="1"/>
                    <a:pt x="2847" y="2"/>
                    <a:pt x="2836" y="6"/>
                  </a:cubicBezTo>
                  <a:cubicBezTo>
                    <a:pt x="1902" y="306"/>
                    <a:pt x="968" y="673"/>
                    <a:pt x="1" y="1040"/>
                  </a:cubicBezTo>
                  <a:cubicBezTo>
                    <a:pt x="1935" y="2007"/>
                    <a:pt x="3336" y="3475"/>
                    <a:pt x="4471" y="5210"/>
                  </a:cubicBezTo>
                  <a:cubicBezTo>
                    <a:pt x="5671" y="7111"/>
                    <a:pt x="6906" y="9046"/>
                    <a:pt x="7906" y="11047"/>
                  </a:cubicBezTo>
                  <a:cubicBezTo>
                    <a:pt x="10675" y="16618"/>
                    <a:pt x="12109" y="22522"/>
                    <a:pt x="12176" y="28760"/>
                  </a:cubicBezTo>
                  <a:cubicBezTo>
                    <a:pt x="12243" y="30695"/>
                    <a:pt x="12243" y="32663"/>
                    <a:pt x="12576" y="34597"/>
                  </a:cubicBezTo>
                  <a:cubicBezTo>
                    <a:pt x="12843" y="36332"/>
                    <a:pt x="13577" y="38033"/>
                    <a:pt x="14077" y="39768"/>
                  </a:cubicBezTo>
                  <a:cubicBezTo>
                    <a:pt x="14144" y="40001"/>
                    <a:pt x="14244" y="40268"/>
                    <a:pt x="14344" y="40468"/>
                  </a:cubicBezTo>
                  <a:cubicBezTo>
                    <a:pt x="14611" y="40969"/>
                    <a:pt x="15011" y="41335"/>
                    <a:pt x="15578" y="41536"/>
                  </a:cubicBezTo>
                  <a:cubicBezTo>
                    <a:pt x="15779" y="41636"/>
                    <a:pt x="16012" y="41669"/>
                    <a:pt x="16279" y="41702"/>
                  </a:cubicBezTo>
                  <a:cubicBezTo>
                    <a:pt x="16846" y="41769"/>
                    <a:pt x="17413" y="41836"/>
                    <a:pt x="17980" y="41936"/>
                  </a:cubicBezTo>
                  <a:cubicBezTo>
                    <a:pt x="18014" y="41836"/>
                    <a:pt x="18014" y="41769"/>
                    <a:pt x="18080" y="41669"/>
                  </a:cubicBezTo>
                  <a:cubicBezTo>
                    <a:pt x="17747" y="41369"/>
                    <a:pt x="17380" y="41102"/>
                    <a:pt x="17146" y="40868"/>
                  </a:cubicBezTo>
                  <a:cubicBezTo>
                    <a:pt x="15645" y="39267"/>
                    <a:pt x="15078" y="37199"/>
                    <a:pt x="14678" y="35098"/>
                  </a:cubicBezTo>
                  <a:cubicBezTo>
                    <a:pt x="14344" y="33296"/>
                    <a:pt x="14244" y="31495"/>
                    <a:pt x="14177" y="29694"/>
                  </a:cubicBezTo>
                  <a:cubicBezTo>
                    <a:pt x="14111" y="25758"/>
                    <a:pt x="13510" y="21922"/>
                    <a:pt x="12476" y="18119"/>
                  </a:cubicBezTo>
                  <a:cubicBezTo>
                    <a:pt x="12410" y="17685"/>
                    <a:pt x="12276" y="17318"/>
                    <a:pt x="12143" y="16918"/>
                  </a:cubicBezTo>
                  <a:cubicBezTo>
                    <a:pt x="11842" y="15917"/>
                    <a:pt x="11509" y="14950"/>
                    <a:pt x="11175" y="13949"/>
                  </a:cubicBezTo>
                  <a:cubicBezTo>
                    <a:pt x="9808" y="10013"/>
                    <a:pt x="7573" y="6611"/>
                    <a:pt x="5438" y="3141"/>
                  </a:cubicBezTo>
                  <a:cubicBezTo>
                    <a:pt x="4837" y="2207"/>
                    <a:pt x="4104" y="1340"/>
                    <a:pt x="3403" y="473"/>
                  </a:cubicBezTo>
                  <a:cubicBezTo>
                    <a:pt x="3336" y="406"/>
                    <a:pt x="3270" y="273"/>
                    <a:pt x="3170" y="173"/>
                  </a:cubicBezTo>
                  <a:cubicBezTo>
                    <a:pt x="3140" y="113"/>
                    <a:pt x="2977" y="1"/>
                    <a:pt x="2872"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5"/>
            <p:cNvSpPr/>
            <p:nvPr/>
          </p:nvSpPr>
          <p:spPr>
            <a:xfrm>
              <a:off x="5920518" y="3658316"/>
              <a:ext cx="249577" cy="162276"/>
            </a:xfrm>
            <a:custGeom>
              <a:rect b="b" l="l" r="r" t="t"/>
              <a:pathLst>
                <a:path extrusionOk="0" h="15378" w="23651">
                  <a:moveTo>
                    <a:pt x="21749" y="0"/>
                  </a:moveTo>
                  <a:lnTo>
                    <a:pt x="21749" y="0"/>
                  </a:lnTo>
                  <a:cubicBezTo>
                    <a:pt x="21616" y="934"/>
                    <a:pt x="21816" y="1735"/>
                    <a:pt x="22083" y="2502"/>
                  </a:cubicBezTo>
                  <a:cubicBezTo>
                    <a:pt x="22116" y="2602"/>
                    <a:pt x="22116" y="2669"/>
                    <a:pt x="22149" y="2769"/>
                  </a:cubicBezTo>
                  <a:lnTo>
                    <a:pt x="22416" y="3469"/>
                  </a:lnTo>
                  <a:cubicBezTo>
                    <a:pt x="22483" y="3636"/>
                    <a:pt x="22516" y="3803"/>
                    <a:pt x="22616" y="4003"/>
                  </a:cubicBezTo>
                  <a:cubicBezTo>
                    <a:pt x="22416" y="4003"/>
                    <a:pt x="22283" y="3936"/>
                    <a:pt x="22149" y="3903"/>
                  </a:cubicBezTo>
                  <a:cubicBezTo>
                    <a:pt x="22116" y="3903"/>
                    <a:pt x="22116" y="3836"/>
                    <a:pt x="22083" y="3836"/>
                  </a:cubicBezTo>
                  <a:cubicBezTo>
                    <a:pt x="21916" y="3770"/>
                    <a:pt x="21749" y="3670"/>
                    <a:pt x="21682" y="3636"/>
                  </a:cubicBezTo>
                  <a:cubicBezTo>
                    <a:pt x="21649" y="3770"/>
                    <a:pt x="21616" y="3936"/>
                    <a:pt x="21582" y="4070"/>
                  </a:cubicBezTo>
                  <a:cubicBezTo>
                    <a:pt x="21482" y="4237"/>
                    <a:pt x="21449" y="4403"/>
                    <a:pt x="21416" y="4570"/>
                  </a:cubicBezTo>
                  <a:cubicBezTo>
                    <a:pt x="21182" y="5171"/>
                    <a:pt x="21015" y="5804"/>
                    <a:pt x="20815" y="6405"/>
                  </a:cubicBezTo>
                  <a:cubicBezTo>
                    <a:pt x="20682" y="6738"/>
                    <a:pt x="20615" y="7005"/>
                    <a:pt x="20448" y="7305"/>
                  </a:cubicBezTo>
                  <a:cubicBezTo>
                    <a:pt x="19514" y="9173"/>
                    <a:pt x="18080" y="10608"/>
                    <a:pt x="15945" y="11142"/>
                  </a:cubicBezTo>
                  <a:cubicBezTo>
                    <a:pt x="14944" y="11408"/>
                    <a:pt x="13944" y="11675"/>
                    <a:pt x="12943" y="11909"/>
                  </a:cubicBezTo>
                  <a:cubicBezTo>
                    <a:pt x="11736" y="12148"/>
                    <a:pt x="10542" y="12274"/>
                    <a:pt x="9366" y="12274"/>
                  </a:cubicBezTo>
                  <a:cubicBezTo>
                    <a:pt x="6772" y="12274"/>
                    <a:pt x="4266" y="11662"/>
                    <a:pt x="1902" y="10308"/>
                  </a:cubicBezTo>
                  <a:cubicBezTo>
                    <a:pt x="1268" y="9974"/>
                    <a:pt x="634" y="9607"/>
                    <a:pt x="0" y="9240"/>
                  </a:cubicBezTo>
                  <a:lnTo>
                    <a:pt x="0" y="9240"/>
                  </a:lnTo>
                  <a:cubicBezTo>
                    <a:pt x="734" y="10941"/>
                    <a:pt x="1468" y="12576"/>
                    <a:pt x="2302" y="14144"/>
                  </a:cubicBezTo>
                  <a:cubicBezTo>
                    <a:pt x="2435" y="14310"/>
                    <a:pt x="2769" y="14477"/>
                    <a:pt x="3002" y="14477"/>
                  </a:cubicBezTo>
                  <a:cubicBezTo>
                    <a:pt x="3269" y="14477"/>
                    <a:pt x="3469" y="14444"/>
                    <a:pt x="3736" y="14444"/>
                  </a:cubicBezTo>
                  <a:cubicBezTo>
                    <a:pt x="4170" y="14444"/>
                    <a:pt x="4604" y="14344"/>
                    <a:pt x="5004" y="14244"/>
                  </a:cubicBezTo>
                  <a:cubicBezTo>
                    <a:pt x="5367" y="14115"/>
                    <a:pt x="5704" y="14056"/>
                    <a:pt x="6012" y="14056"/>
                  </a:cubicBezTo>
                  <a:cubicBezTo>
                    <a:pt x="6185" y="14056"/>
                    <a:pt x="6349" y="14074"/>
                    <a:pt x="6505" y="14110"/>
                  </a:cubicBezTo>
                  <a:cubicBezTo>
                    <a:pt x="6939" y="14177"/>
                    <a:pt x="7339" y="14344"/>
                    <a:pt x="7773" y="14611"/>
                  </a:cubicBezTo>
                  <a:cubicBezTo>
                    <a:pt x="8556" y="15128"/>
                    <a:pt x="9349" y="15378"/>
                    <a:pt x="10149" y="15378"/>
                  </a:cubicBezTo>
                  <a:cubicBezTo>
                    <a:pt x="10950" y="15378"/>
                    <a:pt x="11759" y="15128"/>
                    <a:pt x="12576" y="14644"/>
                  </a:cubicBezTo>
                  <a:cubicBezTo>
                    <a:pt x="13076" y="14344"/>
                    <a:pt x="13595" y="14194"/>
                    <a:pt x="14161" y="14194"/>
                  </a:cubicBezTo>
                  <a:cubicBezTo>
                    <a:pt x="14350" y="14194"/>
                    <a:pt x="14544" y="14210"/>
                    <a:pt x="14744" y="14244"/>
                  </a:cubicBezTo>
                  <a:cubicBezTo>
                    <a:pt x="15158" y="14309"/>
                    <a:pt x="15559" y="14342"/>
                    <a:pt x="15946" y="14342"/>
                  </a:cubicBezTo>
                  <a:cubicBezTo>
                    <a:pt x="17744" y="14342"/>
                    <a:pt x="19244" y="13617"/>
                    <a:pt x="20315" y="11942"/>
                  </a:cubicBezTo>
                  <a:cubicBezTo>
                    <a:pt x="21015" y="10841"/>
                    <a:pt x="21582" y="9774"/>
                    <a:pt x="22683" y="9007"/>
                  </a:cubicBezTo>
                  <a:cubicBezTo>
                    <a:pt x="23317" y="8573"/>
                    <a:pt x="23651" y="7839"/>
                    <a:pt x="23517" y="6939"/>
                  </a:cubicBezTo>
                  <a:cubicBezTo>
                    <a:pt x="23317" y="6005"/>
                    <a:pt x="23250" y="5104"/>
                    <a:pt x="23017" y="4237"/>
                  </a:cubicBezTo>
                  <a:cubicBezTo>
                    <a:pt x="22683" y="2902"/>
                    <a:pt x="22316" y="1635"/>
                    <a:pt x="21949" y="334"/>
                  </a:cubicBezTo>
                  <a:cubicBezTo>
                    <a:pt x="21883" y="267"/>
                    <a:pt x="21816" y="167"/>
                    <a:pt x="217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5"/>
            <p:cNvSpPr/>
            <p:nvPr/>
          </p:nvSpPr>
          <p:spPr>
            <a:xfrm>
              <a:off x="5850112" y="3119748"/>
              <a:ext cx="103858" cy="176723"/>
            </a:xfrm>
            <a:custGeom>
              <a:rect b="b" l="l" r="r" t="t"/>
              <a:pathLst>
                <a:path extrusionOk="0" h="16747" w="9842">
                  <a:moveTo>
                    <a:pt x="9841" y="1"/>
                  </a:moveTo>
                  <a:cubicBezTo>
                    <a:pt x="8740" y="1"/>
                    <a:pt x="7573" y="1"/>
                    <a:pt x="6439" y="34"/>
                  </a:cubicBezTo>
                  <a:cubicBezTo>
                    <a:pt x="6105" y="34"/>
                    <a:pt x="5772" y="201"/>
                    <a:pt x="5505" y="434"/>
                  </a:cubicBezTo>
                  <a:cubicBezTo>
                    <a:pt x="3937" y="1869"/>
                    <a:pt x="2736" y="3637"/>
                    <a:pt x="1635" y="5505"/>
                  </a:cubicBezTo>
                  <a:cubicBezTo>
                    <a:pt x="1235" y="6205"/>
                    <a:pt x="668" y="6939"/>
                    <a:pt x="468" y="7706"/>
                  </a:cubicBezTo>
                  <a:cubicBezTo>
                    <a:pt x="334" y="8273"/>
                    <a:pt x="201" y="8807"/>
                    <a:pt x="134" y="9341"/>
                  </a:cubicBezTo>
                  <a:cubicBezTo>
                    <a:pt x="1" y="10442"/>
                    <a:pt x="1" y="11509"/>
                    <a:pt x="268" y="12643"/>
                  </a:cubicBezTo>
                  <a:cubicBezTo>
                    <a:pt x="668" y="14444"/>
                    <a:pt x="1735" y="15679"/>
                    <a:pt x="3337" y="16746"/>
                  </a:cubicBezTo>
                  <a:cubicBezTo>
                    <a:pt x="2436" y="14678"/>
                    <a:pt x="2269" y="13677"/>
                    <a:pt x="2469" y="11943"/>
                  </a:cubicBezTo>
                  <a:cubicBezTo>
                    <a:pt x="2903" y="8307"/>
                    <a:pt x="4504" y="5171"/>
                    <a:pt x="6672" y="2302"/>
                  </a:cubicBezTo>
                  <a:cubicBezTo>
                    <a:pt x="7106" y="1769"/>
                    <a:pt x="7573" y="1268"/>
                    <a:pt x="8107" y="835"/>
                  </a:cubicBezTo>
                  <a:cubicBezTo>
                    <a:pt x="8607" y="468"/>
                    <a:pt x="9141" y="201"/>
                    <a:pt x="9808" y="34"/>
                  </a:cubicBezTo>
                  <a:cubicBezTo>
                    <a:pt x="9841" y="34"/>
                    <a:pt x="9841" y="1"/>
                    <a:pt x="9841"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5"/>
            <p:cNvSpPr/>
            <p:nvPr/>
          </p:nvSpPr>
          <p:spPr>
            <a:xfrm>
              <a:off x="6094402" y="3515404"/>
              <a:ext cx="27816" cy="144685"/>
            </a:xfrm>
            <a:custGeom>
              <a:rect b="b" l="l" r="r" t="t"/>
              <a:pathLst>
                <a:path extrusionOk="0" h="13711" w="2636">
                  <a:moveTo>
                    <a:pt x="2636" y="0"/>
                  </a:moveTo>
                  <a:lnTo>
                    <a:pt x="2636" y="0"/>
                  </a:lnTo>
                  <a:cubicBezTo>
                    <a:pt x="2069" y="834"/>
                    <a:pt x="1569" y="1601"/>
                    <a:pt x="1068" y="2335"/>
                  </a:cubicBezTo>
                  <a:cubicBezTo>
                    <a:pt x="968" y="2469"/>
                    <a:pt x="901" y="2635"/>
                    <a:pt x="868" y="2802"/>
                  </a:cubicBezTo>
                  <a:cubicBezTo>
                    <a:pt x="635" y="3703"/>
                    <a:pt x="401" y="4670"/>
                    <a:pt x="301" y="5604"/>
                  </a:cubicBezTo>
                  <a:cubicBezTo>
                    <a:pt x="67" y="6705"/>
                    <a:pt x="1" y="7839"/>
                    <a:pt x="67" y="9007"/>
                  </a:cubicBezTo>
                  <a:cubicBezTo>
                    <a:pt x="134" y="9807"/>
                    <a:pt x="201" y="10608"/>
                    <a:pt x="401" y="11308"/>
                  </a:cubicBezTo>
                  <a:cubicBezTo>
                    <a:pt x="668" y="12176"/>
                    <a:pt x="1068" y="13010"/>
                    <a:pt x="1735" y="13710"/>
                  </a:cubicBezTo>
                  <a:cubicBezTo>
                    <a:pt x="1702" y="13643"/>
                    <a:pt x="1702" y="13543"/>
                    <a:pt x="1669" y="13477"/>
                  </a:cubicBezTo>
                  <a:cubicBezTo>
                    <a:pt x="1602" y="13010"/>
                    <a:pt x="1468" y="12609"/>
                    <a:pt x="1368" y="12109"/>
                  </a:cubicBezTo>
                  <a:cubicBezTo>
                    <a:pt x="1302" y="11775"/>
                    <a:pt x="1202" y="11375"/>
                    <a:pt x="1168" y="11041"/>
                  </a:cubicBezTo>
                  <a:cubicBezTo>
                    <a:pt x="835" y="9140"/>
                    <a:pt x="835" y="7272"/>
                    <a:pt x="1368" y="5337"/>
                  </a:cubicBezTo>
                  <a:cubicBezTo>
                    <a:pt x="1869" y="3603"/>
                    <a:pt x="2202" y="1835"/>
                    <a:pt x="2636" y="0"/>
                  </a:cubicBezTo>
                  <a:close/>
                </a:path>
              </a:pathLst>
            </a:custGeom>
            <a:solidFill>
              <a:srgbClr val="40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5"/>
            <p:cNvSpPr/>
            <p:nvPr/>
          </p:nvSpPr>
          <p:spPr>
            <a:xfrm>
              <a:off x="5844835" y="3304343"/>
              <a:ext cx="77097" cy="17855"/>
            </a:xfrm>
            <a:custGeom>
              <a:rect b="b" l="l" r="r" t="t"/>
              <a:pathLst>
                <a:path extrusionOk="0" h="1692" w="7306">
                  <a:moveTo>
                    <a:pt x="3083" y="0"/>
                  </a:moveTo>
                  <a:cubicBezTo>
                    <a:pt x="2263" y="0"/>
                    <a:pt x="1453" y="201"/>
                    <a:pt x="701" y="621"/>
                  </a:cubicBezTo>
                  <a:cubicBezTo>
                    <a:pt x="501" y="754"/>
                    <a:pt x="301" y="921"/>
                    <a:pt x="1" y="1154"/>
                  </a:cubicBezTo>
                  <a:cubicBezTo>
                    <a:pt x="201" y="1188"/>
                    <a:pt x="301" y="1188"/>
                    <a:pt x="334" y="1188"/>
                  </a:cubicBezTo>
                  <a:cubicBezTo>
                    <a:pt x="1074" y="1105"/>
                    <a:pt x="1810" y="1056"/>
                    <a:pt x="2542" y="1056"/>
                  </a:cubicBezTo>
                  <a:cubicBezTo>
                    <a:pt x="3888" y="1056"/>
                    <a:pt x="5220" y="1223"/>
                    <a:pt x="6539" y="1655"/>
                  </a:cubicBezTo>
                  <a:cubicBezTo>
                    <a:pt x="6591" y="1681"/>
                    <a:pt x="6644" y="1691"/>
                    <a:pt x="6700" y="1691"/>
                  </a:cubicBezTo>
                  <a:cubicBezTo>
                    <a:pt x="6856" y="1691"/>
                    <a:pt x="7036" y="1613"/>
                    <a:pt x="7306" y="1588"/>
                  </a:cubicBezTo>
                  <a:cubicBezTo>
                    <a:pt x="6338" y="754"/>
                    <a:pt x="5338" y="454"/>
                    <a:pt x="4337" y="154"/>
                  </a:cubicBezTo>
                  <a:cubicBezTo>
                    <a:pt x="3921" y="52"/>
                    <a:pt x="3500" y="0"/>
                    <a:pt x="30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5"/>
            <p:cNvSpPr/>
            <p:nvPr/>
          </p:nvSpPr>
          <p:spPr>
            <a:xfrm>
              <a:off x="6107424" y="4589300"/>
              <a:ext cx="40500" cy="40585"/>
            </a:xfrm>
            <a:custGeom>
              <a:rect b="b" l="l" r="r" t="t"/>
              <a:pathLst>
                <a:path extrusionOk="0" h="3846" w="3838">
                  <a:moveTo>
                    <a:pt x="2129" y="1"/>
                  </a:moveTo>
                  <a:cubicBezTo>
                    <a:pt x="2067" y="1"/>
                    <a:pt x="2002" y="2"/>
                    <a:pt x="1936" y="6"/>
                  </a:cubicBezTo>
                  <a:cubicBezTo>
                    <a:pt x="601" y="106"/>
                    <a:pt x="1" y="640"/>
                    <a:pt x="68" y="1774"/>
                  </a:cubicBezTo>
                  <a:cubicBezTo>
                    <a:pt x="132" y="2965"/>
                    <a:pt x="911" y="3846"/>
                    <a:pt x="1925" y="3846"/>
                  </a:cubicBezTo>
                  <a:cubicBezTo>
                    <a:pt x="1962" y="3846"/>
                    <a:pt x="1999" y="3844"/>
                    <a:pt x="2036" y="3842"/>
                  </a:cubicBezTo>
                  <a:cubicBezTo>
                    <a:pt x="3137" y="3775"/>
                    <a:pt x="3837" y="2908"/>
                    <a:pt x="3770" y="1674"/>
                  </a:cubicBezTo>
                  <a:cubicBezTo>
                    <a:pt x="3707" y="540"/>
                    <a:pt x="3198" y="1"/>
                    <a:pt x="2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5"/>
            <p:cNvSpPr/>
            <p:nvPr/>
          </p:nvSpPr>
          <p:spPr>
            <a:xfrm>
              <a:off x="6099330" y="4371106"/>
              <a:ext cx="37672" cy="38042"/>
            </a:xfrm>
            <a:custGeom>
              <a:rect b="b" l="l" r="r" t="t"/>
              <a:pathLst>
                <a:path extrusionOk="0" h="3605" w="3570">
                  <a:moveTo>
                    <a:pt x="1937" y="0"/>
                  </a:moveTo>
                  <a:cubicBezTo>
                    <a:pt x="1914" y="0"/>
                    <a:pt x="1892" y="1"/>
                    <a:pt x="1869" y="2"/>
                  </a:cubicBezTo>
                  <a:cubicBezTo>
                    <a:pt x="701" y="68"/>
                    <a:pt x="1" y="735"/>
                    <a:pt x="1" y="1836"/>
                  </a:cubicBezTo>
                  <a:cubicBezTo>
                    <a:pt x="1" y="2837"/>
                    <a:pt x="735" y="3604"/>
                    <a:pt x="1669" y="3604"/>
                  </a:cubicBezTo>
                  <a:cubicBezTo>
                    <a:pt x="2703" y="3571"/>
                    <a:pt x="3570" y="2737"/>
                    <a:pt x="3570" y="1736"/>
                  </a:cubicBezTo>
                  <a:cubicBezTo>
                    <a:pt x="3570" y="693"/>
                    <a:pt x="2901" y="0"/>
                    <a:pt x="19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5"/>
            <p:cNvSpPr/>
            <p:nvPr/>
          </p:nvSpPr>
          <p:spPr>
            <a:xfrm>
              <a:off x="6001825" y="3294677"/>
              <a:ext cx="78511" cy="20472"/>
            </a:xfrm>
            <a:custGeom>
              <a:rect b="b" l="l" r="r" t="t"/>
              <a:pathLst>
                <a:path extrusionOk="0" h="1940" w="7440">
                  <a:moveTo>
                    <a:pt x="4621" y="1"/>
                  </a:moveTo>
                  <a:cubicBezTo>
                    <a:pt x="3076" y="1"/>
                    <a:pt x="1458" y="631"/>
                    <a:pt x="1" y="1904"/>
                  </a:cubicBezTo>
                  <a:cubicBezTo>
                    <a:pt x="221" y="1904"/>
                    <a:pt x="393" y="1940"/>
                    <a:pt x="546" y="1940"/>
                  </a:cubicBezTo>
                  <a:cubicBezTo>
                    <a:pt x="648" y="1940"/>
                    <a:pt x="741" y="1924"/>
                    <a:pt x="835" y="1870"/>
                  </a:cubicBezTo>
                  <a:cubicBezTo>
                    <a:pt x="1302" y="1737"/>
                    <a:pt x="1735" y="1537"/>
                    <a:pt x="2136" y="1370"/>
                  </a:cubicBezTo>
                  <a:cubicBezTo>
                    <a:pt x="3112" y="958"/>
                    <a:pt x="4117" y="715"/>
                    <a:pt x="5141" y="715"/>
                  </a:cubicBezTo>
                  <a:cubicBezTo>
                    <a:pt x="5691" y="715"/>
                    <a:pt x="6246" y="785"/>
                    <a:pt x="6806" y="936"/>
                  </a:cubicBezTo>
                  <a:cubicBezTo>
                    <a:pt x="6972" y="1036"/>
                    <a:pt x="7139" y="1036"/>
                    <a:pt x="7373" y="1070"/>
                  </a:cubicBezTo>
                  <a:cubicBezTo>
                    <a:pt x="7406" y="1036"/>
                    <a:pt x="7406" y="936"/>
                    <a:pt x="7439" y="903"/>
                  </a:cubicBezTo>
                  <a:cubicBezTo>
                    <a:pt x="7139" y="736"/>
                    <a:pt x="6906" y="503"/>
                    <a:pt x="6606" y="369"/>
                  </a:cubicBezTo>
                  <a:cubicBezTo>
                    <a:pt x="5972" y="124"/>
                    <a:pt x="5303" y="1"/>
                    <a:pt x="46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5"/>
            <p:cNvSpPr/>
            <p:nvPr/>
          </p:nvSpPr>
          <p:spPr>
            <a:xfrm>
              <a:off x="5829830" y="4325340"/>
              <a:ext cx="155470" cy="167247"/>
            </a:xfrm>
            <a:custGeom>
              <a:rect b="b" l="l" r="r" t="t"/>
              <a:pathLst>
                <a:path extrusionOk="0" h="15849" w="14733">
                  <a:moveTo>
                    <a:pt x="1110" y="1"/>
                  </a:moveTo>
                  <a:cubicBezTo>
                    <a:pt x="533" y="1"/>
                    <a:pt x="1" y="721"/>
                    <a:pt x="555" y="1170"/>
                  </a:cubicBezTo>
                  <a:cubicBezTo>
                    <a:pt x="2723" y="3071"/>
                    <a:pt x="4692" y="5139"/>
                    <a:pt x="6359" y="7474"/>
                  </a:cubicBezTo>
                  <a:cubicBezTo>
                    <a:pt x="7894" y="9642"/>
                    <a:pt x="8895" y="11977"/>
                    <a:pt x="10195" y="14246"/>
                  </a:cubicBezTo>
                  <a:cubicBezTo>
                    <a:pt x="10663" y="15077"/>
                    <a:pt x="11415" y="15848"/>
                    <a:pt x="12355" y="15848"/>
                  </a:cubicBezTo>
                  <a:cubicBezTo>
                    <a:pt x="12622" y="15848"/>
                    <a:pt x="12903" y="15787"/>
                    <a:pt x="13198" y="15647"/>
                  </a:cubicBezTo>
                  <a:cubicBezTo>
                    <a:pt x="14732" y="14980"/>
                    <a:pt x="14599" y="13278"/>
                    <a:pt x="14398" y="11944"/>
                  </a:cubicBezTo>
                  <a:cubicBezTo>
                    <a:pt x="14346" y="11575"/>
                    <a:pt x="14101" y="11420"/>
                    <a:pt x="13832" y="11420"/>
                  </a:cubicBezTo>
                  <a:cubicBezTo>
                    <a:pt x="13419" y="11420"/>
                    <a:pt x="12950" y="11786"/>
                    <a:pt x="13031" y="12311"/>
                  </a:cubicBezTo>
                  <a:cubicBezTo>
                    <a:pt x="12480" y="13216"/>
                    <a:pt x="12057" y="13668"/>
                    <a:pt x="11734" y="13668"/>
                  </a:cubicBezTo>
                  <a:cubicBezTo>
                    <a:pt x="11509" y="13668"/>
                    <a:pt x="11333" y="13449"/>
                    <a:pt x="11196" y="13011"/>
                  </a:cubicBezTo>
                  <a:cubicBezTo>
                    <a:pt x="11063" y="12778"/>
                    <a:pt x="10996" y="12544"/>
                    <a:pt x="10863" y="12311"/>
                  </a:cubicBezTo>
                  <a:cubicBezTo>
                    <a:pt x="10529" y="11644"/>
                    <a:pt x="10195" y="10943"/>
                    <a:pt x="9829" y="10276"/>
                  </a:cubicBezTo>
                  <a:cubicBezTo>
                    <a:pt x="9061" y="8942"/>
                    <a:pt x="8261" y="7641"/>
                    <a:pt x="7360" y="6440"/>
                  </a:cubicBezTo>
                  <a:cubicBezTo>
                    <a:pt x="5692" y="4138"/>
                    <a:pt x="3724" y="2070"/>
                    <a:pt x="1556" y="169"/>
                  </a:cubicBezTo>
                  <a:cubicBezTo>
                    <a:pt x="1417" y="51"/>
                    <a:pt x="1262" y="1"/>
                    <a:pt x="1110"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5"/>
            <p:cNvSpPr/>
            <p:nvPr/>
          </p:nvSpPr>
          <p:spPr>
            <a:xfrm>
              <a:off x="5553734" y="4199691"/>
              <a:ext cx="3883" cy="17960"/>
            </a:xfrm>
            <a:custGeom>
              <a:rect b="b" l="l" r="r" t="t"/>
              <a:pathLst>
                <a:path extrusionOk="0" h="1702" w="368">
                  <a:moveTo>
                    <a:pt x="367" y="1"/>
                  </a:moveTo>
                  <a:cubicBezTo>
                    <a:pt x="200" y="534"/>
                    <a:pt x="67" y="1068"/>
                    <a:pt x="0" y="1702"/>
                  </a:cubicBezTo>
                  <a:cubicBezTo>
                    <a:pt x="134" y="1135"/>
                    <a:pt x="200" y="568"/>
                    <a:pt x="367" y="1"/>
                  </a:cubicBez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5"/>
            <p:cNvSpPr/>
            <p:nvPr/>
          </p:nvSpPr>
          <p:spPr>
            <a:xfrm>
              <a:off x="5621312" y="4120832"/>
              <a:ext cx="6701" cy="1340"/>
            </a:xfrm>
            <a:custGeom>
              <a:rect b="b" l="l" r="r" t="t"/>
              <a:pathLst>
                <a:path extrusionOk="0" h="127" w="635">
                  <a:moveTo>
                    <a:pt x="246" y="0"/>
                  </a:moveTo>
                  <a:cubicBezTo>
                    <a:pt x="166" y="0"/>
                    <a:pt x="83" y="11"/>
                    <a:pt x="1" y="35"/>
                  </a:cubicBezTo>
                  <a:cubicBezTo>
                    <a:pt x="67" y="35"/>
                    <a:pt x="134" y="102"/>
                    <a:pt x="168" y="102"/>
                  </a:cubicBezTo>
                  <a:cubicBezTo>
                    <a:pt x="251" y="118"/>
                    <a:pt x="334" y="127"/>
                    <a:pt x="414" y="127"/>
                  </a:cubicBezTo>
                  <a:cubicBezTo>
                    <a:pt x="493" y="127"/>
                    <a:pt x="568" y="118"/>
                    <a:pt x="635" y="102"/>
                  </a:cubicBezTo>
                  <a:cubicBezTo>
                    <a:pt x="527" y="37"/>
                    <a:pt x="391" y="0"/>
                    <a:pt x="246" y="0"/>
                  </a:cubicBez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5"/>
            <p:cNvSpPr/>
            <p:nvPr/>
          </p:nvSpPr>
          <p:spPr>
            <a:xfrm>
              <a:off x="5555486" y="4124367"/>
              <a:ext cx="77455" cy="231997"/>
            </a:xfrm>
            <a:custGeom>
              <a:rect b="b" l="l" r="r" t="t"/>
              <a:pathLst>
                <a:path extrusionOk="0" h="21985" w="7340">
                  <a:moveTo>
                    <a:pt x="7139" y="0"/>
                  </a:moveTo>
                  <a:lnTo>
                    <a:pt x="7139" y="0"/>
                  </a:lnTo>
                  <a:cubicBezTo>
                    <a:pt x="6739" y="167"/>
                    <a:pt x="6372" y="300"/>
                    <a:pt x="6005" y="467"/>
                  </a:cubicBezTo>
                  <a:cubicBezTo>
                    <a:pt x="4638" y="1034"/>
                    <a:pt x="3370" y="1668"/>
                    <a:pt x="2469" y="2936"/>
                  </a:cubicBezTo>
                  <a:cubicBezTo>
                    <a:pt x="1702" y="4003"/>
                    <a:pt x="1168" y="5171"/>
                    <a:pt x="835" y="6471"/>
                  </a:cubicBezTo>
                  <a:cubicBezTo>
                    <a:pt x="1" y="9807"/>
                    <a:pt x="1" y="13176"/>
                    <a:pt x="234" y="16612"/>
                  </a:cubicBezTo>
                  <a:cubicBezTo>
                    <a:pt x="401" y="18147"/>
                    <a:pt x="968" y="19614"/>
                    <a:pt x="1836" y="20882"/>
                  </a:cubicBezTo>
                  <a:cubicBezTo>
                    <a:pt x="2324" y="21602"/>
                    <a:pt x="2872" y="21985"/>
                    <a:pt x="3480" y="21985"/>
                  </a:cubicBezTo>
                  <a:cubicBezTo>
                    <a:pt x="3661" y="21985"/>
                    <a:pt x="3846" y="21951"/>
                    <a:pt x="4037" y="21883"/>
                  </a:cubicBezTo>
                  <a:cubicBezTo>
                    <a:pt x="5472" y="21449"/>
                    <a:pt x="6239" y="20315"/>
                    <a:pt x="7039" y="19147"/>
                  </a:cubicBezTo>
                  <a:cubicBezTo>
                    <a:pt x="5905" y="18213"/>
                    <a:pt x="4704" y="17479"/>
                    <a:pt x="4137" y="16145"/>
                  </a:cubicBezTo>
                  <a:lnTo>
                    <a:pt x="4204" y="16145"/>
                  </a:lnTo>
                  <a:cubicBezTo>
                    <a:pt x="1235" y="11108"/>
                    <a:pt x="2369" y="4770"/>
                    <a:pt x="7039" y="867"/>
                  </a:cubicBezTo>
                  <a:cubicBezTo>
                    <a:pt x="7340" y="601"/>
                    <a:pt x="7340" y="267"/>
                    <a:pt x="7139"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5"/>
            <p:cNvSpPr/>
            <p:nvPr/>
          </p:nvSpPr>
          <p:spPr>
            <a:xfrm>
              <a:off x="5626599" y="4317963"/>
              <a:ext cx="35910" cy="27468"/>
            </a:xfrm>
            <a:custGeom>
              <a:rect b="b" l="l" r="r" t="t"/>
              <a:pathLst>
                <a:path extrusionOk="0" h="2603" w="3403">
                  <a:moveTo>
                    <a:pt x="0" y="1"/>
                  </a:moveTo>
                  <a:cubicBezTo>
                    <a:pt x="234" y="201"/>
                    <a:pt x="467" y="368"/>
                    <a:pt x="734" y="534"/>
                  </a:cubicBezTo>
                  <a:cubicBezTo>
                    <a:pt x="1601" y="1202"/>
                    <a:pt x="2502" y="1869"/>
                    <a:pt x="3403" y="2603"/>
                  </a:cubicBezTo>
                  <a:cubicBezTo>
                    <a:pt x="2669" y="1302"/>
                    <a:pt x="1401" y="634"/>
                    <a:pt x="0"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5"/>
            <p:cNvSpPr/>
            <p:nvPr/>
          </p:nvSpPr>
          <p:spPr>
            <a:xfrm>
              <a:off x="5555486" y="4309521"/>
              <a:ext cx="112300" cy="162730"/>
            </a:xfrm>
            <a:custGeom>
              <a:rect b="b" l="l" r="r" t="t"/>
              <a:pathLst>
                <a:path extrusionOk="0" h="15421" w="10642">
                  <a:moveTo>
                    <a:pt x="1" y="0"/>
                  </a:moveTo>
                  <a:cubicBezTo>
                    <a:pt x="1" y="400"/>
                    <a:pt x="34" y="767"/>
                    <a:pt x="68" y="1134"/>
                  </a:cubicBezTo>
                  <a:lnTo>
                    <a:pt x="34" y="1134"/>
                  </a:lnTo>
                  <a:cubicBezTo>
                    <a:pt x="68" y="1568"/>
                    <a:pt x="101" y="1935"/>
                    <a:pt x="168" y="2335"/>
                  </a:cubicBezTo>
                  <a:cubicBezTo>
                    <a:pt x="535" y="6438"/>
                    <a:pt x="1869" y="10141"/>
                    <a:pt x="4071" y="13576"/>
                  </a:cubicBezTo>
                  <a:cubicBezTo>
                    <a:pt x="4504" y="14244"/>
                    <a:pt x="5205" y="14744"/>
                    <a:pt x="5872" y="15178"/>
                  </a:cubicBezTo>
                  <a:cubicBezTo>
                    <a:pt x="6113" y="15343"/>
                    <a:pt x="6384" y="15421"/>
                    <a:pt x="6656" y="15421"/>
                  </a:cubicBezTo>
                  <a:cubicBezTo>
                    <a:pt x="7098" y="15421"/>
                    <a:pt x="7543" y="15216"/>
                    <a:pt x="7873" y="14844"/>
                  </a:cubicBezTo>
                  <a:cubicBezTo>
                    <a:pt x="8340" y="14344"/>
                    <a:pt x="8807" y="13810"/>
                    <a:pt x="9041" y="13243"/>
                  </a:cubicBezTo>
                  <a:cubicBezTo>
                    <a:pt x="10242" y="10608"/>
                    <a:pt x="10642" y="7772"/>
                    <a:pt x="10575" y="4904"/>
                  </a:cubicBezTo>
                  <a:cubicBezTo>
                    <a:pt x="10575" y="4770"/>
                    <a:pt x="10542" y="4637"/>
                    <a:pt x="10575" y="4570"/>
                  </a:cubicBezTo>
                  <a:cubicBezTo>
                    <a:pt x="10542" y="4570"/>
                    <a:pt x="10542" y="4603"/>
                    <a:pt x="10542" y="4603"/>
                  </a:cubicBezTo>
                  <a:cubicBezTo>
                    <a:pt x="10508" y="4470"/>
                    <a:pt x="10508" y="4403"/>
                    <a:pt x="10442" y="4270"/>
                  </a:cubicBezTo>
                  <a:cubicBezTo>
                    <a:pt x="10342" y="4070"/>
                    <a:pt x="10208" y="3936"/>
                    <a:pt x="10008" y="3769"/>
                  </a:cubicBezTo>
                  <a:cubicBezTo>
                    <a:pt x="9208" y="3169"/>
                    <a:pt x="8474" y="2569"/>
                    <a:pt x="7706" y="1968"/>
                  </a:cubicBezTo>
                  <a:cubicBezTo>
                    <a:pt x="7606" y="1901"/>
                    <a:pt x="7506" y="1835"/>
                    <a:pt x="7373" y="1768"/>
                  </a:cubicBezTo>
                  <a:cubicBezTo>
                    <a:pt x="7006" y="2235"/>
                    <a:pt x="6672" y="2669"/>
                    <a:pt x="6272" y="3102"/>
                  </a:cubicBezTo>
                  <a:cubicBezTo>
                    <a:pt x="5905" y="3503"/>
                    <a:pt x="5438" y="3903"/>
                    <a:pt x="5005" y="4236"/>
                  </a:cubicBezTo>
                  <a:cubicBezTo>
                    <a:pt x="4501" y="4560"/>
                    <a:pt x="4002" y="4707"/>
                    <a:pt x="3536" y="4707"/>
                  </a:cubicBezTo>
                  <a:cubicBezTo>
                    <a:pt x="2703" y="4707"/>
                    <a:pt x="1972" y="4239"/>
                    <a:pt x="1502" y="3469"/>
                  </a:cubicBezTo>
                  <a:cubicBezTo>
                    <a:pt x="1002" y="2635"/>
                    <a:pt x="668" y="1668"/>
                    <a:pt x="234" y="767"/>
                  </a:cubicBezTo>
                  <a:cubicBezTo>
                    <a:pt x="168" y="567"/>
                    <a:pt x="101" y="334"/>
                    <a:pt x="1"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5"/>
            <p:cNvSpPr/>
            <p:nvPr/>
          </p:nvSpPr>
          <p:spPr>
            <a:xfrm>
              <a:off x="5671648" y="4354011"/>
              <a:ext cx="23247" cy="25210"/>
            </a:xfrm>
            <a:custGeom>
              <a:rect b="b" l="l" r="r" t="t"/>
              <a:pathLst>
                <a:path extrusionOk="0" h="2389" w="2203">
                  <a:moveTo>
                    <a:pt x="181" y="0"/>
                  </a:moveTo>
                  <a:cubicBezTo>
                    <a:pt x="122" y="0"/>
                    <a:pt x="62" y="7"/>
                    <a:pt x="1" y="20"/>
                  </a:cubicBezTo>
                  <a:cubicBezTo>
                    <a:pt x="301" y="287"/>
                    <a:pt x="635" y="588"/>
                    <a:pt x="901" y="921"/>
                  </a:cubicBezTo>
                  <a:cubicBezTo>
                    <a:pt x="1335" y="1388"/>
                    <a:pt x="1802" y="1888"/>
                    <a:pt x="2202" y="2389"/>
                  </a:cubicBezTo>
                  <a:cubicBezTo>
                    <a:pt x="1702" y="1722"/>
                    <a:pt x="1235" y="1021"/>
                    <a:pt x="801" y="287"/>
                  </a:cubicBezTo>
                  <a:cubicBezTo>
                    <a:pt x="616" y="101"/>
                    <a:pt x="409" y="0"/>
                    <a:pt x="181"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5"/>
            <p:cNvSpPr/>
            <p:nvPr/>
          </p:nvSpPr>
          <p:spPr>
            <a:xfrm>
              <a:off x="5801655" y="4404705"/>
              <a:ext cx="156884" cy="138438"/>
            </a:xfrm>
            <a:custGeom>
              <a:rect b="b" l="l" r="r" t="t"/>
              <a:pathLst>
                <a:path extrusionOk="0" h="13119" w="14867">
                  <a:moveTo>
                    <a:pt x="1865" y="0"/>
                  </a:moveTo>
                  <a:cubicBezTo>
                    <a:pt x="1288" y="0"/>
                    <a:pt x="885" y="904"/>
                    <a:pt x="1524" y="1321"/>
                  </a:cubicBezTo>
                  <a:cubicBezTo>
                    <a:pt x="4660" y="3322"/>
                    <a:pt x="7395" y="5791"/>
                    <a:pt x="9596" y="8726"/>
                  </a:cubicBezTo>
                  <a:cubicBezTo>
                    <a:pt x="10264" y="9627"/>
                    <a:pt x="10931" y="10561"/>
                    <a:pt x="11731" y="11061"/>
                  </a:cubicBezTo>
                  <a:cubicBezTo>
                    <a:pt x="11264" y="11094"/>
                    <a:pt x="10831" y="11595"/>
                    <a:pt x="11064" y="12129"/>
                  </a:cubicBezTo>
                  <a:cubicBezTo>
                    <a:pt x="10397" y="11995"/>
                    <a:pt x="9863" y="11662"/>
                    <a:pt x="9396" y="11161"/>
                  </a:cubicBezTo>
                  <a:cubicBezTo>
                    <a:pt x="8996" y="10794"/>
                    <a:pt x="8596" y="10461"/>
                    <a:pt x="8195" y="10094"/>
                  </a:cubicBezTo>
                  <a:lnTo>
                    <a:pt x="6061" y="8226"/>
                  </a:lnTo>
                  <a:cubicBezTo>
                    <a:pt x="4526" y="6891"/>
                    <a:pt x="3025" y="5557"/>
                    <a:pt x="1524" y="4223"/>
                  </a:cubicBezTo>
                  <a:cubicBezTo>
                    <a:pt x="1379" y="4093"/>
                    <a:pt x="1219" y="4038"/>
                    <a:pt x="1063" y="4038"/>
                  </a:cubicBezTo>
                  <a:cubicBezTo>
                    <a:pt x="501" y="4038"/>
                    <a:pt x="1" y="4753"/>
                    <a:pt x="523" y="5224"/>
                  </a:cubicBezTo>
                  <a:cubicBezTo>
                    <a:pt x="2158" y="6625"/>
                    <a:pt x="3726" y="8059"/>
                    <a:pt x="5360" y="9460"/>
                  </a:cubicBezTo>
                  <a:cubicBezTo>
                    <a:pt x="5894" y="9927"/>
                    <a:pt x="6394" y="10427"/>
                    <a:pt x="6928" y="10961"/>
                  </a:cubicBezTo>
                  <a:cubicBezTo>
                    <a:pt x="6895" y="11094"/>
                    <a:pt x="6761" y="11228"/>
                    <a:pt x="6694" y="11295"/>
                  </a:cubicBezTo>
                  <a:cubicBezTo>
                    <a:pt x="5660" y="10761"/>
                    <a:pt x="4493" y="10127"/>
                    <a:pt x="3225" y="9493"/>
                  </a:cubicBezTo>
                  <a:cubicBezTo>
                    <a:pt x="2391" y="8893"/>
                    <a:pt x="1457" y="8226"/>
                    <a:pt x="557" y="7625"/>
                  </a:cubicBezTo>
                  <a:lnTo>
                    <a:pt x="557" y="7625"/>
                  </a:lnTo>
                  <a:cubicBezTo>
                    <a:pt x="1991" y="8826"/>
                    <a:pt x="3425" y="10060"/>
                    <a:pt x="4860" y="11261"/>
                  </a:cubicBezTo>
                  <a:cubicBezTo>
                    <a:pt x="5227" y="11561"/>
                    <a:pt x="5660" y="11828"/>
                    <a:pt x="6061" y="12062"/>
                  </a:cubicBezTo>
                  <a:cubicBezTo>
                    <a:pt x="6144" y="12089"/>
                    <a:pt x="6249" y="12106"/>
                    <a:pt x="6361" y="12106"/>
                  </a:cubicBezTo>
                  <a:cubicBezTo>
                    <a:pt x="6520" y="12106"/>
                    <a:pt x="6691" y="12073"/>
                    <a:pt x="6828" y="11995"/>
                  </a:cubicBezTo>
                  <a:cubicBezTo>
                    <a:pt x="7395" y="11662"/>
                    <a:pt x="7428" y="10594"/>
                    <a:pt x="6928" y="10127"/>
                  </a:cubicBezTo>
                  <a:cubicBezTo>
                    <a:pt x="6494" y="9660"/>
                    <a:pt x="5994" y="9260"/>
                    <a:pt x="5494" y="8826"/>
                  </a:cubicBezTo>
                  <a:cubicBezTo>
                    <a:pt x="4093" y="7659"/>
                    <a:pt x="2692" y="6558"/>
                    <a:pt x="1324" y="5424"/>
                  </a:cubicBezTo>
                  <a:cubicBezTo>
                    <a:pt x="1090" y="5257"/>
                    <a:pt x="924" y="5057"/>
                    <a:pt x="757" y="4823"/>
                  </a:cubicBezTo>
                  <a:lnTo>
                    <a:pt x="890" y="4723"/>
                  </a:lnTo>
                  <a:cubicBezTo>
                    <a:pt x="1024" y="4823"/>
                    <a:pt x="1190" y="4923"/>
                    <a:pt x="1324" y="4990"/>
                  </a:cubicBezTo>
                  <a:cubicBezTo>
                    <a:pt x="1657" y="5257"/>
                    <a:pt x="1924" y="5490"/>
                    <a:pt x="2225" y="5757"/>
                  </a:cubicBezTo>
                  <a:cubicBezTo>
                    <a:pt x="4926" y="7725"/>
                    <a:pt x="7528" y="9894"/>
                    <a:pt x="9863" y="12295"/>
                  </a:cubicBezTo>
                  <a:cubicBezTo>
                    <a:pt x="10063" y="12495"/>
                    <a:pt x="10330" y="12762"/>
                    <a:pt x="10564" y="12929"/>
                  </a:cubicBezTo>
                  <a:cubicBezTo>
                    <a:pt x="10748" y="13057"/>
                    <a:pt x="10951" y="13118"/>
                    <a:pt x="11151" y="13118"/>
                  </a:cubicBezTo>
                  <a:cubicBezTo>
                    <a:pt x="11422" y="13118"/>
                    <a:pt x="11687" y="13006"/>
                    <a:pt x="11898" y="12796"/>
                  </a:cubicBezTo>
                  <a:cubicBezTo>
                    <a:pt x="12198" y="12495"/>
                    <a:pt x="12432" y="11962"/>
                    <a:pt x="12432" y="11561"/>
                  </a:cubicBezTo>
                  <a:cubicBezTo>
                    <a:pt x="12398" y="11461"/>
                    <a:pt x="12398" y="11428"/>
                    <a:pt x="12365" y="11328"/>
                  </a:cubicBezTo>
                  <a:cubicBezTo>
                    <a:pt x="12365" y="11328"/>
                    <a:pt x="12365" y="11312"/>
                    <a:pt x="12354" y="11291"/>
                  </a:cubicBezTo>
                  <a:lnTo>
                    <a:pt x="12354" y="11291"/>
                  </a:lnTo>
                  <a:cubicBezTo>
                    <a:pt x="12366" y="11295"/>
                    <a:pt x="12382" y="11295"/>
                    <a:pt x="12398" y="11295"/>
                  </a:cubicBezTo>
                  <a:cubicBezTo>
                    <a:pt x="12621" y="11378"/>
                    <a:pt x="12866" y="11421"/>
                    <a:pt x="13132" y="11421"/>
                  </a:cubicBezTo>
                  <a:cubicBezTo>
                    <a:pt x="13505" y="11421"/>
                    <a:pt x="13919" y="11336"/>
                    <a:pt x="14367" y="11161"/>
                  </a:cubicBezTo>
                  <a:cubicBezTo>
                    <a:pt x="14400" y="11161"/>
                    <a:pt x="14400" y="11128"/>
                    <a:pt x="14433" y="11128"/>
                  </a:cubicBezTo>
                  <a:cubicBezTo>
                    <a:pt x="14733" y="10994"/>
                    <a:pt x="14867" y="10761"/>
                    <a:pt x="14700" y="10594"/>
                  </a:cubicBezTo>
                  <a:cubicBezTo>
                    <a:pt x="14700" y="10461"/>
                    <a:pt x="14600" y="10294"/>
                    <a:pt x="14500" y="10160"/>
                  </a:cubicBezTo>
                  <a:cubicBezTo>
                    <a:pt x="14339" y="10022"/>
                    <a:pt x="14162" y="9948"/>
                    <a:pt x="13958" y="9948"/>
                  </a:cubicBezTo>
                  <a:cubicBezTo>
                    <a:pt x="13866" y="9948"/>
                    <a:pt x="13769" y="9963"/>
                    <a:pt x="13666" y="9994"/>
                  </a:cubicBezTo>
                  <a:cubicBezTo>
                    <a:pt x="13570" y="10034"/>
                    <a:pt x="13467" y="10053"/>
                    <a:pt x="13359" y="10053"/>
                  </a:cubicBezTo>
                  <a:cubicBezTo>
                    <a:pt x="11675" y="10053"/>
                    <a:pt x="8698" y="5428"/>
                    <a:pt x="7695" y="4456"/>
                  </a:cubicBezTo>
                  <a:cubicBezTo>
                    <a:pt x="6027" y="2789"/>
                    <a:pt x="4193" y="1388"/>
                    <a:pt x="2225" y="120"/>
                  </a:cubicBezTo>
                  <a:cubicBezTo>
                    <a:pt x="2102" y="37"/>
                    <a:pt x="1980" y="0"/>
                    <a:pt x="1865"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5"/>
            <p:cNvSpPr/>
            <p:nvPr/>
          </p:nvSpPr>
          <p:spPr>
            <a:xfrm>
              <a:off x="5896933" y="3710762"/>
              <a:ext cx="2469" cy="5287"/>
            </a:xfrm>
            <a:custGeom>
              <a:rect b="b" l="l" r="r" t="t"/>
              <a:pathLst>
                <a:path extrusionOk="0" h="501" w="234">
                  <a:moveTo>
                    <a:pt x="0" y="0"/>
                  </a:moveTo>
                  <a:lnTo>
                    <a:pt x="234" y="501"/>
                  </a:lnTo>
                  <a:cubicBezTo>
                    <a:pt x="234" y="267"/>
                    <a:pt x="167" y="101"/>
                    <a:pt x="0" y="0"/>
                  </a:cubicBez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5"/>
            <p:cNvSpPr/>
            <p:nvPr/>
          </p:nvSpPr>
          <p:spPr>
            <a:xfrm>
              <a:off x="5834979" y="3459433"/>
              <a:ext cx="9867" cy="31341"/>
            </a:xfrm>
            <a:custGeom>
              <a:rect b="b" l="l" r="r" t="t"/>
              <a:pathLst>
                <a:path extrusionOk="0" h="2970" w="935">
                  <a:moveTo>
                    <a:pt x="1" y="0"/>
                  </a:moveTo>
                  <a:lnTo>
                    <a:pt x="1" y="0"/>
                  </a:lnTo>
                  <a:cubicBezTo>
                    <a:pt x="201" y="768"/>
                    <a:pt x="434" y="1501"/>
                    <a:pt x="701" y="2269"/>
                  </a:cubicBezTo>
                  <a:cubicBezTo>
                    <a:pt x="764" y="2458"/>
                    <a:pt x="857" y="2708"/>
                    <a:pt x="924" y="2932"/>
                  </a:cubicBezTo>
                  <a:lnTo>
                    <a:pt x="924" y="2932"/>
                  </a:lnTo>
                  <a:cubicBezTo>
                    <a:pt x="695" y="2143"/>
                    <a:pt x="498" y="1321"/>
                    <a:pt x="334" y="467"/>
                  </a:cubicBezTo>
                  <a:cubicBezTo>
                    <a:pt x="267" y="234"/>
                    <a:pt x="167" y="100"/>
                    <a:pt x="1" y="0"/>
                  </a:cubicBezTo>
                  <a:close/>
                  <a:moveTo>
                    <a:pt x="924" y="2932"/>
                  </a:moveTo>
                  <a:cubicBezTo>
                    <a:pt x="927" y="2945"/>
                    <a:pt x="931" y="2957"/>
                    <a:pt x="935" y="2969"/>
                  </a:cubicBezTo>
                  <a:cubicBezTo>
                    <a:pt x="931" y="2957"/>
                    <a:pt x="928" y="2945"/>
                    <a:pt x="924" y="2932"/>
                  </a:cubicBez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5"/>
            <p:cNvSpPr/>
            <p:nvPr/>
          </p:nvSpPr>
          <p:spPr>
            <a:xfrm>
              <a:off x="5863840" y="3636135"/>
              <a:ext cx="2121" cy="2828"/>
            </a:xfrm>
            <a:custGeom>
              <a:rect b="b" l="l" r="r" t="t"/>
              <a:pathLst>
                <a:path extrusionOk="0" h="268" w="201">
                  <a:moveTo>
                    <a:pt x="201" y="1"/>
                  </a:moveTo>
                  <a:lnTo>
                    <a:pt x="134" y="67"/>
                  </a:lnTo>
                  <a:cubicBezTo>
                    <a:pt x="34" y="134"/>
                    <a:pt x="1" y="234"/>
                    <a:pt x="1" y="268"/>
                  </a:cubicBezTo>
                  <a:cubicBezTo>
                    <a:pt x="34" y="201"/>
                    <a:pt x="134" y="101"/>
                    <a:pt x="201" y="34"/>
                  </a:cubicBezTo>
                  <a:lnTo>
                    <a:pt x="201" y="1"/>
                  </a:ln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5"/>
            <p:cNvSpPr/>
            <p:nvPr/>
          </p:nvSpPr>
          <p:spPr>
            <a:xfrm>
              <a:off x="5865951" y="3621351"/>
              <a:ext cx="9867" cy="14098"/>
            </a:xfrm>
            <a:custGeom>
              <a:rect b="b" l="l" r="r" t="t"/>
              <a:pathLst>
                <a:path extrusionOk="0" h="1336" w="935">
                  <a:moveTo>
                    <a:pt x="935" y="1"/>
                  </a:moveTo>
                  <a:lnTo>
                    <a:pt x="935" y="1"/>
                  </a:lnTo>
                  <a:cubicBezTo>
                    <a:pt x="668" y="468"/>
                    <a:pt x="335" y="935"/>
                    <a:pt x="1" y="1335"/>
                  </a:cubicBezTo>
                  <a:cubicBezTo>
                    <a:pt x="401" y="935"/>
                    <a:pt x="735" y="468"/>
                    <a:pt x="935" y="1"/>
                  </a:cubicBez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5"/>
            <p:cNvSpPr/>
            <p:nvPr/>
          </p:nvSpPr>
          <p:spPr>
            <a:xfrm>
              <a:off x="5740292" y="3326377"/>
              <a:ext cx="148558" cy="344972"/>
            </a:xfrm>
            <a:custGeom>
              <a:rect b="b" l="l" r="r" t="t"/>
              <a:pathLst>
                <a:path extrusionOk="0" h="32691" w="14078">
                  <a:moveTo>
                    <a:pt x="6672" y="0"/>
                  </a:moveTo>
                  <a:cubicBezTo>
                    <a:pt x="6672" y="501"/>
                    <a:pt x="6639" y="1001"/>
                    <a:pt x="6572" y="1501"/>
                  </a:cubicBezTo>
                  <a:cubicBezTo>
                    <a:pt x="6372" y="4203"/>
                    <a:pt x="6639" y="6805"/>
                    <a:pt x="7206" y="9474"/>
                  </a:cubicBezTo>
                  <a:cubicBezTo>
                    <a:pt x="7906" y="12476"/>
                    <a:pt x="8406" y="15545"/>
                    <a:pt x="9007" y="18547"/>
                  </a:cubicBezTo>
                  <a:cubicBezTo>
                    <a:pt x="9240" y="19848"/>
                    <a:pt x="9240" y="21115"/>
                    <a:pt x="9074" y="22416"/>
                  </a:cubicBezTo>
                  <a:cubicBezTo>
                    <a:pt x="8740" y="24751"/>
                    <a:pt x="7673" y="26519"/>
                    <a:pt x="5404" y="27387"/>
                  </a:cubicBezTo>
                  <a:cubicBezTo>
                    <a:pt x="4670" y="27687"/>
                    <a:pt x="3837" y="27820"/>
                    <a:pt x="3036" y="27954"/>
                  </a:cubicBezTo>
                  <a:cubicBezTo>
                    <a:pt x="2002" y="28121"/>
                    <a:pt x="968" y="28221"/>
                    <a:pt x="0" y="28588"/>
                  </a:cubicBezTo>
                  <a:cubicBezTo>
                    <a:pt x="625" y="28735"/>
                    <a:pt x="1261" y="28806"/>
                    <a:pt x="1895" y="28806"/>
                  </a:cubicBezTo>
                  <a:cubicBezTo>
                    <a:pt x="4711" y="28806"/>
                    <a:pt x="7476" y="27390"/>
                    <a:pt x="8974" y="24885"/>
                  </a:cubicBezTo>
                  <a:cubicBezTo>
                    <a:pt x="9974" y="23184"/>
                    <a:pt x="10174" y="21282"/>
                    <a:pt x="10008" y="19414"/>
                  </a:cubicBezTo>
                  <a:lnTo>
                    <a:pt x="10008" y="19414"/>
                  </a:lnTo>
                  <a:cubicBezTo>
                    <a:pt x="10541" y="20448"/>
                    <a:pt x="11142" y="21516"/>
                    <a:pt x="11842" y="22450"/>
                  </a:cubicBezTo>
                  <a:cubicBezTo>
                    <a:pt x="11842" y="22516"/>
                    <a:pt x="11876" y="22583"/>
                    <a:pt x="11909" y="22617"/>
                  </a:cubicBezTo>
                  <a:cubicBezTo>
                    <a:pt x="14077" y="26052"/>
                    <a:pt x="9807" y="30189"/>
                    <a:pt x="6739" y="31756"/>
                  </a:cubicBezTo>
                  <a:cubicBezTo>
                    <a:pt x="6639" y="32057"/>
                    <a:pt x="6472" y="32390"/>
                    <a:pt x="6338" y="32690"/>
                  </a:cubicBezTo>
                  <a:cubicBezTo>
                    <a:pt x="8406" y="31990"/>
                    <a:pt x="10174" y="31056"/>
                    <a:pt x="11542" y="29421"/>
                  </a:cubicBezTo>
                  <a:cubicBezTo>
                    <a:pt x="12743" y="28020"/>
                    <a:pt x="13377" y="26353"/>
                    <a:pt x="13744" y="24551"/>
                  </a:cubicBezTo>
                  <a:cubicBezTo>
                    <a:pt x="13877" y="23951"/>
                    <a:pt x="13710" y="23417"/>
                    <a:pt x="13477" y="22817"/>
                  </a:cubicBezTo>
                  <a:cubicBezTo>
                    <a:pt x="12376" y="21082"/>
                    <a:pt x="11309" y="19381"/>
                    <a:pt x="10408" y="17546"/>
                  </a:cubicBezTo>
                  <a:cubicBezTo>
                    <a:pt x="9641" y="15912"/>
                    <a:pt x="9040" y="14244"/>
                    <a:pt x="8573" y="12543"/>
                  </a:cubicBezTo>
                  <a:cubicBezTo>
                    <a:pt x="8540" y="12543"/>
                    <a:pt x="8507" y="12576"/>
                    <a:pt x="8473" y="12576"/>
                  </a:cubicBezTo>
                  <a:cubicBezTo>
                    <a:pt x="8306" y="11876"/>
                    <a:pt x="8140" y="11208"/>
                    <a:pt x="8006" y="10541"/>
                  </a:cubicBezTo>
                  <a:cubicBezTo>
                    <a:pt x="7739" y="9274"/>
                    <a:pt x="7573" y="8039"/>
                    <a:pt x="7506" y="6739"/>
                  </a:cubicBezTo>
                  <a:cubicBezTo>
                    <a:pt x="7406" y="6171"/>
                    <a:pt x="7372" y="5571"/>
                    <a:pt x="7306" y="5004"/>
                  </a:cubicBezTo>
                  <a:cubicBezTo>
                    <a:pt x="7072" y="3336"/>
                    <a:pt x="6972" y="1668"/>
                    <a:pt x="68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5"/>
            <p:cNvSpPr/>
            <p:nvPr/>
          </p:nvSpPr>
          <p:spPr>
            <a:xfrm>
              <a:off x="5883204" y="3550955"/>
              <a:ext cx="260140" cy="176712"/>
            </a:xfrm>
            <a:custGeom>
              <a:rect b="b" l="l" r="r" t="t"/>
              <a:pathLst>
                <a:path extrusionOk="0" h="16746" w="24652">
                  <a:moveTo>
                    <a:pt x="20282" y="0"/>
                  </a:moveTo>
                  <a:lnTo>
                    <a:pt x="20282" y="0"/>
                  </a:lnTo>
                  <a:cubicBezTo>
                    <a:pt x="20115" y="234"/>
                    <a:pt x="20015" y="300"/>
                    <a:pt x="19981" y="401"/>
                  </a:cubicBezTo>
                  <a:cubicBezTo>
                    <a:pt x="18814" y="2102"/>
                    <a:pt x="17213" y="3303"/>
                    <a:pt x="15512" y="4437"/>
                  </a:cubicBezTo>
                  <a:cubicBezTo>
                    <a:pt x="15345" y="4570"/>
                    <a:pt x="15145" y="4637"/>
                    <a:pt x="14978" y="4770"/>
                  </a:cubicBezTo>
                  <a:cubicBezTo>
                    <a:pt x="14811" y="4837"/>
                    <a:pt x="14644" y="4971"/>
                    <a:pt x="14477" y="5071"/>
                  </a:cubicBezTo>
                  <a:cubicBezTo>
                    <a:pt x="14311" y="5137"/>
                    <a:pt x="14111" y="5271"/>
                    <a:pt x="13944" y="5337"/>
                  </a:cubicBezTo>
                  <a:lnTo>
                    <a:pt x="13443" y="5604"/>
                  </a:lnTo>
                  <a:cubicBezTo>
                    <a:pt x="13377" y="5604"/>
                    <a:pt x="13343" y="5604"/>
                    <a:pt x="13310" y="5638"/>
                  </a:cubicBezTo>
                  <a:cubicBezTo>
                    <a:pt x="12976" y="5804"/>
                    <a:pt x="12609" y="5938"/>
                    <a:pt x="12276" y="6071"/>
                  </a:cubicBezTo>
                  <a:cubicBezTo>
                    <a:pt x="12176" y="6071"/>
                    <a:pt x="12042" y="6105"/>
                    <a:pt x="11976" y="6138"/>
                  </a:cubicBezTo>
                  <a:cubicBezTo>
                    <a:pt x="11042" y="6438"/>
                    <a:pt x="10141" y="6638"/>
                    <a:pt x="9174" y="6672"/>
                  </a:cubicBezTo>
                  <a:cubicBezTo>
                    <a:pt x="8965" y="6685"/>
                    <a:pt x="8759" y="6691"/>
                    <a:pt x="8557" y="6691"/>
                  </a:cubicBezTo>
                  <a:cubicBezTo>
                    <a:pt x="7173" y="6691"/>
                    <a:pt x="5926" y="6399"/>
                    <a:pt x="4704" y="5905"/>
                  </a:cubicBezTo>
                  <a:cubicBezTo>
                    <a:pt x="4537" y="5838"/>
                    <a:pt x="4437" y="5804"/>
                    <a:pt x="4304" y="5738"/>
                  </a:cubicBezTo>
                  <a:cubicBezTo>
                    <a:pt x="4137" y="5638"/>
                    <a:pt x="3937" y="5571"/>
                    <a:pt x="3770" y="5438"/>
                  </a:cubicBezTo>
                  <a:lnTo>
                    <a:pt x="3636" y="5438"/>
                  </a:lnTo>
                  <a:cubicBezTo>
                    <a:pt x="3503" y="5337"/>
                    <a:pt x="3370" y="5237"/>
                    <a:pt x="3269" y="5137"/>
                  </a:cubicBezTo>
                  <a:cubicBezTo>
                    <a:pt x="2769" y="4770"/>
                    <a:pt x="2202" y="4337"/>
                    <a:pt x="1768" y="3903"/>
                  </a:cubicBezTo>
                  <a:lnTo>
                    <a:pt x="534" y="2669"/>
                  </a:lnTo>
                  <a:cubicBezTo>
                    <a:pt x="467" y="3603"/>
                    <a:pt x="301" y="4437"/>
                    <a:pt x="0" y="5237"/>
                  </a:cubicBezTo>
                  <a:cubicBezTo>
                    <a:pt x="51" y="5204"/>
                    <a:pt x="84" y="5187"/>
                    <a:pt x="113" y="5187"/>
                  </a:cubicBezTo>
                  <a:cubicBezTo>
                    <a:pt x="142" y="5187"/>
                    <a:pt x="167" y="5204"/>
                    <a:pt x="201" y="5237"/>
                  </a:cubicBezTo>
                  <a:cubicBezTo>
                    <a:pt x="2669" y="6405"/>
                    <a:pt x="5171" y="7306"/>
                    <a:pt x="7873" y="7472"/>
                  </a:cubicBezTo>
                  <a:cubicBezTo>
                    <a:pt x="8807" y="7572"/>
                    <a:pt x="9807" y="7606"/>
                    <a:pt x="10708" y="7806"/>
                  </a:cubicBezTo>
                  <a:cubicBezTo>
                    <a:pt x="13677" y="7939"/>
                    <a:pt x="16779" y="8173"/>
                    <a:pt x="19147" y="9974"/>
                  </a:cubicBezTo>
                  <a:cubicBezTo>
                    <a:pt x="20982" y="11675"/>
                    <a:pt x="22316" y="14044"/>
                    <a:pt x="23317" y="16412"/>
                  </a:cubicBezTo>
                  <a:cubicBezTo>
                    <a:pt x="23451" y="16612"/>
                    <a:pt x="23684" y="16746"/>
                    <a:pt x="23951" y="16746"/>
                  </a:cubicBezTo>
                  <a:cubicBezTo>
                    <a:pt x="24318" y="15812"/>
                    <a:pt x="24551" y="14811"/>
                    <a:pt x="24651" y="13810"/>
                  </a:cubicBezTo>
                  <a:cubicBezTo>
                    <a:pt x="24651" y="13677"/>
                    <a:pt x="24585" y="13477"/>
                    <a:pt x="24518" y="13410"/>
                  </a:cubicBezTo>
                  <a:cubicBezTo>
                    <a:pt x="23984" y="12910"/>
                    <a:pt x="23451" y="12342"/>
                    <a:pt x="22817" y="11909"/>
                  </a:cubicBezTo>
                  <a:cubicBezTo>
                    <a:pt x="22650" y="11809"/>
                    <a:pt x="22517" y="11675"/>
                    <a:pt x="22383" y="11609"/>
                  </a:cubicBezTo>
                  <a:cubicBezTo>
                    <a:pt x="22283" y="11475"/>
                    <a:pt x="22150" y="11408"/>
                    <a:pt x="22016" y="11275"/>
                  </a:cubicBezTo>
                  <a:cubicBezTo>
                    <a:pt x="21783" y="11008"/>
                    <a:pt x="21549" y="10808"/>
                    <a:pt x="21349" y="10575"/>
                  </a:cubicBezTo>
                  <a:cubicBezTo>
                    <a:pt x="21449" y="10341"/>
                    <a:pt x="21382" y="10108"/>
                    <a:pt x="21182" y="9907"/>
                  </a:cubicBezTo>
                  <a:cubicBezTo>
                    <a:pt x="20949" y="9641"/>
                    <a:pt x="20682" y="9407"/>
                    <a:pt x="20448" y="9174"/>
                  </a:cubicBezTo>
                  <a:cubicBezTo>
                    <a:pt x="20382" y="9107"/>
                    <a:pt x="20348" y="8973"/>
                    <a:pt x="20315" y="8907"/>
                  </a:cubicBezTo>
                  <a:cubicBezTo>
                    <a:pt x="20282" y="8807"/>
                    <a:pt x="20282" y="8740"/>
                    <a:pt x="20215" y="8640"/>
                  </a:cubicBezTo>
                  <a:cubicBezTo>
                    <a:pt x="20182" y="8640"/>
                    <a:pt x="20182" y="8606"/>
                    <a:pt x="20182" y="8606"/>
                  </a:cubicBezTo>
                  <a:cubicBezTo>
                    <a:pt x="20182" y="8573"/>
                    <a:pt x="20148" y="8573"/>
                    <a:pt x="20148" y="8506"/>
                  </a:cubicBezTo>
                  <a:lnTo>
                    <a:pt x="20148" y="8473"/>
                  </a:lnTo>
                  <a:cubicBezTo>
                    <a:pt x="20115" y="8406"/>
                    <a:pt x="20048" y="8340"/>
                    <a:pt x="20048" y="8273"/>
                  </a:cubicBezTo>
                  <a:cubicBezTo>
                    <a:pt x="20015" y="8139"/>
                    <a:pt x="19981" y="7973"/>
                    <a:pt x="19948" y="7839"/>
                  </a:cubicBezTo>
                  <a:cubicBezTo>
                    <a:pt x="19848" y="7639"/>
                    <a:pt x="19848" y="7439"/>
                    <a:pt x="19815" y="7239"/>
                  </a:cubicBezTo>
                  <a:cubicBezTo>
                    <a:pt x="19781" y="7105"/>
                    <a:pt x="19781" y="6972"/>
                    <a:pt x="19781" y="6839"/>
                  </a:cubicBezTo>
                  <a:cubicBezTo>
                    <a:pt x="19681" y="5337"/>
                    <a:pt x="19781" y="3836"/>
                    <a:pt x="19848" y="2335"/>
                  </a:cubicBezTo>
                  <a:cubicBezTo>
                    <a:pt x="19881" y="1635"/>
                    <a:pt x="20115" y="901"/>
                    <a:pt x="20282"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5"/>
            <p:cNvSpPr/>
            <p:nvPr/>
          </p:nvSpPr>
          <p:spPr>
            <a:xfrm>
              <a:off x="5814212" y="3213739"/>
              <a:ext cx="34855" cy="146089"/>
            </a:xfrm>
            <a:custGeom>
              <a:rect b="b" l="l" r="r" t="t"/>
              <a:pathLst>
                <a:path extrusionOk="0" h="13844" w="3303">
                  <a:moveTo>
                    <a:pt x="3136" y="0"/>
                  </a:moveTo>
                  <a:cubicBezTo>
                    <a:pt x="3069" y="67"/>
                    <a:pt x="3036" y="167"/>
                    <a:pt x="3003" y="200"/>
                  </a:cubicBezTo>
                  <a:cubicBezTo>
                    <a:pt x="1702" y="2869"/>
                    <a:pt x="734" y="5571"/>
                    <a:pt x="34" y="8406"/>
                  </a:cubicBezTo>
                  <a:cubicBezTo>
                    <a:pt x="0" y="8573"/>
                    <a:pt x="0" y="8773"/>
                    <a:pt x="0" y="8940"/>
                  </a:cubicBezTo>
                  <a:lnTo>
                    <a:pt x="367" y="13843"/>
                  </a:lnTo>
                  <a:cubicBezTo>
                    <a:pt x="501" y="9607"/>
                    <a:pt x="1401" y="5437"/>
                    <a:pt x="3036" y="1535"/>
                  </a:cubicBezTo>
                  <a:cubicBezTo>
                    <a:pt x="3036" y="1034"/>
                    <a:pt x="3136" y="467"/>
                    <a:pt x="3303" y="0"/>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5"/>
            <p:cNvSpPr/>
            <p:nvPr/>
          </p:nvSpPr>
          <p:spPr>
            <a:xfrm>
              <a:off x="6139809" y="3706889"/>
              <a:ext cx="5994" cy="19374"/>
            </a:xfrm>
            <a:custGeom>
              <a:rect b="b" l="l" r="r" t="t"/>
              <a:pathLst>
                <a:path extrusionOk="0" h="1836" w="568">
                  <a:moveTo>
                    <a:pt x="568" y="1"/>
                  </a:moveTo>
                  <a:lnTo>
                    <a:pt x="568" y="1"/>
                  </a:lnTo>
                  <a:cubicBezTo>
                    <a:pt x="401" y="634"/>
                    <a:pt x="234" y="1235"/>
                    <a:pt x="1" y="1835"/>
                  </a:cubicBezTo>
                  <a:cubicBezTo>
                    <a:pt x="134" y="1768"/>
                    <a:pt x="168" y="1702"/>
                    <a:pt x="201" y="1635"/>
                  </a:cubicBezTo>
                  <a:cubicBezTo>
                    <a:pt x="468" y="1035"/>
                    <a:pt x="568" y="501"/>
                    <a:pt x="568" y="1"/>
                  </a:cubicBez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5"/>
            <p:cNvSpPr/>
            <p:nvPr/>
          </p:nvSpPr>
          <p:spPr>
            <a:xfrm>
              <a:off x="6098634" y="3634731"/>
              <a:ext cx="14436" cy="25358"/>
            </a:xfrm>
            <a:custGeom>
              <a:rect b="b" l="l" r="r" t="t"/>
              <a:pathLst>
                <a:path extrusionOk="0" h="2403" w="1368">
                  <a:moveTo>
                    <a:pt x="0" y="0"/>
                  </a:moveTo>
                  <a:lnTo>
                    <a:pt x="0" y="0"/>
                  </a:lnTo>
                  <a:cubicBezTo>
                    <a:pt x="267" y="868"/>
                    <a:pt x="701" y="1702"/>
                    <a:pt x="1334" y="2402"/>
                  </a:cubicBezTo>
                  <a:cubicBezTo>
                    <a:pt x="1368" y="2335"/>
                    <a:pt x="1301" y="2235"/>
                    <a:pt x="1268" y="2169"/>
                  </a:cubicBezTo>
                  <a:cubicBezTo>
                    <a:pt x="734" y="1501"/>
                    <a:pt x="300" y="768"/>
                    <a:pt x="0" y="0"/>
                  </a:cubicBez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5"/>
            <p:cNvSpPr/>
            <p:nvPr/>
          </p:nvSpPr>
          <p:spPr>
            <a:xfrm>
              <a:off x="6153538" y="3687884"/>
              <a:ext cx="3535" cy="7397"/>
            </a:xfrm>
            <a:custGeom>
              <a:rect b="b" l="l" r="r" t="t"/>
              <a:pathLst>
                <a:path extrusionOk="0" h="701" w="335">
                  <a:moveTo>
                    <a:pt x="1" y="0"/>
                  </a:moveTo>
                  <a:lnTo>
                    <a:pt x="234" y="701"/>
                  </a:lnTo>
                  <a:cubicBezTo>
                    <a:pt x="334" y="501"/>
                    <a:pt x="268" y="234"/>
                    <a:pt x="67" y="100"/>
                  </a:cubicBezTo>
                  <a:lnTo>
                    <a:pt x="1" y="0"/>
                  </a:ln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5"/>
            <p:cNvSpPr/>
            <p:nvPr/>
          </p:nvSpPr>
          <p:spPr>
            <a:xfrm>
              <a:off x="6147555" y="3697033"/>
              <a:ext cx="6353" cy="4654"/>
            </a:xfrm>
            <a:custGeom>
              <a:rect b="b" l="l" r="r" t="t"/>
              <a:pathLst>
                <a:path extrusionOk="0" h="441" w="602">
                  <a:moveTo>
                    <a:pt x="134" y="1"/>
                  </a:moveTo>
                  <a:cubicBezTo>
                    <a:pt x="101" y="134"/>
                    <a:pt x="67" y="301"/>
                    <a:pt x="1" y="434"/>
                  </a:cubicBezTo>
                  <a:cubicBezTo>
                    <a:pt x="32" y="439"/>
                    <a:pt x="63" y="441"/>
                    <a:pt x="93" y="441"/>
                  </a:cubicBezTo>
                  <a:cubicBezTo>
                    <a:pt x="287" y="441"/>
                    <a:pt x="457" y="354"/>
                    <a:pt x="601" y="267"/>
                  </a:cubicBezTo>
                  <a:cubicBezTo>
                    <a:pt x="534" y="267"/>
                    <a:pt x="534" y="201"/>
                    <a:pt x="501" y="201"/>
                  </a:cubicBezTo>
                  <a:cubicBezTo>
                    <a:pt x="334" y="101"/>
                    <a:pt x="167" y="1"/>
                    <a:pt x="134" y="1"/>
                  </a:cubicBez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5"/>
            <p:cNvSpPr/>
            <p:nvPr/>
          </p:nvSpPr>
          <p:spPr>
            <a:xfrm>
              <a:off x="5936009" y="3609036"/>
              <a:ext cx="3176" cy="1414"/>
            </a:xfrm>
            <a:custGeom>
              <a:rect b="b" l="l" r="r" t="t"/>
              <a:pathLst>
                <a:path extrusionOk="0" h="134" w="301">
                  <a:moveTo>
                    <a:pt x="0" y="0"/>
                  </a:moveTo>
                  <a:cubicBezTo>
                    <a:pt x="100" y="67"/>
                    <a:pt x="167" y="100"/>
                    <a:pt x="300" y="134"/>
                  </a:cubicBezTo>
                  <a:cubicBezTo>
                    <a:pt x="200" y="67"/>
                    <a:pt x="133" y="0"/>
                    <a:pt x="0" y="0"/>
                  </a:cubicBezTo>
                  <a:close/>
                </a:path>
              </a:pathLst>
            </a:custGeom>
            <a:solidFill>
              <a:srgbClr val="9B9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5"/>
            <p:cNvSpPr/>
            <p:nvPr/>
          </p:nvSpPr>
          <p:spPr>
            <a:xfrm>
              <a:off x="5941633" y="3124275"/>
              <a:ext cx="192203" cy="492517"/>
            </a:xfrm>
            <a:custGeom>
              <a:rect b="b" l="l" r="r" t="t"/>
              <a:pathLst>
                <a:path extrusionOk="0" h="46673" w="18214">
                  <a:moveTo>
                    <a:pt x="1532" y="1"/>
                  </a:moveTo>
                  <a:cubicBezTo>
                    <a:pt x="1010" y="1"/>
                    <a:pt x="503" y="134"/>
                    <a:pt x="1" y="406"/>
                  </a:cubicBezTo>
                  <a:lnTo>
                    <a:pt x="1669" y="406"/>
                  </a:lnTo>
                  <a:cubicBezTo>
                    <a:pt x="8807" y="4775"/>
                    <a:pt x="14011" y="11881"/>
                    <a:pt x="15812" y="20086"/>
                  </a:cubicBezTo>
                  <a:cubicBezTo>
                    <a:pt x="16813" y="24656"/>
                    <a:pt x="16679" y="29426"/>
                    <a:pt x="15612" y="33930"/>
                  </a:cubicBezTo>
                  <a:cubicBezTo>
                    <a:pt x="15445" y="34563"/>
                    <a:pt x="15278" y="35197"/>
                    <a:pt x="15112" y="35864"/>
                  </a:cubicBezTo>
                  <a:cubicBezTo>
                    <a:pt x="13210" y="40501"/>
                    <a:pt x="9641" y="44270"/>
                    <a:pt x="4971" y="46272"/>
                  </a:cubicBezTo>
                  <a:cubicBezTo>
                    <a:pt x="3703" y="46339"/>
                    <a:pt x="2503" y="46405"/>
                    <a:pt x="1302" y="46405"/>
                  </a:cubicBezTo>
                  <a:lnTo>
                    <a:pt x="935" y="46405"/>
                  </a:lnTo>
                  <a:cubicBezTo>
                    <a:pt x="1635" y="46572"/>
                    <a:pt x="2336" y="46672"/>
                    <a:pt x="3136" y="46672"/>
                  </a:cubicBezTo>
                  <a:cubicBezTo>
                    <a:pt x="5338" y="46672"/>
                    <a:pt x="7339" y="45838"/>
                    <a:pt x="9207" y="44737"/>
                  </a:cubicBezTo>
                  <a:cubicBezTo>
                    <a:pt x="12176" y="43069"/>
                    <a:pt x="14344" y="40601"/>
                    <a:pt x="16112" y="37766"/>
                  </a:cubicBezTo>
                  <a:cubicBezTo>
                    <a:pt x="16713" y="36765"/>
                    <a:pt x="17313" y="35664"/>
                    <a:pt x="17613" y="34530"/>
                  </a:cubicBezTo>
                  <a:cubicBezTo>
                    <a:pt x="17947" y="33162"/>
                    <a:pt x="18114" y="31695"/>
                    <a:pt x="18147" y="30327"/>
                  </a:cubicBezTo>
                  <a:cubicBezTo>
                    <a:pt x="18214" y="27759"/>
                    <a:pt x="17880" y="25223"/>
                    <a:pt x="17346" y="22755"/>
                  </a:cubicBezTo>
                  <a:cubicBezTo>
                    <a:pt x="15779" y="15583"/>
                    <a:pt x="12343" y="9379"/>
                    <a:pt x="7606" y="3875"/>
                  </a:cubicBezTo>
                  <a:cubicBezTo>
                    <a:pt x="6605" y="2674"/>
                    <a:pt x="5271" y="1673"/>
                    <a:pt x="3937" y="839"/>
                  </a:cubicBezTo>
                  <a:cubicBezTo>
                    <a:pt x="3086" y="285"/>
                    <a:pt x="2293" y="1"/>
                    <a:pt x="1532" y="1"/>
                  </a:cubicBezTo>
                  <a:close/>
                </a:path>
              </a:pathLst>
            </a:custGeom>
            <a:solidFill>
              <a:srgbClr val="FFD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5"/>
            <p:cNvSpPr/>
            <p:nvPr/>
          </p:nvSpPr>
          <p:spPr>
            <a:xfrm>
              <a:off x="6103910" y="4585132"/>
              <a:ext cx="47180" cy="47898"/>
            </a:xfrm>
            <a:custGeom>
              <a:rect b="b" l="l" r="r" t="t"/>
              <a:pathLst>
                <a:path extrusionOk="0" h="4539" w="4471">
                  <a:moveTo>
                    <a:pt x="2462" y="362"/>
                  </a:moveTo>
                  <a:cubicBezTo>
                    <a:pt x="3531" y="362"/>
                    <a:pt x="4040" y="901"/>
                    <a:pt x="4103" y="2036"/>
                  </a:cubicBezTo>
                  <a:cubicBezTo>
                    <a:pt x="4137" y="3336"/>
                    <a:pt x="3436" y="4204"/>
                    <a:pt x="2369" y="4237"/>
                  </a:cubicBezTo>
                  <a:cubicBezTo>
                    <a:pt x="2332" y="4239"/>
                    <a:pt x="2295" y="4241"/>
                    <a:pt x="2258" y="4241"/>
                  </a:cubicBezTo>
                  <a:cubicBezTo>
                    <a:pt x="1244" y="4241"/>
                    <a:pt x="465" y="3360"/>
                    <a:pt x="401" y="2169"/>
                  </a:cubicBezTo>
                  <a:cubicBezTo>
                    <a:pt x="301" y="1035"/>
                    <a:pt x="934" y="434"/>
                    <a:pt x="2269" y="368"/>
                  </a:cubicBezTo>
                  <a:cubicBezTo>
                    <a:pt x="2335" y="364"/>
                    <a:pt x="2400" y="362"/>
                    <a:pt x="2462" y="362"/>
                  </a:cubicBezTo>
                  <a:close/>
                  <a:moveTo>
                    <a:pt x="2569" y="1"/>
                  </a:moveTo>
                  <a:cubicBezTo>
                    <a:pt x="901" y="34"/>
                    <a:pt x="0" y="735"/>
                    <a:pt x="67" y="2069"/>
                  </a:cubicBezTo>
                  <a:cubicBezTo>
                    <a:pt x="100" y="3481"/>
                    <a:pt x="1006" y="4538"/>
                    <a:pt x="2181" y="4538"/>
                  </a:cubicBezTo>
                  <a:cubicBezTo>
                    <a:pt x="2199" y="4538"/>
                    <a:pt x="2217" y="4538"/>
                    <a:pt x="2235" y="4537"/>
                  </a:cubicBezTo>
                  <a:cubicBezTo>
                    <a:pt x="3570" y="4504"/>
                    <a:pt x="4470" y="3503"/>
                    <a:pt x="4437" y="2102"/>
                  </a:cubicBezTo>
                  <a:cubicBezTo>
                    <a:pt x="4404" y="735"/>
                    <a:pt x="3736" y="1"/>
                    <a:pt x="2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5"/>
            <p:cNvSpPr/>
            <p:nvPr/>
          </p:nvSpPr>
          <p:spPr>
            <a:xfrm>
              <a:off x="6095816" y="4366885"/>
              <a:ext cx="45418" cy="45439"/>
            </a:xfrm>
            <a:custGeom>
              <a:rect b="b" l="l" r="r" t="t"/>
              <a:pathLst>
                <a:path extrusionOk="0" h="4306" w="4304">
                  <a:moveTo>
                    <a:pt x="2235" y="368"/>
                  </a:moveTo>
                  <a:cubicBezTo>
                    <a:pt x="3202" y="368"/>
                    <a:pt x="3970" y="1069"/>
                    <a:pt x="3970" y="2136"/>
                  </a:cubicBezTo>
                  <a:cubicBezTo>
                    <a:pt x="3970" y="3137"/>
                    <a:pt x="3069" y="3971"/>
                    <a:pt x="2035" y="4004"/>
                  </a:cubicBezTo>
                  <a:cubicBezTo>
                    <a:pt x="1068" y="4004"/>
                    <a:pt x="367" y="3204"/>
                    <a:pt x="367" y="2203"/>
                  </a:cubicBezTo>
                  <a:cubicBezTo>
                    <a:pt x="367" y="1069"/>
                    <a:pt x="1068" y="402"/>
                    <a:pt x="2235" y="368"/>
                  </a:cubicBezTo>
                  <a:close/>
                  <a:moveTo>
                    <a:pt x="2299" y="0"/>
                  </a:moveTo>
                  <a:cubicBezTo>
                    <a:pt x="1000" y="0"/>
                    <a:pt x="33" y="924"/>
                    <a:pt x="0" y="2203"/>
                  </a:cubicBezTo>
                  <a:cubicBezTo>
                    <a:pt x="0" y="3337"/>
                    <a:pt x="767" y="4238"/>
                    <a:pt x="1868" y="4304"/>
                  </a:cubicBezTo>
                  <a:cubicBezTo>
                    <a:pt x="1889" y="4305"/>
                    <a:pt x="1910" y="4305"/>
                    <a:pt x="1931" y="4305"/>
                  </a:cubicBezTo>
                  <a:cubicBezTo>
                    <a:pt x="3202" y="4305"/>
                    <a:pt x="4204" y="3316"/>
                    <a:pt x="4237" y="2069"/>
                  </a:cubicBezTo>
                  <a:cubicBezTo>
                    <a:pt x="4303" y="969"/>
                    <a:pt x="3403" y="35"/>
                    <a:pt x="2369" y="1"/>
                  </a:cubicBezTo>
                  <a:cubicBezTo>
                    <a:pt x="2345" y="1"/>
                    <a:pt x="2322" y="0"/>
                    <a:pt x="2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5"/>
            <p:cNvSpPr/>
            <p:nvPr/>
          </p:nvSpPr>
          <p:spPr>
            <a:xfrm>
              <a:off x="5435462" y="4117329"/>
              <a:ext cx="134819" cy="84842"/>
            </a:xfrm>
            <a:custGeom>
              <a:rect b="b" l="l" r="r" t="t"/>
              <a:pathLst>
                <a:path extrusionOk="0" h="8040" w="12776">
                  <a:moveTo>
                    <a:pt x="12776" y="0"/>
                  </a:moveTo>
                  <a:cubicBezTo>
                    <a:pt x="12276" y="167"/>
                    <a:pt x="11842" y="300"/>
                    <a:pt x="11375" y="500"/>
                  </a:cubicBezTo>
                  <a:cubicBezTo>
                    <a:pt x="10541" y="967"/>
                    <a:pt x="9674" y="1268"/>
                    <a:pt x="8706" y="1334"/>
                  </a:cubicBezTo>
                  <a:cubicBezTo>
                    <a:pt x="7872" y="1401"/>
                    <a:pt x="7039" y="1534"/>
                    <a:pt x="6238" y="1801"/>
                  </a:cubicBezTo>
                  <a:cubicBezTo>
                    <a:pt x="3136" y="2702"/>
                    <a:pt x="1301" y="4937"/>
                    <a:pt x="34" y="7706"/>
                  </a:cubicBezTo>
                  <a:cubicBezTo>
                    <a:pt x="0" y="7806"/>
                    <a:pt x="0" y="7939"/>
                    <a:pt x="0" y="8039"/>
                  </a:cubicBezTo>
                  <a:cubicBezTo>
                    <a:pt x="67" y="8039"/>
                    <a:pt x="100" y="8039"/>
                    <a:pt x="100" y="8006"/>
                  </a:cubicBezTo>
                  <a:lnTo>
                    <a:pt x="501" y="7239"/>
                  </a:lnTo>
                  <a:cubicBezTo>
                    <a:pt x="1401" y="5604"/>
                    <a:pt x="2535" y="4103"/>
                    <a:pt x="4237" y="3036"/>
                  </a:cubicBezTo>
                  <a:cubicBezTo>
                    <a:pt x="5704" y="2135"/>
                    <a:pt x="7339" y="1835"/>
                    <a:pt x="9007" y="1668"/>
                  </a:cubicBezTo>
                  <a:cubicBezTo>
                    <a:pt x="10408" y="1534"/>
                    <a:pt x="11575" y="801"/>
                    <a:pt x="12776" y="200"/>
                  </a:cubicBezTo>
                  <a:lnTo>
                    <a:pt x="127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5"/>
            <p:cNvSpPr/>
            <p:nvPr/>
          </p:nvSpPr>
          <p:spPr>
            <a:xfrm>
              <a:off x="5712834" y="3914921"/>
              <a:ext cx="15143" cy="123211"/>
            </a:xfrm>
            <a:custGeom>
              <a:rect b="b" l="l" r="r" t="t"/>
              <a:pathLst>
                <a:path extrusionOk="0" h="11676" w="1435">
                  <a:moveTo>
                    <a:pt x="601" y="1"/>
                  </a:moveTo>
                  <a:cubicBezTo>
                    <a:pt x="601" y="267"/>
                    <a:pt x="634" y="468"/>
                    <a:pt x="634" y="701"/>
                  </a:cubicBezTo>
                  <a:cubicBezTo>
                    <a:pt x="668" y="2169"/>
                    <a:pt x="835" y="3570"/>
                    <a:pt x="768" y="5038"/>
                  </a:cubicBezTo>
                  <a:cubicBezTo>
                    <a:pt x="634" y="6972"/>
                    <a:pt x="301" y="8840"/>
                    <a:pt x="101" y="10708"/>
                  </a:cubicBezTo>
                  <a:cubicBezTo>
                    <a:pt x="67" y="11009"/>
                    <a:pt x="67" y="11275"/>
                    <a:pt x="1" y="11676"/>
                  </a:cubicBezTo>
                  <a:cubicBezTo>
                    <a:pt x="1001" y="10542"/>
                    <a:pt x="1435" y="2002"/>
                    <a:pt x="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5"/>
            <p:cNvSpPr/>
            <p:nvPr/>
          </p:nvSpPr>
          <p:spPr>
            <a:xfrm>
              <a:off x="5731491" y="4127533"/>
              <a:ext cx="64075" cy="18699"/>
            </a:xfrm>
            <a:custGeom>
              <a:rect b="b" l="l" r="r" t="t"/>
              <a:pathLst>
                <a:path extrusionOk="0" h="1772" w="6072">
                  <a:moveTo>
                    <a:pt x="1" y="0"/>
                  </a:moveTo>
                  <a:lnTo>
                    <a:pt x="1" y="0"/>
                  </a:lnTo>
                  <a:cubicBezTo>
                    <a:pt x="606" y="1049"/>
                    <a:pt x="2757" y="1772"/>
                    <a:pt x="4397" y="1772"/>
                  </a:cubicBezTo>
                  <a:cubicBezTo>
                    <a:pt x="5106" y="1772"/>
                    <a:pt x="5719" y="1637"/>
                    <a:pt x="6072" y="1335"/>
                  </a:cubicBezTo>
                  <a:lnTo>
                    <a:pt x="6072" y="1335"/>
                  </a:lnTo>
                  <a:cubicBezTo>
                    <a:pt x="5569" y="1457"/>
                    <a:pt x="5082" y="1512"/>
                    <a:pt x="4606" y="1512"/>
                  </a:cubicBezTo>
                  <a:cubicBezTo>
                    <a:pt x="2998" y="1512"/>
                    <a:pt x="1519" y="876"/>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5"/>
            <p:cNvSpPr/>
            <p:nvPr/>
          </p:nvSpPr>
          <p:spPr>
            <a:xfrm>
              <a:off x="5771970" y="3854382"/>
              <a:ext cx="77097" cy="73224"/>
            </a:xfrm>
            <a:custGeom>
              <a:rect b="b" l="l" r="r" t="t"/>
              <a:pathLst>
                <a:path extrusionOk="0" h="6939" w="7306">
                  <a:moveTo>
                    <a:pt x="7306" y="0"/>
                  </a:moveTo>
                  <a:lnTo>
                    <a:pt x="7306" y="0"/>
                  </a:lnTo>
                  <a:cubicBezTo>
                    <a:pt x="7206" y="67"/>
                    <a:pt x="7139" y="167"/>
                    <a:pt x="7039" y="267"/>
                  </a:cubicBezTo>
                  <a:cubicBezTo>
                    <a:pt x="6372" y="1068"/>
                    <a:pt x="5838" y="1935"/>
                    <a:pt x="5071" y="2602"/>
                  </a:cubicBezTo>
                  <a:cubicBezTo>
                    <a:pt x="3637" y="3936"/>
                    <a:pt x="2035" y="5171"/>
                    <a:pt x="501" y="6405"/>
                  </a:cubicBezTo>
                  <a:cubicBezTo>
                    <a:pt x="334" y="6538"/>
                    <a:pt x="201" y="6705"/>
                    <a:pt x="1" y="6938"/>
                  </a:cubicBezTo>
                  <a:cubicBezTo>
                    <a:pt x="1402" y="6738"/>
                    <a:pt x="7072" y="1334"/>
                    <a:pt x="73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5"/>
            <p:cNvSpPr/>
            <p:nvPr/>
          </p:nvSpPr>
          <p:spPr>
            <a:xfrm>
              <a:off x="6182410" y="4091275"/>
              <a:ext cx="91881" cy="194673"/>
            </a:xfrm>
            <a:custGeom>
              <a:rect b="b" l="l" r="r" t="t"/>
              <a:pathLst>
                <a:path extrusionOk="0" h="18448" w="8707">
                  <a:moveTo>
                    <a:pt x="8539" y="1"/>
                  </a:moveTo>
                  <a:cubicBezTo>
                    <a:pt x="8506" y="134"/>
                    <a:pt x="8473" y="267"/>
                    <a:pt x="8439" y="434"/>
                  </a:cubicBezTo>
                  <a:cubicBezTo>
                    <a:pt x="7505" y="3436"/>
                    <a:pt x="6371" y="6338"/>
                    <a:pt x="5037" y="9174"/>
                  </a:cubicBezTo>
                  <a:cubicBezTo>
                    <a:pt x="3669" y="12143"/>
                    <a:pt x="2035" y="14978"/>
                    <a:pt x="300" y="17747"/>
                  </a:cubicBezTo>
                  <a:cubicBezTo>
                    <a:pt x="167" y="17947"/>
                    <a:pt x="100" y="18147"/>
                    <a:pt x="0" y="18347"/>
                  </a:cubicBezTo>
                  <a:cubicBezTo>
                    <a:pt x="100" y="18414"/>
                    <a:pt x="133" y="18414"/>
                    <a:pt x="200" y="18447"/>
                  </a:cubicBezTo>
                  <a:cubicBezTo>
                    <a:pt x="3970" y="12776"/>
                    <a:pt x="6838" y="6672"/>
                    <a:pt x="8706" y="101"/>
                  </a:cubicBezTo>
                  <a:cubicBezTo>
                    <a:pt x="8673" y="67"/>
                    <a:pt x="8606" y="67"/>
                    <a:pt x="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5"/>
            <p:cNvSpPr/>
            <p:nvPr/>
          </p:nvSpPr>
          <p:spPr>
            <a:xfrm>
              <a:off x="5782533" y="4375812"/>
              <a:ext cx="26761" cy="21327"/>
            </a:xfrm>
            <a:custGeom>
              <a:rect b="b" l="l" r="r" t="t"/>
              <a:pathLst>
                <a:path extrusionOk="0" h="2021" w="2536">
                  <a:moveTo>
                    <a:pt x="56" y="1"/>
                  </a:moveTo>
                  <a:cubicBezTo>
                    <a:pt x="23" y="1"/>
                    <a:pt x="0" y="17"/>
                    <a:pt x="0" y="56"/>
                  </a:cubicBezTo>
                  <a:cubicBezTo>
                    <a:pt x="34" y="656"/>
                    <a:pt x="401" y="1157"/>
                    <a:pt x="901" y="1490"/>
                  </a:cubicBezTo>
                  <a:cubicBezTo>
                    <a:pt x="1267" y="1744"/>
                    <a:pt x="1799" y="2021"/>
                    <a:pt x="2257" y="2021"/>
                  </a:cubicBezTo>
                  <a:cubicBezTo>
                    <a:pt x="2342" y="2021"/>
                    <a:pt x="2424" y="2011"/>
                    <a:pt x="2502" y="1991"/>
                  </a:cubicBezTo>
                  <a:cubicBezTo>
                    <a:pt x="2535" y="1991"/>
                    <a:pt x="2535" y="1957"/>
                    <a:pt x="2502" y="1957"/>
                  </a:cubicBezTo>
                  <a:cubicBezTo>
                    <a:pt x="2002" y="1690"/>
                    <a:pt x="1535" y="1557"/>
                    <a:pt x="1134" y="1223"/>
                  </a:cubicBezTo>
                  <a:cubicBezTo>
                    <a:pt x="701" y="890"/>
                    <a:pt x="401" y="456"/>
                    <a:pt x="134" y="23"/>
                  </a:cubicBezTo>
                  <a:cubicBezTo>
                    <a:pt x="106" y="9"/>
                    <a:pt x="78"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5"/>
            <p:cNvSpPr/>
            <p:nvPr/>
          </p:nvSpPr>
          <p:spPr>
            <a:xfrm>
              <a:off x="5770208" y="4424744"/>
              <a:ext cx="21833" cy="17612"/>
            </a:xfrm>
            <a:custGeom>
              <a:rect b="b" l="l" r="r" t="t"/>
              <a:pathLst>
                <a:path extrusionOk="0" h="1669" w="2069">
                  <a:moveTo>
                    <a:pt x="28" y="0"/>
                  </a:moveTo>
                  <a:cubicBezTo>
                    <a:pt x="12" y="0"/>
                    <a:pt x="1" y="17"/>
                    <a:pt x="1" y="56"/>
                  </a:cubicBezTo>
                  <a:cubicBezTo>
                    <a:pt x="34" y="556"/>
                    <a:pt x="334" y="923"/>
                    <a:pt x="735" y="1223"/>
                  </a:cubicBezTo>
                  <a:cubicBezTo>
                    <a:pt x="1029" y="1459"/>
                    <a:pt x="1506" y="1668"/>
                    <a:pt x="1889" y="1668"/>
                  </a:cubicBezTo>
                  <a:cubicBezTo>
                    <a:pt x="1939" y="1668"/>
                    <a:pt x="1989" y="1665"/>
                    <a:pt x="2036" y="1657"/>
                  </a:cubicBezTo>
                  <a:cubicBezTo>
                    <a:pt x="2036" y="1657"/>
                    <a:pt x="2069" y="1590"/>
                    <a:pt x="2036" y="1590"/>
                  </a:cubicBezTo>
                  <a:cubicBezTo>
                    <a:pt x="1669" y="1390"/>
                    <a:pt x="1235" y="1323"/>
                    <a:pt x="901" y="1023"/>
                  </a:cubicBezTo>
                  <a:cubicBezTo>
                    <a:pt x="568" y="723"/>
                    <a:pt x="334" y="389"/>
                    <a:pt x="68" y="22"/>
                  </a:cubicBezTo>
                  <a:cubicBezTo>
                    <a:pt x="54" y="8"/>
                    <a:pt x="40" y="0"/>
                    <a:pt x="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5"/>
            <p:cNvSpPr/>
            <p:nvPr/>
          </p:nvSpPr>
          <p:spPr>
            <a:xfrm>
              <a:off x="5799882" y="4303813"/>
              <a:ext cx="28418" cy="21675"/>
            </a:xfrm>
            <a:custGeom>
              <a:rect b="b" l="l" r="r" t="t"/>
              <a:pathLst>
                <a:path extrusionOk="0" h="2054" w="2693">
                  <a:moveTo>
                    <a:pt x="164" y="1"/>
                  </a:moveTo>
                  <a:cubicBezTo>
                    <a:pt x="73" y="1"/>
                    <a:pt x="1" y="61"/>
                    <a:pt x="58" y="174"/>
                  </a:cubicBezTo>
                  <a:cubicBezTo>
                    <a:pt x="224" y="775"/>
                    <a:pt x="558" y="1208"/>
                    <a:pt x="1058" y="1542"/>
                  </a:cubicBezTo>
                  <a:cubicBezTo>
                    <a:pt x="1412" y="1786"/>
                    <a:pt x="1920" y="2053"/>
                    <a:pt x="2367" y="2053"/>
                  </a:cubicBezTo>
                  <a:cubicBezTo>
                    <a:pt x="2469" y="2053"/>
                    <a:pt x="2567" y="2040"/>
                    <a:pt x="2659" y="2009"/>
                  </a:cubicBezTo>
                  <a:cubicBezTo>
                    <a:pt x="2693" y="2009"/>
                    <a:pt x="2693" y="1942"/>
                    <a:pt x="2659" y="1942"/>
                  </a:cubicBezTo>
                  <a:cubicBezTo>
                    <a:pt x="2192" y="1775"/>
                    <a:pt x="1725" y="1709"/>
                    <a:pt x="1325" y="1375"/>
                  </a:cubicBezTo>
                  <a:cubicBezTo>
                    <a:pt x="858" y="1041"/>
                    <a:pt x="525" y="608"/>
                    <a:pt x="358" y="107"/>
                  </a:cubicBezTo>
                  <a:cubicBezTo>
                    <a:pt x="314" y="35"/>
                    <a:pt x="234" y="1"/>
                    <a:pt x="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5"/>
            <p:cNvSpPr/>
            <p:nvPr/>
          </p:nvSpPr>
          <p:spPr>
            <a:xfrm>
              <a:off x="5925446" y="3492874"/>
              <a:ext cx="95046" cy="45006"/>
            </a:xfrm>
            <a:custGeom>
              <a:rect b="b" l="l" r="r" t="t"/>
              <a:pathLst>
                <a:path extrusionOk="0" h="4265" w="9007">
                  <a:moveTo>
                    <a:pt x="7005" y="0"/>
                  </a:moveTo>
                  <a:cubicBezTo>
                    <a:pt x="6505" y="0"/>
                    <a:pt x="6038" y="67"/>
                    <a:pt x="5571" y="100"/>
                  </a:cubicBezTo>
                  <a:cubicBezTo>
                    <a:pt x="5271" y="134"/>
                    <a:pt x="4870" y="167"/>
                    <a:pt x="4537" y="167"/>
                  </a:cubicBezTo>
                  <a:cubicBezTo>
                    <a:pt x="4195" y="207"/>
                    <a:pt x="3858" y="225"/>
                    <a:pt x="3522" y="225"/>
                  </a:cubicBezTo>
                  <a:cubicBezTo>
                    <a:pt x="3007" y="225"/>
                    <a:pt x="2494" y="181"/>
                    <a:pt x="1968" y="100"/>
                  </a:cubicBezTo>
                  <a:cubicBezTo>
                    <a:pt x="1768" y="67"/>
                    <a:pt x="1568" y="56"/>
                    <a:pt x="1366" y="56"/>
                  </a:cubicBezTo>
                  <a:cubicBezTo>
                    <a:pt x="960" y="56"/>
                    <a:pt x="545" y="100"/>
                    <a:pt x="100" y="100"/>
                  </a:cubicBezTo>
                  <a:lnTo>
                    <a:pt x="0" y="100"/>
                  </a:lnTo>
                  <a:cubicBezTo>
                    <a:pt x="34" y="134"/>
                    <a:pt x="34" y="134"/>
                    <a:pt x="34" y="167"/>
                  </a:cubicBezTo>
                  <a:cubicBezTo>
                    <a:pt x="167" y="567"/>
                    <a:pt x="267" y="901"/>
                    <a:pt x="367" y="1168"/>
                  </a:cubicBezTo>
                  <a:cubicBezTo>
                    <a:pt x="801" y="2102"/>
                    <a:pt x="1468" y="2836"/>
                    <a:pt x="2269" y="3469"/>
                  </a:cubicBezTo>
                  <a:cubicBezTo>
                    <a:pt x="2934" y="4005"/>
                    <a:pt x="3538" y="4265"/>
                    <a:pt x="4171" y="4265"/>
                  </a:cubicBezTo>
                  <a:cubicBezTo>
                    <a:pt x="4681" y="4265"/>
                    <a:pt x="5210" y="4097"/>
                    <a:pt x="5804" y="3770"/>
                  </a:cubicBezTo>
                  <a:cubicBezTo>
                    <a:pt x="6972" y="3103"/>
                    <a:pt x="7873" y="2102"/>
                    <a:pt x="8640" y="1001"/>
                  </a:cubicBezTo>
                  <a:cubicBezTo>
                    <a:pt x="8807" y="768"/>
                    <a:pt x="8840" y="434"/>
                    <a:pt x="9007" y="67"/>
                  </a:cubicBezTo>
                  <a:cubicBezTo>
                    <a:pt x="8306" y="67"/>
                    <a:pt x="7639" y="67"/>
                    <a:pt x="70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5"/>
            <p:cNvSpPr/>
            <p:nvPr/>
          </p:nvSpPr>
          <p:spPr>
            <a:xfrm>
              <a:off x="5928960" y="3509769"/>
              <a:ext cx="88018" cy="40595"/>
            </a:xfrm>
            <a:custGeom>
              <a:rect b="b" l="l" r="r" t="t"/>
              <a:pathLst>
                <a:path extrusionOk="0" h="3847" w="8341">
                  <a:moveTo>
                    <a:pt x="8340" y="0"/>
                  </a:moveTo>
                  <a:cubicBezTo>
                    <a:pt x="7973" y="401"/>
                    <a:pt x="7640" y="868"/>
                    <a:pt x="7206" y="1168"/>
                  </a:cubicBezTo>
                  <a:cubicBezTo>
                    <a:pt x="6806" y="1535"/>
                    <a:pt x="6372" y="1902"/>
                    <a:pt x="5938" y="2202"/>
                  </a:cubicBezTo>
                  <a:cubicBezTo>
                    <a:pt x="5156" y="2740"/>
                    <a:pt x="4446" y="2999"/>
                    <a:pt x="3768" y="2999"/>
                  </a:cubicBezTo>
                  <a:cubicBezTo>
                    <a:pt x="3058" y="2999"/>
                    <a:pt x="2385" y="2715"/>
                    <a:pt x="1702" y="2169"/>
                  </a:cubicBezTo>
                  <a:cubicBezTo>
                    <a:pt x="1602" y="2035"/>
                    <a:pt x="1435" y="1902"/>
                    <a:pt x="1302" y="1802"/>
                  </a:cubicBezTo>
                  <a:cubicBezTo>
                    <a:pt x="868" y="1401"/>
                    <a:pt x="501" y="1001"/>
                    <a:pt x="34" y="501"/>
                  </a:cubicBezTo>
                  <a:lnTo>
                    <a:pt x="1" y="467"/>
                  </a:lnTo>
                  <a:lnTo>
                    <a:pt x="301" y="1335"/>
                  </a:lnTo>
                  <a:cubicBezTo>
                    <a:pt x="501" y="1835"/>
                    <a:pt x="701" y="2302"/>
                    <a:pt x="968" y="2736"/>
                  </a:cubicBezTo>
                  <a:cubicBezTo>
                    <a:pt x="1382" y="3508"/>
                    <a:pt x="1910" y="3847"/>
                    <a:pt x="2646" y="3847"/>
                  </a:cubicBezTo>
                  <a:cubicBezTo>
                    <a:pt x="2800" y="3847"/>
                    <a:pt x="2963" y="3832"/>
                    <a:pt x="3136" y="3803"/>
                  </a:cubicBezTo>
                  <a:cubicBezTo>
                    <a:pt x="3537" y="3703"/>
                    <a:pt x="3937" y="3670"/>
                    <a:pt x="4337" y="3670"/>
                  </a:cubicBezTo>
                  <a:cubicBezTo>
                    <a:pt x="4372" y="3671"/>
                    <a:pt x="4406" y="3672"/>
                    <a:pt x="4440" y="3672"/>
                  </a:cubicBezTo>
                  <a:cubicBezTo>
                    <a:pt x="6278" y="3672"/>
                    <a:pt x="8209" y="1932"/>
                    <a:pt x="8340" y="0"/>
                  </a:cubicBezTo>
                  <a:close/>
                </a:path>
              </a:pathLst>
            </a:custGeom>
            <a:solidFill>
              <a:srgbClr val="FFC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5"/>
            <p:cNvSpPr/>
            <p:nvPr/>
          </p:nvSpPr>
          <p:spPr>
            <a:xfrm>
              <a:off x="5932833" y="3481889"/>
              <a:ext cx="77107" cy="10331"/>
            </a:xfrm>
            <a:custGeom>
              <a:rect b="b" l="l" r="r" t="t"/>
              <a:pathLst>
                <a:path extrusionOk="0" h="979" w="7307">
                  <a:moveTo>
                    <a:pt x="5162" y="0"/>
                  </a:moveTo>
                  <a:cubicBezTo>
                    <a:pt x="4714" y="0"/>
                    <a:pt x="4261" y="68"/>
                    <a:pt x="3804" y="207"/>
                  </a:cubicBezTo>
                  <a:cubicBezTo>
                    <a:pt x="3620" y="274"/>
                    <a:pt x="3403" y="307"/>
                    <a:pt x="3186" y="307"/>
                  </a:cubicBezTo>
                  <a:cubicBezTo>
                    <a:pt x="2970" y="307"/>
                    <a:pt x="2753" y="274"/>
                    <a:pt x="2569" y="207"/>
                  </a:cubicBezTo>
                  <a:cubicBezTo>
                    <a:pt x="2291" y="128"/>
                    <a:pt x="2024" y="90"/>
                    <a:pt x="1764" y="90"/>
                  </a:cubicBezTo>
                  <a:cubicBezTo>
                    <a:pt x="1155" y="90"/>
                    <a:pt x="586" y="300"/>
                    <a:pt x="1" y="674"/>
                  </a:cubicBezTo>
                  <a:cubicBezTo>
                    <a:pt x="1050" y="798"/>
                    <a:pt x="2013" y="978"/>
                    <a:pt x="3023" y="978"/>
                  </a:cubicBezTo>
                  <a:cubicBezTo>
                    <a:pt x="3105" y="978"/>
                    <a:pt x="3187" y="977"/>
                    <a:pt x="3270" y="975"/>
                  </a:cubicBezTo>
                  <a:cubicBezTo>
                    <a:pt x="4604" y="941"/>
                    <a:pt x="5938" y="774"/>
                    <a:pt x="7273" y="641"/>
                  </a:cubicBezTo>
                  <a:cubicBezTo>
                    <a:pt x="7273" y="641"/>
                    <a:pt x="7273" y="541"/>
                    <a:pt x="7306" y="508"/>
                  </a:cubicBezTo>
                  <a:cubicBezTo>
                    <a:pt x="6604" y="177"/>
                    <a:pt x="5890" y="0"/>
                    <a:pt x="5162" y="0"/>
                  </a:cubicBezTo>
                  <a:close/>
                </a:path>
              </a:pathLst>
            </a:custGeom>
            <a:solidFill>
              <a:srgbClr val="FFC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5"/>
            <p:cNvSpPr/>
            <p:nvPr/>
          </p:nvSpPr>
          <p:spPr>
            <a:xfrm>
              <a:off x="5921921" y="3478058"/>
              <a:ext cx="103499" cy="76273"/>
            </a:xfrm>
            <a:custGeom>
              <a:rect b="b" l="l" r="r" t="t"/>
              <a:pathLst>
                <a:path extrusionOk="0" h="7228" w="9808">
                  <a:moveTo>
                    <a:pt x="6274" y="433"/>
                  </a:moveTo>
                  <a:cubicBezTo>
                    <a:pt x="6974" y="433"/>
                    <a:pt x="7663" y="585"/>
                    <a:pt x="8340" y="904"/>
                  </a:cubicBezTo>
                  <a:cubicBezTo>
                    <a:pt x="8307" y="937"/>
                    <a:pt x="8307" y="1037"/>
                    <a:pt x="8307" y="1037"/>
                  </a:cubicBezTo>
                  <a:cubicBezTo>
                    <a:pt x="6972" y="1171"/>
                    <a:pt x="5638" y="1338"/>
                    <a:pt x="4304" y="1371"/>
                  </a:cubicBezTo>
                  <a:cubicBezTo>
                    <a:pt x="3236" y="1371"/>
                    <a:pt x="2202" y="1171"/>
                    <a:pt x="1035" y="1071"/>
                  </a:cubicBezTo>
                  <a:cubicBezTo>
                    <a:pt x="1594" y="690"/>
                    <a:pt x="2139" y="490"/>
                    <a:pt x="2718" y="490"/>
                  </a:cubicBezTo>
                  <a:cubicBezTo>
                    <a:pt x="3003" y="490"/>
                    <a:pt x="3296" y="538"/>
                    <a:pt x="3603" y="637"/>
                  </a:cubicBezTo>
                  <a:cubicBezTo>
                    <a:pt x="3787" y="687"/>
                    <a:pt x="4004" y="712"/>
                    <a:pt x="4220" y="712"/>
                  </a:cubicBezTo>
                  <a:cubicBezTo>
                    <a:pt x="4437" y="712"/>
                    <a:pt x="4654" y="687"/>
                    <a:pt x="4838" y="637"/>
                  </a:cubicBezTo>
                  <a:cubicBezTo>
                    <a:pt x="5322" y="503"/>
                    <a:pt x="5800" y="433"/>
                    <a:pt x="6274" y="433"/>
                  </a:cubicBezTo>
                  <a:close/>
                  <a:moveTo>
                    <a:pt x="7806" y="1371"/>
                  </a:moveTo>
                  <a:cubicBezTo>
                    <a:pt x="8307" y="1371"/>
                    <a:pt x="8807" y="1404"/>
                    <a:pt x="9307" y="1404"/>
                  </a:cubicBezTo>
                  <a:cubicBezTo>
                    <a:pt x="9141" y="1805"/>
                    <a:pt x="9074" y="2138"/>
                    <a:pt x="8907" y="2372"/>
                  </a:cubicBezTo>
                  <a:cubicBezTo>
                    <a:pt x="8173" y="3472"/>
                    <a:pt x="7239" y="4473"/>
                    <a:pt x="6072" y="5140"/>
                  </a:cubicBezTo>
                  <a:cubicBezTo>
                    <a:pt x="5477" y="5468"/>
                    <a:pt x="4948" y="5636"/>
                    <a:pt x="4439" y="5636"/>
                  </a:cubicBezTo>
                  <a:cubicBezTo>
                    <a:pt x="3805" y="5636"/>
                    <a:pt x="3201" y="5376"/>
                    <a:pt x="2536" y="4840"/>
                  </a:cubicBezTo>
                  <a:cubicBezTo>
                    <a:pt x="1735" y="4206"/>
                    <a:pt x="1068" y="3472"/>
                    <a:pt x="668" y="2538"/>
                  </a:cubicBezTo>
                  <a:cubicBezTo>
                    <a:pt x="568" y="2372"/>
                    <a:pt x="534" y="2238"/>
                    <a:pt x="501" y="2071"/>
                  </a:cubicBezTo>
                  <a:cubicBezTo>
                    <a:pt x="468" y="1905"/>
                    <a:pt x="434" y="1738"/>
                    <a:pt x="334" y="1538"/>
                  </a:cubicBezTo>
                  <a:cubicBezTo>
                    <a:pt x="334" y="1504"/>
                    <a:pt x="334" y="1504"/>
                    <a:pt x="301" y="1471"/>
                  </a:cubicBezTo>
                  <a:lnTo>
                    <a:pt x="368" y="1471"/>
                  </a:lnTo>
                  <a:cubicBezTo>
                    <a:pt x="812" y="1471"/>
                    <a:pt x="1242" y="1427"/>
                    <a:pt x="1657" y="1427"/>
                  </a:cubicBezTo>
                  <a:cubicBezTo>
                    <a:pt x="1865" y="1427"/>
                    <a:pt x="2069" y="1438"/>
                    <a:pt x="2269" y="1471"/>
                  </a:cubicBezTo>
                  <a:cubicBezTo>
                    <a:pt x="2774" y="1543"/>
                    <a:pt x="3296" y="1598"/>
                    <a:pt x="3823" y="1598"/>
                  </a:cubicBezTo>
                  <a:cubicBezTo>
                    <a:pt x="4027" y="1598"/>
                    <a:pt x="4232" y="1590"/>
                    <a:pt x="4437" y="1571"/>
                  </a:cubicBezTo>
                  <a:cubicBezTo>
                    <a:pt x="4537" y="1571"/>
                    <a:pt x="4671" y="1571"/>
                    <a:pt x="4771" y="1538"/>
                  </a:cubicBezTo>
                  <a:lnTo>
                    <a:pt x="4838" y="1538"/>
                  </a:lnTo>
                  <a:cubicBezTo>
                    <a:pt x="5171" y="1538"/>
                    <a:pt x="5538" y="1504"/>
                    <a:pt x="5872" y="1471"/>
                  </a:cubicBezTo>
                  <a:cubicBezTo>
                    <a:pt x="6339" y="1404"/>
                    <a:pt x="6806" y="1371"/>
                    <a:pt x="7306" y="1371"/>
                  </a:cubicBezTo>
                  <a:close/>
                  <a:moveTo>
                    <a:pt x="9007" y="3072"/>
                  </a:moveTo>
                  <a:cubicBezTo>
                    <a:pt x="8877" y="4988"/>
                    <a:pt x="6978" y="6745"/>
                    <a:pt x="5154" y="6745"/>
                  </a:cubicBezTo>
                  <a:cubicBezTo>
                    <a:pt x="5104" y="6745"/>
                    <a:pt x="5054" y="6744"/>
                    <a:pt x="5004" y="6741"/>
                  </a:cubicBezTo>
                  <a:cubicBezTo>
                    <a:pt x="4604" y="6741"/>
                    <a:pt x="4204" y="6808"/>
                    <a:pt x="3803" y="6875"/>
                  </a:cubicBezTo>
                  <a:cubicBezTo>
                    <a:pt x="3629" y="6904"/>
                    <a:pt x="3465" y="6919"/>
                    <a:pt x="3310" y="6919"/>
                  </a:cubicBezTo>
                  <a:cubicBezTo>
                    <a:pt x="2575" y="6919"/>
                    <a:pt x="2048" y="6585"/>
                    <a:pt x="1635" y="5841"/>
                  </a:cubicBezTo>
                  <a:cubicBezTo>
                    <a:pt x="1368" y="5374"/>
                    <a:pt x="1168" y="4907"/>
                    <a:pt x="968" y="4406"/>
                  </a:cubicBezTo>
                  <a:cubicBezTo>
                    <a:pt x="868" y="4173"/>
                    <a:pt x="835" y="3906"/>
                    <a:pt x="701" y="3539"/>
                  </a:cubicBezTo>
                  <a:lnTo>
                    <a:pt x="701" y="3539"/>
                  </a:lnTo>
                  <a:cubicBezTo>
                    <a:pt x="935" y="3739"/>
                    <a:pt x="1102" y="3906"/>
                    <a:pt x="1202" y="4073"/>
                  </a:cubicBezTo>
                  <a:cubicBezTo>
                    <a:pt x="1335" y="4206"/>
                    <a:pt x="1435" y="4306"/>
                    <a:pt x="1502" y="4406"/>
                  </a:cubicBezTo>
                  <a:lnTo>
                    <a:pt x="1569" y="4507"/>
                  </a:lnTo>
                  <a:cubicBezTo>
                    <a:pt x="1669" y="4573"/>
                    <a:pt x="1735" y="4673"/>
                    <a:pt x="1802" y="4740"/>
                  </a:cubicBezTo>
                  <a:lnTo>
                    <a:pt x="1969" y="4907"/>
                  </a:lnTo>
                  <a:cubicBezTo>
                    <a:pt x="2102" y="5040"/>
                    <a:pt x="2236" y="5174"/>
                    <a:pt x="2369" y="5307"/>
                  </a:cubicBezTo>
                  <a:cubicBezTo>
                    <a:pt x="2469" y="5340"/>
                    <a:pt x="2503" y="5374"/>
                    <a:pt x="2569" y="5474"/>
                  </a:cubicBezTo>
                  <a:cubicBezTo>
                    <a:pt x="3036" y="5807"/>
                    <a:pt x="3503" y="6008"/>
                    <a:pt x="3970" y="6074"/>
                  </a:cubicBezTo>
                  <a:cubicBezTo>
                    <a:pt x="4037" y="6074"/>
                    <a:pt x="4104" y="6141"/>
                    <a:pt x="4170" y="6141"/>
                  </a:cubicBezTo>
                  <a:lnTo>
                    <a:pt x="4437" y="6141"/>
                  </a:lnTo>
                  <a:cubicBezTo>
                    <a:pt x="5071" y="6141"/>
                    <a:pt x="5805" y="5874"/>
                    <a:pt x="6605" y="5340"/>
                  </a:cubicBezTo>
                  <a:cubicBezTo>
                    <a:pt x="7039" y="5040"/>
                    <a:pt x="7473" y="4673"/>
                    <a:pt x="7873" y="4306"/>
                  </a:cubicBezTo>
                  <a:cubicBezTo>
                    <a:pt x="8307" y="3906"/>
                    <a:pt x="8640" y="3506"/>
                    <a:pt x="9007" y="3072"/>
                  </a:cubicBezTo>
                  <a:close/>
                  <a:moveTo>
                    <a:pt x="6244" y="1"/>
                  </a:moveTo>
                  <a:cubicBezTo>
                    <a:pt x="5748" y="1"/>
                    <a:pt x="5235" y="77"/>
                    <a:pt x="4704" y="237"/>
                  </a:cubicBezTo>
                  <a:cubicBezTo>
                    <a:pt x="4615" y="270"/>
                    <a:pt x="4511" y="281"/>
                    <a:pt x="4400" y="281"/>
                  </a:cubicBezTo>
                  <a:cubicBezTo>
                    <a:pt x="4178" y="281"/>
                    <a:pt x="3926" y="237"/>
                    <a:pt x="3703" y="237"/>
                  </a:cubicBezTo>
                  <a:cubicBezTo>
                    <a:pt x="3390" y="213"/>
                    <a:pt x="3008" y="119"/>
                    <a:pt x="2669" y="119"/>
                  </a:cubicBezTo>
                  <a:cubicBezTo>
                    <a:pt x="2538" y="119"/>
                    <a:pt x="2414" y="133"/>
                    <a:pt x="2302" y="170"/>
                  </a:cubicBezTo>
                  <a:cubicBezTo>
                    <a:pt x="1602" y="370"/>
                    <a:pt x="935" y="804"/>
                    <a:pt x="268" y="1171"/>
                  </a:cubicBezTo>
                  <a:cubicBezTo>
                    <a:pt x="101" y="1238"/>
                    <a:pt x="1" y="1571"/>
                    <a:pt x="1" y="1805"/>
                  </a:cubicBezTo>
                  <a:cubicBezTo>
                    <a:pt x="268" y="3239"/>
                    <a:pt x="601" y="4673"/>
                    <a:pt x="1302" y="5974"/>
                  </a:cubicBezTo>
                  <a:cubicBezTo>
                    <a:pt x="1770" y="6829"/>
                    <a:pt x="2421" y="7228"/>
                    <a:pt x="3273" y="7228"/>
                  </a:cubicBezTo>
                  <a:cubicBezTo>
                    <a:pt x="3452" y="7228"/>
                    <a:pt x="3640" y="7210"/>
                    <a:pt x="3837" y="7175"/>
                  </a:cubicBezTo>
                  <a:cubicBezTo>
                    <a:pt x="4304" y="7075"/>
                    <a:pt x="4704" y="7042"/>
                    <a:pt x="4971" y="7008"/>
                  </a:cubicBezTo>
                  <a:cubicBezTo>
                    <a:pt x="5149" y="7029"/>
                    <a:pt x="5317" y="7040"/>
                    <a:pt x="5478" y="7040"/>
                  </a:cubicBezTo>
                  <a:cubicBezTo>
                    <a:pt x="6343" y="7040"/>
                    <a:pt x="6977" y="6742"/>
                    <a:pt x="7539" y="6208"/>
                  </a:cubicBezTo>
                  <a:cubicBezTo>
                    <a:pt x="8840" y="5040"/>
                    <a:pt x="9374" y="3506"/>
                    <a:pt x="9774" y="1871"/>
                  </a:cubicBezTo>
                  <a:cubicBezTo>
                    <a:pt x="9808" y="1671"/>
                    <a:pt x="9641" y="1238"/>
                    <a:pt x="9474" y="1137"/>
                  </a:cubicBezTo>
                  <a:cubicBezTo>
                    <a:pt x="8470" y="414"/>
                    <a:pt x="7401" y="1"/>
                    <a:pt x="6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5"/>
            <p:cNvSpPr/>
            <p:nvPr/>
          </p:nvSpPr>
          <p:spPr>
            <a:xfrm>
              <a:off x="5936009" y="3339399"/>
              <a:ext cx="49639" cy="113978"/>
            </a:xfrm>
            <a:custGeom>
              <a:rect b="b" l="l" r="r" t="t"/>
              <a:pathLst>
                <a:path extrusionOk="0" h="10801" w="4704">
                  <a:moveTo>
                    <a:pt x="1501" y="1"/>
                  </a:moveTo>
                  <a:cubicBezTo>
                    <a:pt x="1434" y="267"/>
                    <a:pt x="1301" y="501"/>
                    <a:pt x="1268" y="768"/>
                  </a:cubicBezTo>
                  <a:cubicBezTo>
                    <a:pt x="967" y="1935"/>
                    <a:pt x="634" y="3103"/>
                    <a:pt x="467" y="4304"/>
                  </a:cubicBezTo>
                  <a:cubicBezTo>
                    <a:pt x="267" y="5705"/>
                    <a:pt x="133" y="7139"/>
                    <a:pt x="100" y="8540"/>
                  </a:cubicBezTo>
                  <a:cubicBezTo>
                    <a:pt x="0" y="9274"/>
                    <a:pt x="334" y="9841"/>
                    <a:pt x="934" y="10208"/>
                  </a:cubicBezTo>
                  <a:cubicBezTo>
                    <a:pt x="1557" y="10653"/>
                    <a:pt x="2254" y="10801"/>
                    <a:pt x="2985" y="10801"/>
                  </a:cubicBezTo>
                  <a:cubicBezTo>
                    <a:pt x="3351" y="10801"/>
                    <a:pt x="3725" y="10764"/>
                    <a:pt x="4103" y="10708"/>
                  </a:cubicBezTo>
                  <a:cubicBezTo>
                    <a:pt x="4170" y="10708"/>
                    <a:pt x="4236" y="10575"/>
                    <a:pt x="4336" y="10541"/>
                  </a:cubicBezTo>
                  <a:cubicBezTo>
                    <a:pt x="3102" y="10341"/>
                    <a:pt x="1768" y="10675"/>
                    <a:pt x="767" y="9441"/>
                  </a:cubicBezTo>
                  <a:lnTo>
                    <a:pt x="767" y="9441"/>
                  </a:lnTo>
                  <a:cubicBezTo>
                    <a:pt x="2539" y="9721"/>
                    <a:pt x="3425" y="9854"/>
                    <a:pt x="3925" y="9854"/>
                  </a:cubicBezTo>
                  <a:cubicBezTo>
                    <a:pt x="4376" y="9854"/>
                    <a:pt x="4514" y="9746"/>
                    <a:pt x="4703" y="9541"/>
                  </a:cubicBezTo>
                  <a:cubicBezTo>
                    <a:pt x="4525" y="9541"/>
                    <a:pt x="4348" y="9570"/>
                    <a:pt x="4189" y="9570"/>
                  </a:cubicBezTo>
                  <a:cubicBezTo>
                    <a:pt x="4110" y="9570"/>
                    <a:pt x="4036" y="9563"/>
                    <a:pt x="3970" y="9541"/>
                  </a:cubicBezTo>
                  <a:cubicBezTo>
                    <a:pt x="3002" y="9441"/>
                    <a:pt x="2035" y="9307"/>
                    <a:pt x="1034" y="9140"/>
                  </a:cubicBezTo>
                  <a:cubicBezTo>
                    <a:pt x="634" y="9040"/>
                    <a:pt x="434" y="8774"/>
                    <a:pt x="434" y="8340"/>
                  </a:cubicBezTo>
                  <a:cubicBezTo>
                    <a:pt x="434" y="7840"/>
                    <a:pt x="367" y="7306"/>
                    <a:pt x="467" y="6805"/>
                  </a:cubicBezTo>
                  <a:cubicBezTo>
                    <a:pt x="801" y="4771"/>
                    <a:pt x="1201" y="2703"/>
                    <a:pt x="1601" y="668"/>
                  </a:cubicBezTo>
                  <a:lnTo>
                    <a:pt x="1701" y="34"/>
                  </a:lnTo>
                  <a:cubicBezTo>
                    <a:pt x="1635" y="34"/>
                    <a:pt x="1601"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5"/>
            <p:cNvSpPr/>
            <p:nvPr/>
          </p:nvSpPr>
          <p:spPr>
            <a:xfrm>
              <a:off x="6025769" y="3333236"/>
              <a:ext cx="38728" cy="23427"/>
            </a:xfrm>
            <a:custGeom>
              <a:rect b="b" l="l" r="r" t="t"/>
              <a:pathLst>
                <a:path extrusionOk="0" h="2220" w="3670">
                  <a:moveTo>
                    <a:pt x="1756" y="1"/>
                  </a:moveTo>
                  <a:cubicBezTo>
                    <a:pt x="1451" y="1"/>
                    <a:pt x="1151" y="84"/>
                    <a:pt x="934" y="251"/>
                  </a:cubicBezTo>
                  <a:cubicBezTo>
                    <a:pt x="367" y="618"/>
                    <a:pt x="0" y="1385"/>
                    <a:pt x="234" y="2019"/>
                  </a:cubicBezTo>
                  <a:cubicBezTo>
                    <a:pt x="367" y="1752"/>
                    <a:pt x="467" y="1519"/>
                    <a:pt x="601" y="1252"/>
                  </a:cubicBezTo>
                  <a:cubicBezTo>
                    <a:pt x="851" y="716"/>
                    <a:pt x="1264" y="448"/>
                    <a:pt x="1691" y="448"/>
                  </a:cubicBezTo>
                  <a:cubicBezTo>
                    <a:pt x="2061" y="448"/>
                    <a:pt x="2441" y="649"/>
                    <a:pt x="2735" y="1052"/>
                  </a:cubicBezTo>
                  <a:cubicBezTo>
                    <a:pt x="2902" y="1285"/>
                    <a:pt x="3036" y="1552"/>
                    <a:pt x="3169" y="1785"/>
                  </a:cubicBezTo>
                  <a:cubicBezTo>
                    <a:pt x="3236" y="1919"/>
                    <a:pt x="3369" y="2052"/>
                    <a:pt x="3503" y="2219"/>
                  </a:cubicBezTo>
                  <a:cubicBezTo>
                    <a:pt x="3536" y="2186"/>
                    <a:pt x="3569" y="2119"/>
                    <a:pt x="3669" y="2086"/>
                  </a:cubicBezTo>
                  <a:cubicBezTo>
                    <a:pt x="3636" y="1285"/>
                    <a:pt x="3202" y="718"/>
                    <a:pt x="2602" y="251"/>
                  </a:cubicBezTo>
                  <a:cubicBezTo>
                    <a:pt x="2368" y="84"/>
                    <a:pt x="2060" y="1"/>
                    <a:pt x="1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5"/>
            <p:cNvSpPr/>
            <p:nvPr/>
          </p:nvSpPr>
          <p:spPr>
            <a:xfrm>
              <a:off x="5873000" y="3338660"/>
              <a:ext cx="36258" cy="23279"/>
            </a:xfrm>
            <a:custGeom>
              <a:rect b="b" l="l" r="r" t="t"/>
              <a:pathLst>
                <a:path extrusionOk="0" h="2206" w="3436">
                  <a:moveTo>
                    <a:pt x="1728" y="1"/>
                  </a:moveTo>
                  <a:cubicBezTo>
                    <a:pt x="1523" y="1"/>
                    <a:pt x="1309" y="60"/>
                    <a:pt x="1101" y="171"/>
                  </a:cubicBezTo>
                  <a:cubicBezTo>
                    <a:pt x="500" y="504"/>
                    <a:pt x="167" y="1005"/>
                    <a:pt x="0" y="1605"/>
                  </a:cubicBezTo>
                  <a:cubicBezTo>
                    <a:pt x="100" y="1638"/>
                    <a:pt x="167" y="1705"/>
                    <a:pt x="234" y="1738"/>
                  </a:cubicBezTo>
                  <a:cubicBezTo>
                    <a:pt x="334" y="1538"/>
                    <a:pt x="467" y="1338"/>
                    <a:pt x="634" y="1105"/>
                  </a:cubicBezTo>
                  <a:cubicBezTo>
                    <a:pt x="923" y="670"/>
                    <a:pt x="1290" y="453"/>
                    <a:pt x="1649" y="453"/>
                  </a:cubicBezTo>
                  <a:cubicBezTo>
                    <a:pt x="2034" y="453"/>
                    <a:pt x="2410" y="704"/>
                    <a:pt x="2669" y="1205"/>
                  </a:cubicBezTo>
                  <a:cubicBezTo>
                    <a:pt x="2802" y="1438"/>
                    <a:pt x="2902" y="1705"/>
                    <a:pt x="3002" y="1939"/>
                  </a:cubicBezTo>
                  <a:cubicBezTo>
                    <a:pt x="3069" y="2072"/>
                    <a:pt x="3236" y="2105"/>
                    <a:pt x="3302" y="2205"/>
                  </a:cubicBezTo>
                  <a:cubicBezTo>
                    <a:pt x="3336" y="2072"/>
                    <a:pt x="3436" y="1939"/>
                    <a:pt x="3403" y="1872"/>
                  </a:cubicBezTo>
                  <a:cubicBezTo>
                    <a:pt x="3136" y="1372"/>
                    <a:pt x="2902" y="771"/>
                    <a:pt x="2502" y="371"/>
                  </a:cubicBezTo>
                  <a:cubicBezTo>
                    <a:pt x="2287" y="117"/>
                    <a:pt x="2016" y="1"/>
                    <a:pt x="1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5"/>
            <p:cNvSpPr/>
            <p:nvPr/>
          </p:nvSpPr>
          <p:spPr>
            <a:xfrm>
              <a:off x="5998659" y="3291174"/>
              <a:ext cx="83787" cy="28756"/>
            </a:xfrm>
            <a:custGeom>
              <a:rect b="b" l="l" r="r" t="t"/>
              <a:pathLst>
                <a:path extrusionOk="0" h="2725" w="7940">
                  <a:moveTo>
                    <a:pt x="4884" y="332"/>
                  </a:moveTo>
                  <a:cubicBezTo>
                    <a:pt x="5570" y="332"/>
                    <a:pt x="6249" y="455"/>
                    <a:pt x="6906" y="701"/>
                  </a:cubicBezTo>
                  <a:cubicBezTo>
                    <a:pt x="7206" y="835"/>
                    <a:pt x="7439" y="1068"/>
                    <a:pt x="7739" y="1235"/>
                  </a:cubicBezTo>
                  <a:cubicBezTo>
                    <a:pt x="7706" y="1268"/>
                    <a:pt x="7706" y="1368"/>
                    <a:pt x="7673" y="1402"/>
                  </a:cubicBezTo>
                  <a:cubicBezTo>
                    <a:pt x="7439" y="1368"/>
                    <a:pt x="7272" y="1368"/>
                    <a:pt x="7072" y="1335"/>
                  </a:cubicBezTo>
                  <a:cubicBezTo>
                    <a:pt x="6482" y="1166"/>
                    <a:pt x="5904" y="1089"/>
                    <a:pt x="5337" y="1089"/>
                  </a:cubicBezTo>
                  <a:cubicBezTo>
                    <a:pt x="4333" y="1089"/>
                    <a:pt x="3361" y="1330"/>
                    <a:pt x="2402" y="1735"/>
                  </a:cubicBezTo>
                  <a:cubicBezTo>
                    <a:pt x="2002" y="1902"/>
                    <a:pt x="1568" y="2102"/>
                    <a:pt x="1101" y="2236"/>
                  </a:cubicBezTo>
                  <a:cubicBezTo>
                    <a:pt x="1043" y="2245"/>
                    <a:pt x="984" y="2249"/>
                    <a:pt x="921" y="2249"/>
                  </a:cubicBezTo>
                  <a:cubicBezTo>
                    <a:pt x="770" y="2249"/>
                    <a:pt x="594" y="2226"/>
                    <a:pt x="334" y="2202"/>
                  </a:cubicBezTo>
                  <a:cubicBezTo>
                    <a:pt x="1766" y="955"/>
                    <a:pt x="3342" y="332"/>
                    <a:pt x="4884" y="332"/>
                  </a:cubicBezTo>
                  <a:close/>
                  <a:moveTo>
                    <a:pt x="5104" y="1"/>
                  </a:moveTo>
                  <a:cubicBezTo>
                    <a:pt x="3236" y="34"/>
                    <a:pt x="1702" y="835"/>
                    <a:pt x="234" y="1869"/>
                  </a:cubicBezTo>
                  <a:cubicBezTo>
                    <a:pt x="1" y="2069"/>
                    <a:pt x="34" y="2502"/>
                    <a:pt x="401" y="2669"/>
                  </a:cubicBezTo>
                  <a:cubicBezTo>
                    <a:pt x="557" y="2708"/>
                    <a:pt x="714" y="2725"/>
                    <a:pt x="870" y="2725"/>
                  </a:cubicBezTo>
                  <a:cubicBezTo>
                    <a:pt x="980" y="2725"/>
                    <a:pt x="1091" y="2716"/>
                    <a:pt x="1201" y="2703"/>
                  </a:cubicBezTo>
                  <a:cubicBezTo>
                    <a:pt x="1668" y="2569"/>
                    <a:pt x="2069" y="2369"/>
                    <a:pt x="2502" y="2202"/>
                  </a:cubicBezTo>
                  <a:cubicBezTo>
                    <a:pt x="3503" y="1757"/>
                    <a:pt x="4533" y="1476"/>
                    <a:pt x="5593" y="1476"/>
                  </a:cubicBezTo>
                  <a:cubicBezTo>
                    <a:pt x="6124" y="1476"/>
                    <a:pt x="6661" y="1546"/>
                    <a:pt x="7206" y="1702"/>
                  </a:cubicBezTo>
                  <a:cubicBezTo>
                    <a:pt x="7252" y="1717"/>
                    <a:pt x="7304" y="1724"/>
                    <a:pt x="7359" y="1724"/>
                  </a:cubicBezTo>
                  <a:cubicBezTo>
                    <a:pt x="7542" y="1724"/>
                    <a:pt x="7760" y="1653"/>
                    <a:pt x="7940" y="1602"/>
                  </a:cubicBezTo>
                  <a:cubicBezTo>
                    <a:pt x="7873" y="1368"/>
                    <a:pt x="7773" y="1035"/>
                    <a:pt x="7606" y="835"/>
                  </a:cubicBezTo>
                  <a:cubicBezTo>
                    <a:pt x="7439" y="601"/>
                    <a:pt x="7206" y="501"/>
                    <a:pt x="6939" y="401"/>
                  </a:cubicBezTo>
                  <a:cubicBezTo>
                    <a:pt x="6372" y="234"/>
                    <a:pt x="5738" y="101"/>
                    <a:pt x="51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5"/>
            <p:cNvSpPr/>
            <p:nvPr/>
          </p:nvSpPr>
          <p:spPr>
            <a:xfrm>
              <a:off x="5631168" y="3698796"/>
              <a:ext cx="82732" cy="299913"/>
            </a:xfrm>
            <a:custGeom>
              <a:rect b="b" l="l" r="r" t="t"/>
              <a:pathLst>
                <a:path extrusionOk="0" h="28421" w="7840">
                  <a:moveTo>
                    <a:pt x="67" y="0"/>
                  </a:moveTo>
                  <a:cubicBezTo>
                    <a:pt x="34" y="67"/>
                    <a:pt x="34" y="100"/>
                    <a:pt x="1" y="134"/>
                  </a:cubicBezTo>
                  <a:cubicBezTo>
                    <a:pt x="34" y="167"/>
                    <a:pt x="67" y="267"/>
                    <a:pt x="134" y="301"/>
                  </a:cubicBezTo>
                  <a:cubicBezTo>
                    <a:pt x="1535" y="1935"/>
                    <a:pt x="2803" y="3636"/>
                    <a:pt x="3570" y="5671"/>
                  </a:cubicBezTo>
                  <a:cubicBezTo>
                    <a:pt x="6405" y="12709"/>
                    <a:pt x="7573" y="20015"/>
                    <a:pt x="7039" y="27620"/>
                  </a:cubicBezTo>
                  <a:cubicBezTo>
                    <a:pt x="7039" y="27854"/>
                    <a:pt x="7072" y="28154"/>
                    <a:pt x="7072" y="28421"/>
                  </a:cubicBezTo>
                  <a:lnTo>
                    <a:pt x="7306" y="28421"/>
                  </a:lnTo>
                  <a:cubicBezTo>
                    <a:pt x="7339" y="28154"/>
                    <a:pt x="7473" y="27920"/>
                    <a:pt x="7473" y="27620"/>
                  </a:cubicBezTo>
                  <a:cubicBezTo>
                    <a:pt x="7506" y="26853"/>
                    <a:pt x="7539" y="26152"/>
                    <a:pt x="7573" y="25419"/>
                  </a:cubicBezTo>
                  <a:cubicBezTo>
                    <a:pt x="7840" y="18247"/>
                    <a:pt x="6405" y="11342"/>
                    <a:pt x="3637" y="4770"/>
                  </a:cubicBezTo>
                  <a:cubicBezTo>
                    <a:pt x="2903" y="3103"/>
                    <a:pt x="1802" y="1702"/>
                    <a:pt x="635" y="401"/>
                  </a:cubicBezTo>
                  <a:cubicBezTo>
                    <a:pt x="501" y="234"/>
                    <a:pt x="234" y="134"/>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5"/>
            <p:cNvSpPr/>
            <p:nvPr/>
          </p:nvSpPr>
          <p:spPr>
            <a:xfrm>
              <a:off x="5386530" y="3092998"/>
              <a:ext cx="1043695" cy="1629781"/>
            </a:xfrm>
            <a:custGeom>
              <a:rect b="b" l="l" r="r" t="t"/>
              <a:pathLst>
                <a:path extrusionOk="0" h="154445" w="98905">
                  <a:moveTo>
                    <a:pt x="46471" y="20075"/>
                  </a:moveTo>
                  <a:cubicBezTo>
                    <a:pt x="46890" y="20075"/>
                    <a:pt x="47312" y="20124"/>
                    <a:pt x="47735" y="20215"/>
                  </a:cubicBezTo>
                  <a:cubicBezTo>
                    <a:pt x="48735" y="20482"/>
                    <a:pt x="49769" y="20782"/>
                    <a:pt x="50737" y="21616"/>
                  </a:cubicBezTo>
                  <a:cubicBezTo>
                    <a:pt x="50467" y="21641"/>
                    <a:pt x="50287" y="21719"/>
                    <a:pt x="50131" y="21719"/>
                  </a:cubicBezTo>
                  <a:cubicBezTo>
                    <a:pt x="50075" y="21719"/>
                    <a:pt x="50022" y="21709"/>
                    <a:pt x="49970" y="21683"/>
                  </a:cubicBezTo>
                  <a:cubicBezTo>
                    <a:pt x="48651" y="21251"/>
                    <a:pt x="47319" y="21084"/>
                    <a:pt x="45973" y="21084"/>
                  </a:cubicBezTo>
                  <a:cubicBezTo>
                    <a:pt x="45241" y="21084"/>
                    <a:pt x="44505" y="21133"/>
                    <a:pt x="43765" y="21216"/>
                  </a:cubicBezTo>
                  <a:cubicBezTo>
                    <a:pt x="43732" y="21216"/>
                    <a:pt x="43632" y="21216"/>
                    <a:pt x="43432" y="21182"/>
                  </a:cubicBezTo>
                  <a:cubicBezTo>
                    <a:pt x="43732" y="20949"/>
                    <a:pt x="43932" y="20782"/>
                    <a:pt x="44132" y="20649"/>
                  </a:cubicBezTo>
                  <a:cubicBezTo>
                    <a:pt x="44878" y="20254"/>
                    <a:pt x="45667" y="20075"/>
                    <a:pt x="46471" y="20075"/>
                  </a:cubicBezTo>
                  <a:close/>
                  <a:moveTo>
                    <a:pt x="54074" y="2808"/>
                  </a:moveTo>
                  <a:cubicBezTo>
                    <a:pt x="54822" y="2808"/>
                    <a:pt x="55633" y="3107"/>
                    <a:pt x="56508" y="3636"/>
                  </a:cubicBezTo>
                  <a:cubicBezTo>
                    <a:pt x="57842" y="4470"/>
                    <a:pt x="59109" y="5471"/>
                    <a:pt x="60177" y="6672"/>
                  </a:cubicBezTo>
                  <a:cubicBezTo>
                    <a:pt x="64880" y="12176"/>
                    <a:pt x="68349" y="18380"/>
                    <a:pt x="69917" y="25552"/>
                  </a:cubicBezTo>
                  <a:cubicBezTo>
                    <a:pt x="70451" y="28054"/>
                    <a:pt x="70784" y="30556"/>
                    <a:pt x="70718" y="33124"/>
                  </a:cubicBezTo>
                  <a:cubicBezTo>
                    <a:pt x="70651" y="34525"/>
                    <a:pt x="70484" y="35993"/>
                    <a:pt x="70151" y="37327"/>
                  </a:cubicBezTo>
                  <a:cubicBezTo>
                    <a:pt x="69884" y="38461"/>
                    <a:pt x="69283" y="39562"/>
                    <a:pt x="68650" y="40563"/>
                  </a:cubicBezTo>
                  <a:cubicBezTo>
                    <a:pt x="66915" y="43398"/>
                    <a:pt x="64747" y="45867"/>
                    <a:pt x="61778" y="47535"/>
                  </a:cubicBezTo>
                  <a:cubicBezTo>
                    <a:pt x="59910" y="48635"/>
                    <a:pt x="57909" y="49469"/>
                    <a:pt x="55707" y="49469"/>
                  </a:cubicBezTo>
                  <a:cubicBezTo>
                    <a:pt x="55307" y="49469"/>
                    <a:pt x="54940" y="49403"/>
                    <a:pt x="54573" y="49369"/>
                  </a:cubicBezTo>
                  <a:cubicBezTo>
                    <a:pt x="54406" y="49369"/>
                    <a:pt x="54206" y="49336"/>
                    <a:pt x="54039" y="49303"/>
                  </a:cubicBezTo>
                  <a:cubicBezTo>
                    <a:pt x="53872" y="49236"/>
                    <a:pt x="53706" y="49236"/>
                    <a:pt x="53539" y="49202"/>
                  </a:cubicBezTo>
                  <a:lnTo>
                    <a:pt x="53472" y="49202"/>
                  </a:lnTo>
                  <a:cubicBezTo>
                    <a:pt x="53439" y="49202"/>
                    <a:pt x="53372" y="49169"/>
                    <a:pt x="53272" y="49169"/>
                  </a:cubicBezTo>
                  <a:cubicBezTo>
                    <a:pt x="53105" y="49136"/>
                    <a:pt x="52972" y="49069"/>
                    <a:pt x="52805" y="49036"/>
                  </a:cubicBezTo>
                  <a:cubicBezTo>
                    <a:pt x="52638" y="49002"/>
                    <a:pt x="52471" y="48902"/>
                    <a:pt x="52271" y="48869"/>
                  </a:cubicBezTo>
                  <a:lnTo>
                    <a:pt x="52038" y="48735"/>
                  </a:lnTo>
                  <a:cubicBezTo>
                    <a:pt x="52038" y="48735"/>
                    <a:pt x="51971" y="48735"/>
                    <a:pt x="51971" y="48702"/>
                  </a:cubicBezTo>
                  <a:cubicBezTo>
                    <a:pt x="51904" y="48669"/>
                    <a:pt x="51771" y="48635"/>
                    <a:pt x="51704" y="48569"/>
                  </a:cubicBezTo>
                  <a:lnTo>
                    <a:pt x="51437" y="48469"/>
                  </a:lnTo>
                  <a:cubicBezTo>
                    <a:pt x="51404" y="48402"/>
                    <a:pt x="51371" y="48402"/>
                    <a:pt x="51304" y="48369"/>
                  </a:cubicBezTo>
                  <a:cubicBezTo>
                    <a:pt x="51237" y="48335"/>
                    <a:pt x="51104" y="48235"/>
                    <a:pt x="51037" y="48202"/>
                  </a:cubicBezTo>
                  <a:cubicBezTo>
                    <a:pt x="50937" y="48168"/>
                    <a:pt x="50904" y="48135"/>
                    <a:pt x="50803" y="48068"/>
                  </a:cubicBezTo>
                  <a:cubicBezTo>
                    <a:pt x="50770" y="48035"/>
                    <a:pt x="50703" y="48002"/>
                    <a:pt x="50637" y="48002"/>
                  </a:cubicBezTo>
                  <a:cubicBezTo>
                    <a:pt x="50570" y="47968"/>
                    <a:pt x="50437" y="47868"/>
                    <a:pt x="50370" y="47801"/>
                  </a:cubicBezTo>
                  <a:cubicBezTo>
                    <a:pt x="50070" y="47568"/>
                    <a:pt x="49803" y="47401"/>
                    <a:pt x="49569" y="47168"/>
                  </a:cubicBezTo>
                  <a:cubicBezTo>
                    <a:pt x="49436" y="47034"/>
                    <a:pt x="49336" y="46967"/>
                    <a:pt x="49202" y="46834"/>
                  </a:cubicBezTo>
                  <a:lnTo>
                    <a:pt x="48802" y="46467"/>
                  </a:lnTo>
                  <a:cubicBezTo>
                    <a:pt x="48702" y="46334"/>
                    <a:pt x="48569" y="46200"/>
                    <a:pt x="48468" y="46067"/>
                  </a:cubicBezTo>
                  <a:cubicBezTo>
                    <a:pt x="48268" y="45867"/>
                    <a:pt x="48102" y="45667"/>
                    <a:pt x="47935" y="45400"/>
                  </a:cubicBezTo>
                  <a:lnTo>
                    <a:pt x="47901" y="45366"/>
                  </a:lnTo>
                  <a:cubicBezTo>
                    <a:pt x="47635" y="45066"/>
                    <a:pt x="47434" y="44733"/>
                    <a:pt x="47201" y="44466"/>
                  </a:cubicBezTo>
                  <a:cubicBezTo>
                    <a:pt x="46600" y="43632"/>
                    <a:pt x="46033" y="42731"/>
                    <a:pt x="45533" y="41864"/>
                  </a:cubicBezTo>
                  <a:cubicBezTo>
                    <a:pt x="45433" y="41730"/>
                    <a:pt x="45366" y="41564"/>
                    <a:pt x="45266" y="41464"/>
                  </a:cubicBezTo>
                  <a:cubicBezTo>
                    <a:pt x="45099" y="41163"/>
                    <a:pt x="44933" y="40863"/>
                    <a:pt x="44766" y="40530"/>
                  </a:cubicBezTo>
                  <a:cubicBezTo>
                    <a:pt x="44599" y="40229"/>
                    <a:pt x="44499" y="39962"/>
                    <a:pt x="44366" y="39662"/>
                  </a:cubicBezTo>
                  <a:lnTo>
                    <a:pt x="44366" y="39629"/>
                  </a:lnTo>
                  <a:cubicBezTo>
                    <a:pt x="44199" y="39295"/>
                    <a:pt x="44065" y="38962"/>
                    <a:pt x="43899" y="38628"/>
                  </a:cubicBezTo>
                  <a:cubicBezTo>
                    <a:pt x="43899" y="38561"/>
                    <a:pt x="43865" y="38528"/>
                    <a:pt x="43865" y="38528"/>
                  </a:cubicBezTo>
                  <a:cubicBezTo>
                    <a:pt x="43732" y="38228"/>
                    <a:pt x="43598" y="37961"/>
                    <a:pt x="43498" y="37627"/>
                  </a:cubicBezTo>
                  <a:cubicBezTo>
                    <a:pt x="43498" y="37561"/>
                    <a:pt x="43432" y="37561"/>
                    <a:pt x="43432" y="37527"/>
                  </a:cubicBezTo>
                  <a:cubicBezTo>
                    <a:pt x="43365" y="37294"/>
                    <a:pt x="43265" y="37027"/>
                    <a:pt x="43198" y="36827"/>
                  </a:cubicBezTo>
                  <a:cubicBezTo>
                    <a:pt x="43098" y="36627"/>
                    <a:pt x="43031" y="36393"/>
                    <a:pt x="42998" y="36160"/>
                  </a:cubicBezTo>
                  <a:cubicBezTo>
                    <a:pt x="42898" y="35960"/>
                    <a:pt x="42864" y="35726"/>
                    <a:pt x="42764" y="35493"/>
                  </a:cubicBezTo>
                  <a:cubicBezTo>
                    <a:pt x="42731" y="35326"/>
                    <a:pt x="42664" y="35126"/>
                    <a:pt x="42598" y="34959"/>
                  </a:cubicBezTo>
                  <a:cubicBezTo>
                    <a:pt x="42564" y="34825"/>
                    <a:pt x="42531" y="34692"/>
                    <a:pt x="42464" y="34525"/>
                  </a:cubicBezTo>
                  <a:lnTo>
                    <a:pt x="41997" y="32524"/>
                  </a:lnTo>
                  <a:cubicBezTo>
                    <a:pt x="41997" y="32490"/>
                    <a:pt x="41930" y="32390"/>
                    <a:pt x="41930" y="32357"/>
                  </a:cubicBezTo>
                  <a:cubicBezTo>
                    <a:pt x="41897" y="32057"/>
                    <a:pt x="41830" y="31790"/>
                    <a:pt x="41764" y="31490"/>
                  </a:cubicBezTo>
                  <a:cubicBezTo>
                    <a:pt x="41764" y="31456"/>
                    <a:pt x="41730" y="31356"/>
                    <a:pt x="41730" y="31323"/>
                  </a:cubicBezTo>
                  <a:cubicBezTo>
                    <a:pt x="41697" y="30989"/>
                    <a:pt x="41597" y="30656"/>
                    <a:pt x="41564" y="30356"/>
                  </a:cubicBezTo>
                  <a:cubicBezTo>
                    <a:pt x="41530" y="30022"/>
                    <a:pt x="41430" y="29655"/>
                    <a:pt x="41397" y="29322"/>
                  </a:cubicBezTo>
                  <a:cubicBezTo>
                    <a:pt x="41363" y="28988"/>
                    <a:pt x="41330" y="28621"/>
                    <a:pt x="41230" y="28221"/>
                  </a:cubicBezTo>
                  <a:lnTo>
                    <a:pt x="41230" y="28154"/>
                  </a:lnTo>
                  <a:cubicBezTo>
                    <a:pt x="41197" y="27820"/>
                    <a:pt x="41163" y="27520"/>
                    <a:pt x="41097" y="27187"/>
                  </a:cubicBezTo>
                  <a:cubicBezTo>
                    <a:pt x="41063" y="26820"/>
                    <a:pt x="41030" y="26486"/>
                    <a:pt x="40963" y="26119"/>
                  </a:cubicBezTo>
                  <a:cubicBezTo>
                    <a:pt x="40930" y="25786"/>
                    <a:pt x="40896" y="25452"/>
                    <a:pt x="40896" y="25152"/>
                  </a:cubicBezTo>
                  <a:cubicBezTo>
                    <a:pt x="40863" y="24718"/>
                    <a:pt x="40796" y="24318"/>
                    <a:pt x="40763" y="23951"/>
                  </a:cubicBezTo>
                  <a:cubicBezTo>
                    <a:pt x="40696" y="22717"/>
                    <a:pt x="40563" y="21483"/>
                    <a:pt x="40463" y="20282"/>
                  </a:cubicBezTo>
                  <a:cubicBezTo>
                    <a:pt x="40496" y="20215"/>
                    <a:pt x="40529" y="20015"/>
                    <a:pt x="40563" y="19848"/>
                  </a:cubicBezTo>
                  <a:cubicBezTo>
                    <a:pt x="41263" y="17013"/>
                    <a:pt x="42231" y="14277"/>
                    <a:pt x="43532" y="11676"/>
                  </a:cubicBezTo>
                  <a:cubicBezTo>
                    <a:pt x="43565" y="11609"/>
                    <a:pt x="43598" y="11509"/>
                    <a:pt x="43665" y="11475"/>
                  </a:cubicBezTo>
                  <a:lnTo>
                    <a:pt x="43832" y="11475"/>
                  </a:lnTo>
                  <a:cubicBezTo>
                    <a:pt x="43765" y="11542"/>
                    <a:pt x="43765" y="11642"/>
                    <a:pt x="43732" y="11709"/>
                  </a:cubicBezTo>
                  <a:cubicBezTo>
                    <a:pt x="43732" y="11809"/>
                    <a:pt x="43698" y="11876"/>
                    <a:pt x="43698" y="11909"/>
                  </a:cubicBezTo>
                  <a:lnTo>
                    <a:pt x="43698" y="11976"/>
                  </a:lnTo>
                  <a:cubicBezTo>
                    <a:pt x="43698" y="12042"/>
                    <a:pt x="43665" y="12143"/>
                    <a:pt x="43665" y="12209"/>
                  </a:cubicBezTo>
                  <a:cubicBezTo>
                    <a:pt x="43598" y="12376"/>
                    <a:pt x="43598" y="12510"/>
                    <a:pt x="43598" y="12676"/>
                  </a:cubicBezTo>
                  <a:lnTo>
                    <a:pt x="43598" y="12977"/>
                  </a:lnTo>
                  <a:cubicBezTo>
                    <a:pt x="43598" y="13343"/>
                    <a:pt x="43598" y="13744"/>
                    <a:pt x="43665" y="14144"/>
                  </a:cubicBezTo>
                  <a:cubicBezTo>
                    <a:pt x="43698" y="14344"/>
                    <a:pt x="43698" y="14511"/>
                    <a:pt x="43732" y="14678"/>
                  </a:cubicBezTo>
                  <a:cubicBezTo>
                    <a:pt x="43765" y="14845"/>
                    <a:pt x="43765" y="15011"/>
                    <a:pt x="43832" y="15178"/>
                  </a:cubicBezTo>
                  <a:cubicBezTo>
                    <a:pt x="43865" y="15378"/>
                    <a:pt x="43899" y="15578"/>
                    <a:pt x="43999" y="15812"/>
                  </a:cubicBezTo>
                  <a:lnTo>
                    <a:pt x="44099" y="16145"/>
                  </a:lnTo>
                  <a:cubicBezTo>
                    <a:pt x="44666" y="17780"/>
                    <a:pt x="45867" y="18814"/>
                    <a:pt x="47101" y="19548"/>
                  </a:cubicBezTo>
                  <a:cubicBezTo>
                    <a:pt x="46334" y="19715"/>
                    <a:pt x="45366" y="19848"/>
                    <a:pt x="44432" y="20115"/>
                  </a:cubicBezTo>
                  <a:cubicBezTo>
                    <a:pt x="44032" y="20215"/>
                    <a:pt x="43598" y="20549"/>
                    <a:pt x="43265" y="20882"/>
                  </a:cubicBezTo>
                  <a:cubicBezTo>
                    <a:pt x="42998" y="21182"/>
                    <a:pt x="43165" y="21483"/>
                    <a:pt x="43565" y="21483"/>
                  </a:cubicBezTo>
                  <a:cubicBezTo>
                    <a:pt x="44165" y="21483"/>
                    <a:pt x="44699" y="21383"/>
                    <a:pt x="45266" y="21349"/>
                  </a:cubicBezTo>
                  <a:cubicBezTo>
                    <a:pt x="45544" y="21326"/>
                    <a:pt x="45817" y="21314"/>
                    <a:pt x="46088" y="21314"/>
                  </a:cubicBezTo>
                  <a:cubicBezTo>
                    <a:pt x="47343" y="21314"/>
                    <a:pt x="48528" y="21553"/>
                    <a:pt x="49736" y="21883"/>
                  </a:cubicBezTo>
                  <a:cubicBezTo>
                    <a:pt x="49845" y="21937"/>
                    <a:pt x="49976" y="21992"/>
                    <a:pt x="50093" y="21992"/>
                  </a:cubicBezTo>
                  <a:cubicBezTo>
                    <a:pt x="50120" y="21992"/>
                    <a:pt x="50145" y="21989"/>
                    <a:pt x="50170" y="21983"/>
                  </a:cubicBezTo>
                  <a:cubicBezTo>
                    <a:pt x="50437" y="21883"/>
                    <a:pt x="50703" y="21683"/>
                    <a:pt x="50937" y="21549"/>
                  </a:cubicBezTo>
                  <a:cubicBezTo>
                    <a:pt x="50803" y="21349"/>
                    <a:pt x="50770" y="21049"/>
                    <a:pt x="50570" y="20982"/>
                  </a:cubicBezTo>
                  <a:cubicBezTo>
                    <a:pt x="49703" y="20515"/>
                    <a:pt x="48835" y="20115"/>
                    <a:pt x="47901" y="19648"/>
                  </a:cubicBezTo>
                  <a:cubicBezTo>
                    <a:pt x="47901" y="19615"/>
                    <a:pt x="47901" y="19381"/>
                    <a:pt x="47835" y="19314"/>
                  </a:cubicBezTo>
                  <a:cubicBezTo>
                    <a:pt x="46600" y="17847"/>
                    <a:pt x="46434" y="16112"/>
                    <a:pt x="46701" y="14311"/>
                  </a:cubicBezTo>
                  <a:cubicBezTo>
                    <a:pt x="47201" y="10375"/>
                    <a:pt x="49002" y="7039"/>
                    <a:pt x="51571" y="4137"/>
                  </a:cubicBezTo>
                  <a:lnTo>
                    <a:pt x="52071" y="3636"/>
                  </a:lnTo>
                  <a:cubicBezTo>
                    <a:pt x="52138" y="3536"/>
                    <a:pt x="52238" y="3503"/>
                    <a:pt x="52305" y="3403"/>
                  </a:cubicBezTo>
                  <a:cubicBezTo>
                    <a:pt x="52405" y="3370"/>
                    <a:pt x="52471" y="3303"/>
                    <a:pt x="52571" y="3236"/>
                  </a:cubicBezTo>
                  <a:cubicBezTo>
                    <a:pt x="52605" y="3203"/>
                    <a:pt x="52705" y="3169"/>
                    <a:pt x="52738" y="3169"/>
                  </a:cubicBezTo>
                  <a:cubicBezTo>
                    <a:pt x="52872" y="3136"/>
                    <a:pt x="52972" y="3036"/>
                    <a:pt x="53072" y="3003"/>
                  </a:cubicBezTo>
                  <a:cubicBezTo>
                    <a:pt x="53105" y="3003"/>
                    <a:pt x="53138" y="2969"/>
                    <a:pt x="53239" y="2969"/>
                  </a:cubicBezTo>
                  <a:cubicBezTo>
                    <a:pt x="53272" y="2969"/>
                    <a:pt x="53272" y="2969"/>
                    <a:pt x="53305" y="2936"/>
                  </a:cubicBezTo>
                  <a:cubicBezTo>
                    <a:pt x="53372" y="2936"/>
                    <a:pt x="53405" y="2869"/>
                    <a:pt x="53505" y="2869"/>
                  </a:cubicBezTo>
                  <a:cubicBezTo>
                    <a:pt x="53691" y="2828"/>
                    <a:pt x="53880" y="2808"/>
                    <a:pt x="54074" y="2808"/>
                  </a:cubicBezTo>
                  <a:close/>
                  <a:moveTo>
                    <a:pt x="69617" y="39996"/>
                  </a:moveTo>
                  <a:cubicBezTo>
                    <a:pt x="69250" y="41864"/>
                    <a:pt x="68916" y="43665"/>
                    <a:pt x="68383" y="45366"/>
                  </a:cubicBezTo>
                  <a:cubicBezTo>
                    <a:pt x="67849" y="47301"/>
                    <a:pt x="67849" y="49169"/>
                    <a:pt x="68183" y="51070"/>
                  </a:cubicBezTo>
                  <a:cubicBezTo>
                    <a:pt x="68216" y="51237"/>
                    <a:pt x="68249" y="51404"/>
                    <a:pt x="68249" y="51638"/>
                  </a:cubicBezTo>
                  <a:cubicBezTo>
                    <a:pt x="68283" y="51804"/>
                    <a:pt x="68316" y="51971"/>
                    <a:pt x="68383" y="52171"/>
                  </a:cubicBezTo>
                  <a:cubicBezTo>
                    <a:pt x="68516" y="52638"/>
                    <a:pt x="68616" y="53039"/>
                    <a:pt x="68716" y="53506"/>
                  </a:cubicBezTo>
                  <a:cubicBezTo>
                    <a:pt x="68750" y="53572"/>
                    <a:pt x="68750" y="53672"/>
                    <a:pt x="68783" y="53739"/>
                  </a:cubicBezTo>
                  <a:cubicBezTo>
                    <a:pt x="68716" y="53672"/>
                    <a:pt x="68616" y="53572"/>
                    <a:pt x="68583" y="53506"/>
                  </a:cubicBezTo>
                  <a:cubicBezTo>
                    <a:pt x="68549" y="53405"/>
                    <a:pt x="68449" y="53372"/>
                    <a:pt x="68416" y="53305"/>
                  </a:cubicBezTo>
                  <a:cubicBezTo>
                    <a:pt x="68383" y="53239"/>
                    <a:pt x="68383" y="53205"/>
                    <a:pt x="68349" y="53172"/>
                  </a:cubicBezTo>
                  <a:cubicBezTo>
                    <a:pt x="68283" y="53072"/>
                    <a:pt x="68216" y="53005"/>
                    <a:pt x="68183" y="52905"/>
                  </a:cubicBezTo>
                  <a:cubicBezTo>
                    <a:pt x="68116" y="52838"/>
                    <a:pt x="68049" y="52705"/>
                    <a:pt x="68016" y="52638"/>
                  </a:cubicBezTo>
                  <a:lnTo>
                    <a:pt x="67882" y="52371"/>
                  </a:lnTo>
                  <a:cubicBezTo>
                    <a:pt x="67849" y="52238"/>
                    <a:pt x="67782" y="52105"/>
                    <a:pt x="67716" y="52004"/>
                  </a:cubicBezTo>
                  <a:cubicBezTo>
                    <a:pt x="67682" y="51904"/>
                    <a:pt x="67615" y="51838"/>
                    <a:pt x="67615" y="51704"/>
                  </a:cubicBezTo>
                  <a:lnTo>
                    <a:pt x="67515" y="51337"/>
                  </a:lnTo>
                  <a:cubicBezTo>
                    <a:pt x="67449" y="51237"/>
                    <a:pt x="67449" y="51171"/>
                    <a:pt x="67415" y="51037"/>
                  </a:cubicBezTo>
                  <a:cubicBezTo>
                    <a:pt x="67349" y="50737"/>
                    <a:pt x="67282" y="50470"/>
                    <a:pt x="67249" y="50170"/>
                  </a:cubicBezTo>
                  <a:cubicBezTo>
                    <a:pt x="67249" y="50070"/>
                    <a:pt x="67215" y="50003"/>
                    <a:pt x="67215" y="49870"/>
                  </a:cubicBezTo>
                  <a:cubicBezTo>
                    <a:pt x="67215" y="49803"/>
                    <a:pt x="67215" y="49703"/>
                    <a:pt x="67182" y="49669"/>
                  </a:cubicBezTo>
                  <a:lnTo>
                    <a:pt x="67182" y="49469"/>
                  </a:lnTo>
                  <a:lnTo>
                    <a:pt x="67182" y="49303"/>
                  </a:lnTo>
                  <a:cubicBezTo>
                    <a:pt x="67182" y="49202"/>
                    <a:pt x="67182" y="49069"/>
                    <a:pt x="67115" y="49002"/>
                  </a:cubicBezTo>
                  <a:cubicBezTo>
                    <a:pt x="67082" y="48035"/>
                    <a:pt x="67115" y="47134"/>
                    <a:pt x="67215" y="46200"/>
                  </a:cubicBezTo>
                  <a:cubicBezTo>
                    <a:pt x="67215" y="46033"/>
                    <a:pt x="67249" y="45867"/>
                    <a:pt x="67282" y="45667"/>
                  </a:cubicBezTo>
                  <a:lnTo>
                    <a:pt x="67282" y="45566"/>
                  </a:lnTo>
                  <a:cubicBezTo>
                    <a:pt x="67349" y="45333"/>
                    <a:pt x="67382" y="45133"/>
                    <a:pt x="67415" y="44866"/>
                  </a:cubicBezTo>
                  <a:lnTo>
                    <a:pt x="67515" y="44399"/>
                  </a:lnTo>
                  <a:lnTo>
                    <a:pt x="67882" y="42798"/>
                  </a:lnTo>
                  <a:cubicBezTo>
                    <a:pt x="67916" y="42631"/>
                    <a:pt x="67949" y="42464"/>
                    <a:pt x="68082" y="42331"/>
                  </a:cubicBezTo>
                  <a:cubicBezTo>
                    <a:pt x="68583" y="41564"/>
                    <a:pt x="69083" y="40830"/>
                    <a:pt x="69617" y="39996"/>
                  </a:cubicBezTo>
                  <a:close/>
                  <a:moveTo>
                    <a:pt x="40229" y="22116"/>
                  </a:moveTo>
                  <a:cubicBezTo>
                    <a:pt x="40396" y="23784"/>
                    <a:pt x="40529" y="25452"/>
                    <a:pt x="40730" y="27120"/>
                  </a:cubicBezTo>
                  <a:cubicBezTo>
                    <a:pt x="40763" y="27654"/>
                    <a:pt x="40863" y="28187"/>
                    <a:pt x="40930" y="28721"/>
                  </a:cubicBezTo>
                  <a:lnTo>
                    <a:pt x="40930" y="28888"/>
                  </a:lnTo>
                  <a:cubicBezTo>
                    <a:pt x="41197" y="30856"/>
                    <a:pt x="41530" y="32824"/>
                    <a:pt x="42031" y="34692"/>
                  </a:cubicBezTo>
                  <a:cubicBezTo>
                    <a:pt x="42231" y="35526"/>
                    <a:pt x="42531" y="36393"/>
                    <a:pt x="42831" y="37227"/>
                  </a:cubicBezTo>
                  <a:cubicBezTo>
                    <a:pt x="42864" y="37394"/>
                    <a:pt x="42931" y="37561"/>
                    <a:pt x="43031" y="37728"/>
                  </a:cubicBezTo>
                  <a:cubicBezTo>
                    <a:pt x="43265" y="38395"/>
                    <a:pt x="43565" y="39028"/>
                    <a:pt x="43865" y="39696"/>
                  </a:cubicBezTo>
                  <a:cubicBezTo>
                    <a:pt x="44732" y="41530"/>
                    <a:pt x="45833" y="43231"/>
                    <a:pt x="46901" y="44999"/>
                  </a:cubicBezTo>
                  <a:cubicBezTo>
                    <a:pt x="47234" y="45533"/>
                    <a:pt x="47401" y="46067"/>
                    <a:pt x="47268" y="46667"/>
                  </a:cubicBezTo>
                  <a:cubicBezTo>
                    <a:pt x="46901" y="48469"/>
                    <a:pt x="46267" y="50136"/>
                    <a:pt x="45066" y="51537"/>
                  </a:cubicBezTo>
                  <a:cubicBezTo>
                    <a:pt x="43698" y="53172"/>
                    <a:pt x="41930" y="54106"/>
                    <a:pt x="39862" y="54806"/>
                  </a:cubicBezTo>
                  <a:cubicBezTo>
                    <a:pt x="39929" y="54640"/>
                    <a:pt x="40029" y="54506"/>
                    <a:pt x="40062" y="54339"/>
                  </a:cubicBezTo>
                  <a:lnTo>
                    <a:pt x="40196" y="54073"/>
                  </a:lnTo>
                  <a:cubicBezTo>
                    <a:pt x="40229" y="54006"/>
                    <a:pt x="40229" y="53939"/>
                    <a:pt x="40263" y="53872"/>
                  </a:cubicBezTo>
                  <a:cubicBezTo>
                    <a:pt x="40563" y="53205"/>
                    <a:pt x="40863" y="52538"/>
                    <a:pt x="40863" y="51738"/>
                  </a:cubicBezTo>
                  <a:lnTo>
                    <a:pt x="40863" y="51738"/>
                  </a:lnTo>
                  <a:cubicBezTo>
                    <a:pt x="40663" y="51838"/>
                    <a:pt x="40529" y="51871"/>
                    <a:pt x="40429" y="51938"/>
                  </a:cubicBezTo>
                  <a:cubicBezTo>
                    <a:pt x="39450" y="52948"/>
                    <a:pt x="38232" y="53241"/>
                    <a:pt x="36944" y="53241"/>
                  </a:cubicBezTo>
                  <a:cubicBezTo>
                    <a:pt x="36872" y="53241"/>
                    <a:pt x="36800" y="53240"/>
                    <a:pt x="36727" y="53239"/>
                  </a:cubicBezTo>
                  <a:cubicBezTo>
                    <a:pt x="35659" y="53205"/>
                    <a:pt x="34525" y="53072"/>
                    <a:pt x="33424" y="52872"/>
                  </a:cubicBezTo>
                  <a:cubicBezTo>
                    <a:pt x="32953" y="52772"/>
                    <a:pt x="32485" y="52719"/>
                    <a:pt x="32023" y="52719"/>
                  </a:cubicBezTo>
                  <a:cubicBezTo>
                    <a:pt x="31242" y="52719"/>
                    <a:pt x="30476" y="52870"/>
                    <a:pt x="29722" y="53205"/>
                  </a:cubicBezTo>
                  <a:cubicBezTo>
                    <a:pt x="29655" y="53239"/>
                    <a:pt x="29588" y="53239"/>
                    <a:pt x="29522" y="53239"/>
                  </a:cubicBezTo>
                  <a:cubicBezTo>
                    <a:pt x="29488" y="53239"/>
                    <a:pt x="29422" y="53239"/>
                    <a:pt x="29355" y="53205"/>
                  </a:cubicBezTo>
                  <a:cubicBezTo>
                    <a:pt x="29422" y="53172"/>
                    <a:pt x="29522" y="53039"/>
                    <a:pt x="29588" y="53005"/>
                  </a:cubicBezTo>
                  <a:cubicBezTo>
                    <a:pt x="30556" y="52405"/>
                    <a:pt x="31523" y="51838"/>
                    <a:pt x="32424" y="51237"/>
                  </a:cubicBezTo>
                  <a:cubicBezTo>
                    <a:pt x="32757" y="51037"/>
                    <a:pt x="33158" y="50870"/>
                    <a:pt x="33491" y="50704"/>
                  </a:cubicBezTo>
                  <a:cubicBezTo>
                    <a:pt x="33691" y="50637"/>
                    <a:pt x="33925" y="50537"/>
                    <a:pt x="34158" y="50503"/>
                  </a:cubicBezTo>
                  <a:cubicBezTo>
                    <a:pt x="34192" y="50503"/>
                    <a:pt x="34225" y="50503"/>
                    <a:pt x="34225" y="50470"/>
                  </a:cubicBezTo>
                  <a:cubicBezTo>
                    <a:pt x="34358" y="50403"/>
                    <a:pt x="34492" y="50403"/>
                    <a:pt x="34559" y="50370"/>
                  </a:cubicBezTo>
                  <a:lnTo>
                    <a:pt x="35326" y="50237"/>
                  </a:lnTo>
                  <a:cubicBezTo>
                    <a:pt x="35426" y="50237"/>
                    <a:pt x="35526" y="50203"/>
                    <a:pt x="35659" y="50203"/>
                  </a:cubicBezTo>
                  <a:cubicBezTo>
                    <a:pt x="35926" y="50170"/>
                    <a:pt x="36193" y="50136"/>
                    <a:pt x="36493" y="50070"/>
                  </a:cubicBezTo>
                  <a:cubicBezTo>
                    <a:pt x="37260" y="49936"/>
                    <a:pt x="38094" y="49803"/>
                    <a:pt x="38862" y="49503"/>
                  </a:cubicBezTo>
                  <a:cubicBezTo>
                    <a:pt x="41097" y="48635"/>
                    <a:pt x="42197" y="46867"/>
                    <a:pt x="42531" y="44532"/>
                  </a:cubicBezTo>
                  <a:cubicBezTo>
                    <a:pt x="42698" y="43231"/>
                    <a:pt x="42698" y="41964"/>
                    <a:pt x="42431" y="40663"/>
                  </a:cubicBezTo>
                  <a:cubicBezTo>
                    <a:pt x="41864" y="37661"/>
                    <a:pt x="41363" y="34592"/>
                    <a:pt x="40663" y="31590"/>
                  </a:cubicBezTo>
                  <a:cubicBezTo>
                    <a:pt x="40062" y="28921"/>
                    <a:pt x="39829" y="26319"/>
                    <a:pt x="40029" y="23617"/>
                  </a:cubicBezTo>
                  <a:cubicBezTo>
                    <a:pt x="40062" y="23117"/>
                    <a:pt x="40096" y="22617"/>
                    <a:pt x="40096" y="22116"/>
                  </a:cubicBezTo>
                  <a:close/>
                  <a:moveTo>
                    <a:pt x="67382" y="43231"/>
                  </a:moveTo>
                  <a:cubicBezTo>
                    <a:pt x="67215" y="44099"/>
                    <a:pt x="67015" y="44866"/>
                    <a:pt x="66948" y="45566"/>
                  </a:cubicBezTo>
                  <a:cubicBezTo>
                    <a:pt x="66882" y="47068"/>
                    <a:pt x="66782" y="48569"/>
                    <a:pt x="66882" y="50070"/>
                  </a:cubicBezTo>
                  <a:cubicBezTo>
                    <a:pt x="66882" y="50203"/>
                    <a:pt x="66882" y="50270"/>
                    <a:pt x="66915" y="50403"/>
                  </a:cubicBezTo>
                  <a:lnTo>
                    <a:pt x="66915" y="50437"/>
                  </a:lnTo>
                  <a:cubicBezTo>
                    <a:pt x="66915" y="50570"/>
                    <a:pt x="66948" y="50670"/>
                    <a:pt x="66948" y="50770"/>
                  </a:cubicBezTo>
                  <a:cubicBezTo>
                    <a:pt x="66948" y="50870"/>
                    <a:pt x="67015" y="51004"/>
                    <a:pt x="67015" y="51070"/>
                  </a:cubicBezTo>
                  <a:cubicBezTo>
                    <a:pt x="67082" y="51404"/>
                    <a:pt x="67182" y="51704"/>
                    <a:pt x="67282" y="52038"/>
                  </a:cubicBezTo>
                  <a:cubicBezTo>
                    <a:pt x="67382" y="52338"/>
                    <a:pt x="67549" y="52572"/>
                    <a:pt x="67682" y="52838"/>
                  </a:cubicBezTo>
                  <a:cubicBezTo>
                    <a:pt x="67749" y="53005"/>
                    <a:pt x="67882" y="53172"/>
                    <a:pt x="68016" y="53372"/>
                  </a:cubicBezTo>
                  <a:cubicBezTo>
                    <a:pt x="68283" y="53772"/>
                    <a:pt x="68683" y="54206"/>
                    <a:pt x="69050" y="54540"/>
                  </a:cubicBezTo>
                  <a:cubicBezTo>
                    <a:pt x="69150" y="54706"/>
                    <a:pt x="69217" y="54740"/>
                    <a:pt x="69250" y="54806"/>
                  </a:cubicBezTo>
                  <a:cubicBezTo>
                    <a:pt x="69283" y="54840"/>
                    <a:pt x="69350" y="54840"/>
                    <a:pt x="69350" y="54873"/>
                  </a:cubicBezTo>
                  <a:cubicBezTo>
                    <a:pt x="69383" y="54907"/>
                    <a:pt x="69417" y="54940"/>
                    <a:pt x="69450" y="54940"/>
                  </a:cubicBezTo>
                  <a:cubicBezTo>
                    <a:pt x="69517" y="55007"/>
                    <a:pt x="69550" y="55040"/>
                    <a:pt x="69617" y="55073"/>
                  </a:cubicBezTo>
                  <a:cubicBezTo>
                    <a:pt x="69717" y="55140"/>
                    <a:pt x="69784" y="55207"/>
                    <a:pt x="69884" y="55240"/>
                  </a:cubicBezTo>
                  <a:cubicBezTo>
                    <a:pt x="70518" y="55707"/>
                    <a:pt x="71051" y="56241"/>
                    <a:pt x="71585" y="56741"/>
                  </a:cubicBezTo>
                  <a:cubicBezTo>
                    <a:pt x="71685" y="56841"/>
                    <a:pt x="71718" y="57041"/>
                    <a:pt x="71718" y="57208"/>
                  </a:cubicBezTo>
                  <a:cubicBezTo>
                    <a:pt x="71718" y="57342"/>
                    <a:pt x="71718" y="57475"/>
                    <a:pt x="71685" y="57575"/>
                  </a:cubicBezTo>
                  <a:lnTo>
                    <a:pt x="71552" y="58342"/>
                  </a:lnTo>
                  <a:cubicBezTo>
                    <a:pt x="71552" y="58409"/>
                    <a:pt x="71518" y="58509"/>
                    <a:pt x="71518" y="58643"/>
                  </a:cubicBezTo>
                  <a:cubicBezTo>
                    <a:pt x="71452" y="58876"/>
                    <a:pt x="71385" y="59110"/>
                    <a:pt x="71285" y="59376"/>
                  </a:cubicBezTo>
                  <a:cubicBezTo>
                    <a:pt x="71251" y="59476"/>
                    <a:pt x="71218" y="59577"/>
                    <a:pt x="71218" y="59677"/>
                  </a:cubicBezTo>
                  <a:cubicBezTo>
                    <a:pt x="71185" y="59843"/>
                    <a:pt x="71085" y="59943"/>
                    <a:pt x="71051" y="60144"/>
                  </a:cubicBezTo>
                  <a:cubicBezTo>
                    <a:pt x="71018" y="60210"/>
                    <a:pt x="70951" y="60310"/>
                    <a:pt x="70951" y="60344"/>
                  </a:cubicBezTo>
                  <a:cubicBezTo>
                    <a:pt x="70918" y="60477"/>
                    <a:pt x="70851" y="60577"/>
                    <a:pt x="70751" y="60711"/>
                  </a:cubicBezTo>
                  <a:cubicBezTo>
                    <a:pt x="70584" y="61011"/>
                    <a:pt x="70417" y="61278"/>
                    <a:pt x="70217" y="61578"/>
                  </a:cubicBezTo>
                  <a:cubicBezTo>
                    <a:pt x="70184" y="61678"/>
                    <a:pt x="70117" y="61711"/>
                    <a:pt x="70084" y="61811"/>
                  </a:cubicBezTo>
                  <a:cubicBezTo>
                    <a:pt x="69717" y="62312"/>
                    <a:pt x="69250" y="62745"/>
                    <a:pt x="68783" y="63179"/>
                  </a:cubicBezTo>
                  <a:cubicBezTo>
                    <a:pt x="68750" y="63212"/>
                    <a:pt x="68683" y="63246"/>
                    <a:pt x="68616" y="63346"/>
                  </a:cubicBezTo>
                  <a:cubicBezTo>
                    <a:pt x="68449" y="63479"/>
                    <a:pt x="68249" y="63579"/>
                    <a:pt x="68082" y="63713"/>
                  </a:cubicBezTo>
                  <a:cubicBezTo>
                    <a:pt x="67949" y="63780"/>
                    <a:pt x="67849" y="63880"/>
                    <a:pt x="67716" y="63913"/>
                  </a:cubicBezTo>
                  <a:cubicBezTo>
                    <a:pt x="67615" y="63980"/>
                    <a:pt x="67549" y="64013"/>
                    <a:pt x="67415" y="64046"/>
                  </a:cubicBezTo>
                  <a:cubicBezTo>
                    <a:pt x="67382" y="64080"/>
                    <a:pt x="67282" y="64080"/>
                    <a:pt x="67249" y="64113"/>
                  </a:cubicBezTo>
                  <a:cubicBezTo>
                    <a:pt x="66882" y="64280"/>
                    <a:pt x="66448" y="64413"/>
                    <a:pt x="66081" y="64547"/>
                  </a:cubicBezTo>
                  <a:cubicBezTo>
                    <a:pt x="64046" y="65056"/>
                    <a:pt x="62032" y="65500"/>
                    <a:pt x="59953" y="65500"/>
                  </a:cubicBezTo>
                  <a:cubicBezTo>
                    <a:pt x="59442" y="65500"/>
                    <a:pt x="58928" y="65473"/>
                    <a:pt x="58409" y="65414"/>
                  </a:cubicBezTo>
                  <a:cubicBezTo>
                    <a:pt x="55674" y="65080"/>
                    <a:pt x="53205" y="64046"/>
                    <a:pt x="50937" y="62445"/>
                  </a:cubicBezTo>
                  <a:cubicBezTo>
                    <a:pt x="50503" y="62112"/>
                    <a:pt x="50170" y="61611"/>
                    <a:pt x="49903" y="61144"/>
                  </a:cubicBezTo>
                  <a:lnTo>
                    <a:pt x="48769" y="59009"/>
                  </a:lnTo>
                  <a:lnTo>
                    <a:pt x="48535" y="58509"/>
                  </a:lnTo>
                  <a:cubicBezTo>
                    <a:pt x="48268" y="58009"/>
                    <a:pt x="48001" y="57508"/>
                    <a:pt x="47735" y="57008"/>
                  </a:cubicBezTo>
                  <a:cubicBezTo>
                    <a:pt x="46934" y="55507"/>
                    <a:pt x="46200" y="54039"/>
                    <a:pt x="45366" y="52572"/>
                  </a:cubicBezTo>
                  <a:cubicBezTo>
                    <a:pt x="45333" y="52538"/>
                    <a:pt x="45333" y="52505"/>
                    <a:pt x="45266" y="52438"/>
                  </a:cubicBezTo>
                  <a:cubicBezTo>
                    <a:pt x="45199" y="52271"/>
                    <a:pt x="45199" y="52171"/>
                    <a:pt x="45199" y="52038"/>
                  </a:cubicBezTo>
                  <a:cubicBezTo>
                    <a:pt x="45199" y="51938"/>
                    <a:pt x="45233" y="51904"/>
                    <a:pt x="45233" y="51838"/>
                  </a:cubicBezTo>
                  <a:cubicBezTo>
                    <a:pt x="45233" y="51771"/>
                    <a:pt x="45266" y="51771"/>
                    <a:pt x="45266" y="51738"/>
                  </a:cubicBezTo>
                  <a:cubicBezTo>
                    <a:pt x="45333" y="51671"/>
                    <a:pt x="45366" y="51571"/>
                    <a:pt x="45433" y="51537"/>
                  </a:cubicBezTo>
                  <a:lnTo>
                    <a:pt x="45533" y="51437"/>
                  </a:lnTo>
                  <a:lnTo>
                    <a:pt x="45566" y="51404"/>
                  </a:lnTo>
                  <a:lnTo>
                    <a:pt x="45566" y="51371"/>
                  </a:lnTo>
                  <a:cubicBezTo>
                    <a:pt x="45666" y="51271"/>
                    <a:pt x="45733" y="51171"/>
                    <a:pt x="45833" y="51070"/>
                  </a:cubicBezTo>
                  <a:cubicBezTo>
                    <a:pt x="45900" y="50937"/>
                    <a:pt x="46000" y="50870"/>
                    <a:pt x="46067" y="50737"/>
                  </a:cubicBezTo>
                  <a:cubicBezTo>
                    <a:pt x="46167" y="50603"/>
                    <a:pt x="46234" y="50537"/>
                    <a:pt x="46267" y="50403"/>
                  </a:cubicBezTo>
                  <a:cubicBezTo>
                    <a:pt x="46367" y="50270"/>
                    <a:pt x="46434" y="50203"/>
                    <a:pt x="46500" y="50070"/>
                  </a:cubicBezTo>
                  <a:cubicBezTo>
                    <a:pt x="46701" y="49703"/>
                    <a:pt x="46901" y="49336"/>
                    <a:pt x="47034" y="48936"/>
                  </a:cubicBezTo>
                  <a:lnTo>
                    <a:pt x="47168" y="48569"/>
                  </a:lnTo>
                  <a:cubicBezTo>
                    <a:pt x="47368" y="48002"/>
                    <a:pt x="47501" y="47401"/>
                    <a:pt x="47601" y="46767"/>
                  </a:cubicBezTo>
                  <a:cubicBezTo>
                    <a:pt x="47601" y="46667"/>
                    <a:pt x="47668" y="46534"/>
                    <a:pt x="47668" y="46400"/>
                  </a:cubicBezTo>
                  <a:cubicBezTo>
                    <a:pt x="47668" y="46267"/>
                    <a:pt x="47701" y="46167"/>
                    <a:pt x="47701" y="46000"/>
                  </a:cubicBezTo>
                  <a:lnTo>
                    <a:pt x="48902" y="47201"/>
                  </a:lnTo>
                  <a:cubicBezTo>
                    <a:pt x="49169" y="47435"/>
                    <a:pt x="49402" y="47668"/>
                    <a:pt x="49669" y="47868"/>
                  </a:cubicBezTo>
                  <a:cubicBezTo>
                    <a:pt x="49903" y="48068"/>
                    <a:pt x="50170" y="48268"/>
                    <a:pt x="50437" y="48435"/>
                  </a:cubicBezTo>
                  <a:cubicBezTo>
                    <a:pt x="50603" y="48569"/>
                    <a:pt x="50770" y="48669"/>
                    <a:pt x="50937" y="48735"/>
                  </a:cubicBezTo>
                  <a:cubicBezTo>
                    <a:pt x="51104" y="48836"/>
                    <a:pt x="51270" y="48936"/>
                    <a:pt x="51437" y="49036"/>
                  </a:cubicBezTo>
                  <a:lnTo>
                    <a:pt x="51537" y="49036"/>
                  </a:lnTo>
                  <a:cubicBezTo>
                    <a:pt x="51671" y="49069"/>
                    <a:pt x="51771" y="49169"/>
                    <a:pt x="51904" y="49202"/>
                  </a:cubicBezTo>
                  <a:cubicBezTo>
                    <a:pt x="52071" y="49269"/>
                    <a:pt x="52204" y="49336"/>
                    <a:pt x="52371" y="49369"/>
                  </a:cubicBezTo>
                  <a:cubicBezTo>
                    <a:pt x="52538" y="49403"/>
                    <a:pt x="52671" y="49503"/>
                    <a:pt x="52838" y="49536"/>
                  </a:cubicBezTo>
                  <a:cubicBezTo>
                    <a:pt x="53005" y="49569"/>
                    <a:pt x="53105" y="49603"/>
                    <a:pt x="53272" y="49669"/>
                  </a:cubicBezTo>
                  <a:cubicBezTo>
                    <a:pt x="53439" y="49703"/>
                    <a:pt x="53572" y="49736"/>
                    <a:pt x="53706" y="49736"/>
                  </a:cubicBezTo>
                  <a:lnTo>
                    <a:pt x="53772" y="49736"/>
                  </a:lnTo>
                  <a:cubicBezTo>
                    <a:pt x="53906" y="49770"/>
                    <a:pt x="54039" y="49770"/>
                    <a:pt x="54173" y="49836"/>
                  </a:cubicBezTo>
                  <a:cubicBezTo>
                    <a:pt x="54373" y="49870"/>
                    <a:pt x="54539" y="49870"/>
                    <a:pt x="54740" y="49903"/>
                  </a:cubicBezTo>
                  <a:cubicBezTo>
                    <a:pt x="54906" y="49903"/>
                    <a:pt x="55073" y="49936"/>
                    <a:pt x="55240" y="49936"/>
                  </a:cubicBezTo>
                  <a:lnTo>
                    <a:pt x="56374" y="49936"/>
                  </a:lnTo>
                  <a:cubicBezTo>
                    <a:pt x="56541" y="49936"/>
                    <a:pt x="56674" y="49936"/>
                    <a:pt x="56774" y="49903"/>
                  </a:cubicBezTo>
                  <a:cubicBezTo>
                    <a:pt x="56908" y="49903"/>
                    <a:pt x="57041" y="49870"/>
                    <a:pt x="57175" y="49870"/>
                  </a:cubicBezTo>
                  <a:cubicBezTo>
                    <a:pt x="57241" y="49870"/>
                    <a:pt x="57341" y="49836"/>
                    <a:pt x="57408" y="49836"/>
                  </a:cubicBezTo>
                  <a:cubicBezTo>
                    <a:pt x="57542" y="49836"/>
                    <a:pt x="57675" y="49770"/>
                    <a:pt x="57742" y="49770"/>
                  </a:cubicBezTo>
                  <a:cubicBezTo>
                    <a:pt x="58009" y="49736"/>
                    <a:pt x="58209" y="49703"/>
                    <a:pt x="58442" y="49603"/>
                  </a:cubicBezTo>
                  <a:cubicBezTo>
                    <a:pt x="58776" y="49536"/>
                    <a:pt x="59109" y="49403"/>
                    <a:pt x="59410" y="49336"/>
                  </a:cubicBezTo>
                  <a:cubicBezTo>
                    <a:pt x="59576" y="49269"/>
                    <a:pt x="59743" y="49202"/>
                    <a:pt x="59877" y="49169"/>
                  </a:cubicBezTo>
                  <a:cubicBezTo>
                    <a:pt x="59877" y="49169"/>
                    <a:pt x="59910" y="49169"/>
                    <a:pt x="59910" y="49102"/>
                  </a:cubicBezTo>
                  <a:cubicBezTo>
                    <a:pt x="60077" y="49036"/>
                    <a:pt x="60244" y="49002"/>
                    <a:pt x="60410" y="48902"/>
                  </a:cubicBezTo>
                  <a:cubicBezTo>
                    <a:pt x="60444" y="48869"/>
                    <a:pt x="60510" y="48869"/>
                    <a:pt x="60544" y="48869"/>
                  </a:cubicBezTo>
                  <a:cubicBezTo>
                    <a:pt x="60544" y="48869"/>
                    <a:pt x="60577" y="48869"/>
                    <a:pt x="60577" y="48836"/>
                  </a:cubicBezTo>
                  <a:cubicBezTo>
                    <a:pt x="60711" y="48769"/>
                    <a:pt x="60844" y="48702"/>
                    <a:pt x="60944" y="48602"/>
                  </a:cubicBezTo>
                  <a:cubicBezTo>
                    <a:pt x="61011" y="48602"/>
                    <a:pt x="61011" y="48569"/>
                    <a:pt x="61044" y="48569"/>
                  </a:cubicBezTo>
                  <a:cubicBezTo>
                    <a:pt x="61211" y="48502"/>
                    <a:pt x="61411" y="48369"/>
                    <a:pt x="61578" y="48268"/>
                  </a:cubicBezTo>
                  <a:cubicBezTo>
                    <a:pt x="61745" y="48202"/>
                    <a:pt x="61911" y="48068"/>
                    <a:pt x="62078" y="48002"/>
                  </a:cubicBezTo>
                  <a:cubicBezTo>
                    <a:pt x="62245" y="47868"/>
                    <a:pt x="62445" y="47768"/>
                    <a:pt x="62612" y="47668"/>
                  </a:cubicBezTo>
                  <a:cubicBezTo>
                    <a:pt x="64346" y="46534"/>
                    <a:pt x="65914" y="45333"/>
                    <a:pt x="67082" y="43598"/>
                  </a:cubicBezTo>
                  <a:cubicBezTo>
                    <a:pt x="67115" y="43532"/>
                    <a:pt x="67215" y="43432"/>
                    <a:pt x="67382" y="43231"/>
                  </a:cubicBezTo>
                  <a:close/>
                  <a:moveTo>
                    <a:pt x="72285" y="53639"/>
                  </a:moveTo>
                  <a:cubicBezTo>
                    <a:pt x="72386" y="53806"/>
                    <a:pt x="72452" y="53872"/>
                    <a:pt x="72486" y="53973"/>
                  </a:cubicBezTo>
                  <a:cubicBezTo>
                    <a:pt x="72886" y="55240"/>
                    <a:pt x="73253" y="56508"/>
                    <a:pt x="73586" y="57842"/>
                  </a:cubicBezTo>
                  <a:cubicBezTo>
                    <a:pt x="73787" y="58709"/>
                    <a:pt x="73887" y="59643"/>
                    <a:pt x="74087" y="60544"/>
                  </a:cubicBezTo>
                  <a:cubicBezTo>
                    <a:pt x="74287" y="61411"/>
                    <a:pt x="74020" y="62178"/>
                    <a:pt x="73320" y="62579"/>
                  </a:cubicBezTo>
                  <a:cubicBezTo>
                    <a:pt x="72219" y="63346"/>
                    <a:pt x="71652" y="64413"/>
                    <a:pt x="70951" y="65514"/>
                  </a:cubicBezTo>
                  <a:cubicBezTo>
                    <a:pt x="69881" y="67189"/>
                    <a:pt x="68381" y="67914"/>
                    <a:pt x="66582" y="67914"/>
                  </a:cubicBezTo>
                  <a:cubicBezTo>
                    <a:pt x="66195" y="67914"/>
                    <a:pt x="65794" y="67881"/>
                    <a:pt x="65381" y="67816"/>
                  </a:cubicBezTo>
                  <a:cubicBezTo>
                    <a:pt x="65180" y="67782"/>
                    <a:pt x="64987" y="67766"/>
                    <a:pt x="64798" y="67766"/>
                  </a:cubicBezTo>
                  <a:cubicBezTo>
                    <a:pt x="64232" y="67766"/>
                    <a:pt x="63713" y="67916"/>
                    <a:pt x="63212" y="68216"/>
                  </a:cubicBezTo>
                  <a:cubicBezTo>
                    <a:pt x="62395" y="68700"/>
                    <a:pt x="61595" y="68950"/>
                    <a:pt x="60798" y="68950"/>
                  </a:cubicBezTo>
                  <a:cubicBezTo>
                    <a:pt x="60002" y="68950"/>
                    <a:pt x="59209" y="68700"/>
                    <a:pt x="58409" y="68183"/>
                  </a:cubicBezTo>
                  <a:cubicBezTo>
                    <a:pt x="58175" y="68016"/>
                    <a:pt x="57909" y="67882"/>
                    <a:pt x="57608" y="67816"/>
                  </a:cubicBezTo>
                  <a:cubicBezTo>
                    <a:pt x="57575" y="67816"/>
                    <a:pt x="57542" y="67749"/>
                    <a:pt x="57442" y="67749"/>
                  </a:cubicBezTo>
                  <a:cubicBezTo>
                    <a:pt x="57408" y="67749"/>
                    <a:pt x="57375" y="67749"/>
                    <a:pt x="57341" y="67716"/>
                  </a:cubicBezTo>
                  <a:cubicBezTo>
                    <a:pt x="57241" y="67716"/>
                    <a:pt x="57175" y="67682"/>
                    <a:pt x="57108" y="67682"/>
                  </a:cubicBezTo>
                  <a:cubicBezTo>
                    <a:pt x="56952" y="67646"/>
                    <a:pt x="56788" y="67628"/>
                    <a:pt x="56615" y="67628"/>
                  </a:cubicBezTo>
                  <a:cubicBezTo>
                    <a:pt x="56307" y="67628"/>
                    <a:pt x="55970" y="67687"/>
                    <a:pt x="55607" y="67816"/>
                  </a:cubicBezTo>
                  <a:cubicBezTo>
                    <a:pt x="55507" y="67849"/>
                    <a:pt x="55407" y="67882"/>
                    <a:pt x="55273" y="67882"/>
                  </a:cubicBezTo>
                  <a:cubicBezTo>
                    <a:pt x="55207" y="67916"/>
                    <a:pt x="55073" y="67916"/>
                    <a:pt x="55006" y="67916"/>
                  </a:cubicBezTo>
                  <a:cubicBezTo>
                    <a:pt x="54906" y="67916"/>
                    <a:pt x="54773" y="67983"/>
                    <a:pt x="54673" y="67983"/>
                  </a:cubicBezTo>
                  <a:cubicBezTo>
                    <a:pt x="54539" y="67983"/>
                    <a:pt x="54439" y="68016"/>
                    <a:pt x="54339" y="68016"/>
                  </a:cubicBezTo>
                  <a:cubicBezTo>
                    <a:pt x="54072" y="68016"/>
                    <a:pt x="53872" y="68049"/>
                    <a:pt x="53605" y="68049"/>
                  </a:cubicBezTo>
                  <a:cubicBezTo>
                    <a:pt x="53372" y="68049"/>
                    <a:pt x="53038" y="67882"/>
                    <a:pt x="52905" y="67716"/>
                  </a:cubicBezTo>
                  <a:cubicBezTo>
                    <a:pt x="52071" y="66148"/>
                    <a:pt x="51337" y="64513"/>
                    <a:pt x="50603" y="62812"/>
                  </a:cubicBezTo>
                  <a:lnTo>
                    <a:pt x="50603" y="62812"/>
                  </a:lnTo>
                  <a:cubicBezTo>
                    <a:pt x="51237" y="63179"/>
                    <a:pt x="51871" y="63546"/>
                    <a:pt x="52505" y="63880"/>
                  </a:cubicBezTo>
                  <a:cubicBezTo>
                    <a:pt x="54869" y="65234"/>
                    <a:pt x="57375" y="65846"/>
                    <a:pt x="59969" y="65846"/>
                  </a:cubicBezTo>
                  <a:cubicBezTo>
                    <a:pt x="61145" y="65846"/>
                    <a:pt x="62339" y="65720"/>
                    <a:pt x="63546" y="65481"/>
                  </a:cubicBezTo>
                  <a:cubicBezTo>
                    <a:pt x="64547" y="65247"/>
                    <a:pt x="65547" y="64980"/>
                    <a:pt x="66548" y="64714"/>
                  </a:cubicBezTo>
                  <a:cubicBezTo>
                    <a:pt x="68683" y="64180"/>
                    <a:pt x="70117" y="62745"/>
                    <a:pt x="71051" y="60877"/>
                  </a:cubicBezTo>
                  <a:cubicBezTo>
                    <a:pt x="71218" y="60577"/>
                    <a:pt x="71285" y="60310"/>
                    <a:pt x="71418" y="59977"/>
                  </a:cubicBezTo>
                  <a:cubicBezTo>
                    <a:pt x="71452" y="59843"/>
                    <a:pt x="71518" y="59677"/>
                    <a:pt x="71552" y="59543"/>
                  </a:cubicBezTo>
                  <a:lnTo>
                    <a:pt x="71552" y="59510"/>
                  </a:lnTo>
                  <a:cubicBezTo>
                    <a:pt x="71718" y="59110"/>
                    <a:pt x="71852" y="58676"/>
                    <a:pt x="71952" y="58176"/>
                  </a:cubicBezTo>
                  <a:cubicBezTo>
                    <a:pt x="72019" y="58009"/>
                    <a:pt x="72052" y="57842"/>
                    <a:pt x="72119" y="57675"/>
                  </a:cubicBezTo>
                  <a:cubicBezTo>
                    <a:pt x="72185" y="57542"/>
                    <a:pt x="72219" y="57375"/>
                    <a:pt x="72252" y="57242"/>
                  </a:cubicBezTo>
                  <a:cubicBezTo>
                    <a:pt x="72285" y="57308"/>
                    <a:pt x="72452" y="57375"/>
                    <a:pt x="72619" y="57475"/>
                  </a:cubicBezTo>
                  <a:cubicBezTo>
                    <a:pt x="72686" y="57475"/>
                    <a:pt x="72686" y="57508"/>
                    <a:pt x="72719" y="57508"/>
                  </a:cubicBezTo>
                  <a:cubicBezTo>
                    <a:pt x="72853" y="57542"/>
                    <a:pt x="72953" y="57642"/>
                    <a:pt x="73186" y="57642"/>
                  </a:cubicBezTo>
                  <a:cubicBezTo>
                    <a:pt x="73086" y="57408"/>
                    <a:pt x="73053" y="57242"/>
                    <a:pt x="72953" y="57075"/>
                  </a:cubicBezTo>
                  <a:lnTo>
                    <a:pt x="72719" y="56374"/>
                  </a:lnTo>
                  <a:cubicBezTo>
                    <a:pt x="72652" y="56308"/>
                    <a:pt x="72652" y="56207"/>
                    <a:pt x="72619" y="56141"/>
                  </a:cubicBezTo>
                  <a:cubicBezTo>
                    <a:pt x="72452" y="55674"/>
                    <a:pt x="72352" y="55173"/>
                    <a:pt x="72285" y="54673"/>
                  </a:cubicBezTo>
                  <a:cubicBezTo>
                    <a:pt x="72285" y="54506"/>
                    <a:pt x="72252" y="54373"/>
                    <a:pt x="72252" y="54206"/>
                  </a:cubicBezTo>
                  <a:cubicBezTo>
                    <a:pt x="72252" y="54006"/>
                    <a:pt x="72252" y="53839"/>
                    <a:pt x="72285" y="53639"/>
                  </a:cubicBezTo>
                  <a:close/>
                  <a:moveTo>
                    <a:pt x="44766" y="52438"/>
                  </a:moveTo>
                  <a:cubicBezTo>
                    <a:pt x="45366" y="53539"/>
                    <a:pt x="46000" y="54706"/>
                    <a:pt x="46567" y="55874"/>
                  </a:cubicBezTo>
                  <a:cubicBezTo>
                    <a:pt x="47001" y="56674"/>
                    <a:pt x="47368" y="57442"/>
                    <a:pt x="47768" y="58242"/>
                  </a:cubicBezTo>
                  <a:cubicBezTo>
                    <a:pt x="48068" y="58709"/>
                    <a:pt x="48068" y="59110"/>
                    <a:pt x="47868" y="59610"/>
                  </a:cubicBezTo>
                  <a:cubicBezTo>
                    <a:pt x="46767" y="62679"/>
                    <a:pt x="45600" y="65681"/>
                    <a:pt x="43932" y="68416"/>
                  </a:cubicBezTo>
                  <a:cubicBezTo>
                    <a:pt x="43598" y="69083"/>
                    <a:pt x="43331" y="69884"/>
                    <a:pt x="42764" y="70217"/>
                  </a:cubicBezTo>
                  <a:cubicBezTo>
                    <a:pt x="42573" y="70333"/>
                    <a:pt x="42332" y="70374"/>
                    <a:pt x="42070" y="70374"/>
                  </a:cubicBezTo>
                  <a:cubicBezTo>
                    <a:pt x="41649" y="70374"/>
                    <a:pt x="41174" y="70266"/>
                    <a:pt x="40763" y="70184"/>
                  </a:cubicBezTo>
                  <a:cubicBezTo>
                    <a:pt x="37861" y="69584"/>
                    <a:pt x="34925" y="68983"/>
                    <a:pt x="32057" y="68249"/>
                  </a:cubicBezTo>
                  <a:cubicBezTo>
                    <a:pt x="30889" y="67949"/>
                    <a:pt x="30722" y="67549"/>
                    <a:pt x="30923" y="66381"/>
                  </a:cubicBezTo>
                  <a:cubicBezTo>
                    <a:pt x="31623" y="62512"/>
                    <a:pt x="32324" y="58609"/>
                    <a:pt x="32457" y="54706"/>
                  </a:cubicBezTo>
                  <a:cubicBezTo>
                    <a:pt x="32524" y="54239"/>
                    <a:pt x="32524" y="53739"/>
                    <a:pt x="32557" y="53272"/>
                  </a:cubicBezTo>
                  <a:cubicBezTo>
                    <a:pt x="33925" y="53405"/>
                    <a:pt x="35259" y="53639"/>
                    <a:pt x="36593" y="53672"/>
                  </a:cubicBezTo>
                  <a:cubicBezTo>
                    <a:pt x="36705" y="53678"/>
                    <a:pt x="36817" y="53681"/>
                    <a:pt x="36927" y="53681"/>
                  </a:cubicBezTo>
                  <a:cubicBezTo>
                    <a:pt x="38168" y="53681"/>
                    <a:pt x="39321" y="53332"/>
                    <a:pt x="40363" y="52505"/>
                  </a:cubicBezTo>
                  <a:lnTo>
                    <a:pt x="40463" y="52605"/>
                  </a:lnTo>
                  <a:cubicBezTo>
                    <a:pt x="40062" y="53439"/>
                    <a:pt x="39696" y="54273"/>
                    <a:pt x="39195" y="55273"/>
                  </a:cubicBezTo>
                  <a:cubicBezTo>
                    <a:pt x="40363" y="55040"/>
                    <a:pt x="41263" y="54673"/>
                    <a:pt x="42131" y="54173"/>
                  </a:cubicBezTo>
                  <a:cubicBezTo>
                    <a:pt x="43031" y="53672"/>
                    <a:pt x="43865" y="53072"/>
                    <a:pt x="44766" y="52438"/>
                  </a:cubicBezTo>
                  <a:close/>
                  <a:moveTo>
                    <a:pt x="74254" y="62045"/>
                  </a:moveTo>
                  <a:cubicBezTo>
                    <a:pt x="74354" y="63079"/>
                    <a:pt x="74454" y="64013"/>
                    <a:pt x="74554" y="64914"/>
                  </a:cubicBezTo>
                  <a:cubicBezTo>
                    <a:pt x="75054" y="71485"/>
                    <a:pt x="75588" y="78023"/>
                    <a:pt x="75354" y="84594"/>
                  </a:cubicBezTo>
                  <a:cubicBezTo>
                    <a:pt x="75087" y="90499"/>
                    <a:pt x="74654" y="96336"/>
                    <a:pt x="74254" y="102207"/>
                  </a:cubicBezTo>
                  <a:cubicBezTo>
                    <a:pt x="73987" y="105676"/>
                    <a:pt x="73620" y="109112"/>
                    <a:pt x="72652" y="112448"/>
                  </a:cubicBezTo>
                  <a:cubicBezTo>
                    <a:pt x="72586" y="112748"/>
                    <a:pt x="72486" y="113015"/>
                    <a:pt x="72386" y="113415"/>
                  </a:cubicBezTo>
                  <a:cubicBezTo>
                    <a:pt x="67782" y="97570"/>
                    <a:pt x="60744" y="82893"/>
                    <a:pt x="53105" y="68550"/>
                  </a:cubicBezTo>
                  <a:cubicBezTo>
                    <a:pt x="54206" y="68349"/>
                    <a:pt x="55173" y="68183"/>
                    <a:pt x="56074" y="67983"/>
                  </a:cubicBezTo>
                  <a:cubicBezTo>
                    <a:pt x="56259" y="67939"/>
                    <a:pt x="56441" y="67918"/>
                    <a:pt x="56621" y="67918"/>
                  </a:cubicBezTo>
                  <a:cubicBezTo>
                    <a:pt x="57122" y="67918"/>
                    <a:pt x="57600" y="68079"/>
                    <a:pt x="58042" y="68349"/>
                  </a:cubicBezTo>
                  <a:cubicBezTo>
                    <a:pt x="58949" y="68954"/>
                    <a:pt x="59848" y="69246"/>
                    <a:pt x="60751" y="69246"/>
                  </a:cubicBezTo>
                  <a:cubicBezTo>
                    <a:pt x="61641" y="69246"/>
                    <a:pt x="62535" y="68963"/>
                    <a:pt x="63446" y="68416"/>
                  </a:cubicBezTo>
                  <a:cubicBezTo>
                    <a:pt x="63818" y="68217"/>
                    <a:pt x="64302" y="68111"/>
                    <a:pt x="64759" y="68111"/>
                  </a:cubicBezTo>
                  <a:cubicBezTo>
                    <a:pt x="64915" y="68111"/>
                    <a:pt x="65069" y="68124"/>
                    <a:pt x="65214" y="68149"/>
                  </a:cubicBezTo>
                  <a:cubicBezTo>
                    <a:pt x="65598" y="68208"/>
                    <a:pt x="65968" y="68236"/>
                    <a:pt x="66324" y="68236"/>
                  </a:cubicBezTo>
                  <a:cubicBezTo>
                    <a:pt x="69005" y="68236"/>
                    <a:pt x="70898" y="66657"/>
                    <a:pt x="71752" y="64714"/>
                  </a:cubicBezTo>
                  <a:cubicBezTo>
                    <a:pt x="72019" y="64080"/>
                    <a:pt x="72419" y="63546"/>
                    <a:pt x="73053" y="63179"/>
                  </a:cubicBezTo>
                  <a:cubicBezTo>
                    <a:pt x="73453" y="62912"/>
                    <a:pt x="73787" y="62479"/>
                    <a:pt x="74254" y="62045"/>
                  </a:cubicBezTo>
                  <a:close/>
                  <a:moveTo>
                    <a:pt x="48435" y="59343"/>
                  </a:moveTo>
                  <a:cubicBezTo>
                    <a:pt x="48769" y="59977"/>
                    <a:pt x="49102" y="60511"/>
                    <a:pt x="49369" y="61044"/>
                  </a:cubicBezTo>
                  <a:cubicBezTo>
                    <a:pt x="53539" y="69550"/>
                    <a:pt x="57842" y="78023"/>
                    <a:pt x="61811" y="86563"/>
                  </a:cubicBezTo>
                  <a:cubicBezTo>
                    <a:pt x="65714" y="94902"/>
                    <a:pt x="69050" y="103441"/>
                    <a:pt x="71652" y="112248"/>
                  </a:cubicBezTo>
                  <a:cubicBezTo>
                    <a:pt x="71752" y="112514"/>
                    <a:pt x="71785" y="112781"/>
                    <a:pt x="71885" y="113048"/>
                  </a:cubicBezTo>
                  <a:cubicBezTo>
                    <a:pt x="72152" y="114282"/>
                    <a:pt x="72052" y="115183"/>
                    <a:pt x="71318" y="116451"/>
                  </a:cubicBezTo>
                  <a:cubicBezTo>
                    <a:pt x="70584" y="115850"/>
                    <a:pt x="69884" y="115216"/>
                    <a:pt x="69150" y="114583"/>
                  </a:cubicBezTo>
                  <a:cubicBezTo>
                    <a:pt x="64280" y="110413"/>
                    <a:pt x="59410" y="106343"/>
                    <a:pt x="54606" y="102074"/>
                  </a:cubicBezTo>
                  <a:cubicBezTo>
                    <a:pt x="52204" y="99939"/>
                    <a:pt x="49936" y="97670"/>
                    <a:pt x="47668" y="95436"/>
                  </a:cubicBezTo>
                  <a:cubicBezTo>
                    <a:pt x="46734" y="94568"/>
                    <a:pt x="45867" y="93701"/>
                    <a:pt x="44899" y="92834"/>
                  </a:cubicBezTo>
                  <a:cubicBezTo>
                    <a:pt x="44199" y="92200"/>
                    <a:pt x="43832" y="91499"/>
                    <a:pt x="43732" y="90499"/>
                  </a:cubicBezTo>
                  <a:cubicBezTo>
                    <a:pt x="43565" y="89765"/>
                    <a:pt x="43265" y="88998"/>
                    <a:pt x="42931" y="88330"/>
                  </a:cubicBezTo>
                  <a:cubicBezTo>
                    <a:pt x="42504" y="87452"/>
                    <a:pt x="41926" y="87026"/>
                    <a:pt x="41126" y="87026"/>
                  </a:cubicBezTo>
                  <a:cubicBezTo>
                    <a:pt x="40863" y="87026"/>
                    <a:pt x="40576" y="87072"/>
                    <a:pt x="40263" y="87163"/>
                  </a:cubicBezTo>
                  <a:cubicBezTo>
                    <a:pt x="40169" y="87182"/>
                    <a:pt x="40086" y="87193"/>
                    <a:pt x="40009" y="87193"/>
                  </a:cubicBezTo>
                  <a:cubicBezTo>
                    <a:pt x="39814" y="87193"/>
                    <a:pt x="39663" y="87121"/>
                    <a:pt x="39495" y="86929"/>
                  </a:cubicBezTo>
                  <a:cubicBezTo>
                    <a:pt x="38194" y="85629"/>
                    <a:pt x="36827" y="84428"/>
                    <a:pt x="35559" y="83093"/>
                  </a:cubicBezTo>
                  <a:cubicBezTo>
                    <a:pt x="35026" y="82526"/>
                    <a:pt x="34592" y="81759"/>
                    <a:pt x="34325" y="81025"/>
                  </a:cubicBezTo>
                  <a:cubicBezTo>
                    <a:pt x="33891" y="79958"/>
                    <a:pt x="34125" y="78990"/>
                    <a:pt x="35026" y="78190"/>
                  </a:cubicBezTo>
                  <a:cubicBezTo>
                    <a:pt x="35859" y="77423"/>
                    <a:pt x="36727" y="76689"/>
                    <a:pt x="37661" y="76022"/>
                  </a:cubicBezTo>
                  <a:cubicBezTo>
                    <a:pt x="41564" y="73253"/>
                    <a:pt x="44232" y="69517"/>
                    <a:pt x="46167" y="65214"/>
                  </a:cubicBezTo>
                  <a:cubicBezTo>
                    <a:pt x="46867" y="63579"/>
                    <a:pt x="47434" y="61912"/>
                    <a:pt x="48102" y="60244"/>
                  </a:cubicBezTo>
                  <a:cubicBezTo>
                    <a:pt x="48202" y="60010"/>
                    <a:pt x="48268" y="59710"/>
                    <a:pt x="48435" y="59343"/>
                  </a:cubicBezTo>
                  <a:close/>
                  <a:moveTo>
                    <a:pt x="74387" y="59977"/>
                  </a:moveTo>
                  <a:lnTo>
                    <a:pt x="74387" y="59977"/>
                  </a:lnTo>
                  <a:cubicBezTo>
                    <a:pt x="74854" y="60644"/>
                    <a:pt x="75354" y="61244"/>
                    <a:pt x="75755" y="61978"/>
                  </a:cubicBezTo>
                  <a:cubicBezTo>
                    <a:pt x="77923" y="65514"/>
                    <a:pt x="80358" y="68850"/>
                    <a:pt x="83560" y="71552"/>
                  </a:cubicBezTo>
                  <a:cubicBezTo>
                    <a:pt x="84561" y="72386"/>
                    <a:pt x="85628" y="73153"/>
                    <a:pt x="86762" y="73853"/>
                  </a:cubicBezTo>
                  <a:cubicBezTo>
                    <a:pt x="87463" y="74320"/>
                    <a:pt x="87763" y="74854"/>
                    <a:pt x="87930" y="75655"/>
                  </a:cubicBezTo>
                  <a:cubicBezTo>
                    <a:pt x="88397" y="77589"/>
                    <a:pt x="88297" y="79591"/>
                    <a:pt x="88230" y="81559"/>
                  </a:cubicBezTo>
                  <a:cubicBezTo>
                    <a:pt x="87863" y="90098"/>
                    <a:pt x="85628" y="98171"/>
                    <a:pt x="81559" y="105676"/>
                  </a:cubicBezTo>
                  <a:cubicBezTo>
                    <a:pt x="79524" y="109446"/>
                    <a:pt x="77022" y="113015"/>
                    <a:pt x="74020" y="116117"/>
                  </a:cubicBezTo>
                  <a:cubicBezTo>
                    <a:pt x="73420" y="116751"/>
                    <a:pt x="72886" y="117451"/>
                    <a:pt x="72285" y="118085"/>
                  </a:cubicBezTo>
                  <a:cubicBezTo>
                    <a:pt x="72219" y="118185"/>
                    <a:pt x="72085" y="118252"/>
                    <a:pt x="71952" y="118385"/>
                  </a:cubicBezTo>
                  <a:cubicBezTo>
                    <a:pt x="71752" y="117451"/>
                    <a:pt x="71718" y="116717"/>
                    <a:pt x="72019" y="115917"/>
                  </a:cubicBezTo>
                  <a:cubicBezTo>
                    <a:pt x="73620" y="111680"/>
                    <a:pt x="74287" y="107177"/>
                    <a:pt x="74620" y="102674"/>
                  </a:cubicBezTo>
                  <a:cubicBezTo>
                    <a:pt x="75054" y="97070"/>
                    <a:pt x="75454" y="91499"/>
                    <a:pt x="75688" y="85895"/>
                  </a:cubicBezTo>
                  <a:cubicBezTo>
                    <a:pt x="76021" y="77723"/>
                    <a:pt x="75421" y="69550"/>
                    <a:pt x="74454" y="61411"/>
                  </a:cubicBezTo>
                  <a:cubicBezTo>
                    <a:pt x="74420" y="60978"/>
                    <a:pt x="74354" y="60477"/>
                    <a:pt x="74387" y="59977"/>
                  </a:cubicBezTo>
                  <a:close/>
                  <a:moveTo>
                    <a:pt x="15945" y="115283"/>
                  </a:moveTo>
                  <a:cubicBezTo>
                    <a:pt x="16079" y="115617"/>
                    <a:pt x="16112" y="115850"/>
                    <a:pt x="16212" y="116084"/>
                  </a:cubicBezTo>
                  <a:cubicBezTo>
                    <a:pt x="16612" y="117018"/>
                    <a:pt x="16946" y="117952"/>
                    <a:pt x="17446" y="118786"/>
                  </a:cubicBezTo>
                  <a:cubicBezTo>
                    <a:pt x="17934" y="119571"/>
                    <a:pt x="18665" y="120032"/>
                    <a:pt x="19484" y="120032"/>
                  </a:cubicBezTo>
                  <a:cubicBezTo>
                    <a:pt x="19953" y="120032"/>
                    <a:pt x="20451" y="119881"/>
                    <a:pt x="20949" y="119553"/>
                  </a:cubicBezTo>
                  <a:cubicBezTo>
                    <a:pt x="21416" y="119219"/>
                    <a:pt x="21883" y="118852"/>
                    <a:pt x="22250" y="118419"/>
                  </a:cubicBezTo>
                  <a:cubicBezTo>
                    <a:pt x="22617" y="118018"/>
                    <a:pt x="22950" y="117551"/>
                    <a:pt x="23351" y="117084"/>
                  </a:cubicBezTo>
                  <a:cubicBezTo>
                    <a:pt x="23451" y="117184"/>
                    <a:pt x="23584" y="117218"/>
                    <a:pt x="23684" y="117285"/>
                  </a:cubicBezTo>
                  <a:cubicBezTo>
                    <a:pt x="24418" y="117885"/>
                    <a:pt x="25185" y="118519"/>
                    <a:pt x="25952" y="119086"/>
                  </a:cubicBezTo>
                  <a:cubicBezTo>
                    <a:pt x="26386" y="119386"/>
                    <a:pt x="26553" y="119753"/>
                    <a:pt x="26553" y="120220"/>
                  </a:cubicBezTo>
                  <a:cubicBezTo>
                    <a:pt x="26653" y="123055"/>
                    <a:pt x="26253" y="125891"/>
                    <a:pt x="25052" y="128526"/>
                  </a:cubicBezTo>
                  <a:cubicBezTo>
                    <a:pt x="24818" y="129093"/>
                    <a:pt x="24351" y="129627"/>
                    <a:pt x="23884" y="130127"/>
                  </a:cubicBezTo>
                  <a:cubicBezTo>
                    <a:pt x="23554" y="130499"/>
                    <a:pt x="23109" y="130704"/>
                    <a:pt x="22667" y="130704"/>
                  </a:cubicBezTo>
                  <a:cubicBezTo>
                    <a:pt x="22395" y="130704"/>
                    <a:pt x="22124" y="130626"/>
                    <a:pt x="21883" y="130461"/>
                  </a:cubicBezTo>
                  <a:cubicBezTo>
                    <a:pt x="21216" y="130027"/>
                    <a:pt x="20515" y="129527"/>
                    <a:pt x="20082" y="128859"/>
                  </a:cubicBezTo>
                  <a:cubicBezTo>
                    <a:pt x="17880" y="125424"/>
                    <a:pt x="16546" y="121721"/>
                    <a:pt x="16179" y="117618"/>
                  </a:cubicBezTo>
                  <a:cubicBezTo>
                    <a:pt x="16112" y="116951"/>
                    <a:pt x="16045" y="116250"/>
                    <a:pt x="15945" y="115583"/>
                  </a:cubicBezTo>
                  <a:lnTo>
                    <a:pt x="15945" y="115283"/>
                  </a:lnTo>
                  <a:close/>
                  <a:moveTo>
                    <a:pt x="32257" y="53172"/>
                  </a:moveTo>
                  <a:lnTo>
                    <a:pt x="32257" y="53172"/>
                  </a:lnTo>
                  <a:cubicBezTo>
                    <a:pt x="32057" y="55407"/>
                    <a:pt x="31923" y="57508"/>
                    <a:pt x="31623" y="59577"/>
                  </a:cubicBezTo>
                  <a:cubicBezTo>
                    <a:pt x="31356" y="61778"/>
                    <a:pt x="30923" y="63946"/>
                    <a:pt x="30556" y="66181"/>
                  </a:cubicBezTo>
                  <a:cubicBezTo>
                    <a:pt x="30289" y="67749"/>
                    <a:pt x="30556" y="68249"/>
                    <a:pt x="32090" y="68716"/>
                  </a:cubicBezTo>
                  <a:cubicBezTo>
                    <a:pt x="34092" y="69250"/>
                    <a:pt x="36126" y="69684"/>
                    <a:pt x="38128" y="70117"/>
                  </a:cubicBezTo>
                  <a:cubicBezTo>
                    <a:pt x="39295" y="70384"/>
                    <a:pt x="40529" y="70551"/>
                    <a:pt x="41697" y="70718"/>
                  </a:cubicBezTo>
                  <a:cubicBezTo>
                    <a:pt x="41897" y="70751"/>
                    <a:pt x="42064" y="70785"/>
                    <a:pt x="42364" y="70851"/>
                  </a:cubicBezTo>
                  <a:cubicBezTo>
                    <a:pt x="42197" y="71051"/>
                    <a:pt x="42097" y="71218"/>
                    <a:pt x="41964" y="71352"/>
                  </a:cubicBezTo>
                  <a:cubicBezTo>
                    <a:pt x="40796" y="72853"/>
                    <a:pt x="39429" y="74087"/>
                    <a:pt x="37928" y="75221"/>
                  </a:cubicBezTo>
                  <a:cubicBezTo>
                    <a:pt x="36927" y="75955"/>
                    <a:pt x="35926" y="76755"/>
                    <a:pt x="34959" y="77589"/>
                  </a:cubicBezTo>
                  <a:cubicBezTo>
                    <a:pt x="33558" y="78757"/>
                    <a:pt x="33024" y="80125"/>
                    <a:pt x="34392" y="82360"/>
                  </a:cubicBezTo>
                  <a:cubicBezTo>
                    <a:pt x="35126" y="83527"/>
                    <a:pt x="36193" y="84528"/>
                    <a:pt x="37127" y="85528"/>
                  </a:cubicBezTo>
                  <a:cubicBezTo>
                    <a:pt x="37794" y="86196"/>
                    <a:pt x="38528" y="86796"/>
                    <a:pt x="39295" y="87463"/>
                  </a:cubicBezTo>
                  <a:cubicBezTo>
                    <a:pt x="38194" y="87964"/>
                    <a:pt x="38061" y="89031"/>
                    <a:pt x="37928" y="90032"/>
                  </a:cubicBezTo>
                  <a:cubicBezTo>
                    <a:pt x="37861" y="90899"/>
                    <a:pt x="37394" y="91366"/>
                    <a:pt x="36593" y="91633"/>
                  </a:cubicBezTo>
                  <a:cubicBezTo>
                    <a:pt x="34092" y="92600"/>
                    <a:pt x="31623" y="93568"/>
                    <a:pt x="29188" y="94602"/>
                  </a:cubicBezTo>
                  <a:cubicBezTo>
                    <a:pt x="27887" y="95135"/>
                    <a:pt x="26620" y="95936"/>
                    <a:pt x="25385" y="96570"/>
                  </a:cubicBezTo>
                  <a:cubicBezTo>
                    <a:pt x="24585" y="96937"/>
                    <a:pt x="23717" y="97203"/>
                    <a:pt x="22884" y="97537"/>
                  </a:cubicBezTo>
                  <a:cubicBezTo>
                    <a:pt x="22800" y="97554"/>
                    <a:pt x="22708" y="97562"/>
                    <a:pt x="22617" y="97562"/>
                  </a:cubicBezTo>
                  <a:cubicBezTo>
                    <a:pt x="22525" y="97562"/>
                    <a:pt x="22433" y="97554"/>
                    <a:pt x="22350" y="97537"/>
                  </a:cubicBezTo>
                  <a:cubicBezTo>
                    <a:pt x="21894" y="97414"/>
                    <a:pt x="21444" y="97350"/>
                    <a:pt x="21008" y="97350"/>
                  </a:cubicBezTo>
                  <a:cubicBezTo>
                    <a:pt x="20261" y="97350"/>
                    <a:pt x="19558" y="97537"/>
                    <a:pt x="18947" y="97937"/>
                  </a:cubicBezTo>
                  <a:cubicBezTo>
                    <a:pt x="17179" y="99105"/>
                    <a:pt x="15178" y="99405"/>
                    <a:pt x="13110" y="99772"/>
                  </a:cubicBezTo>
                  <a:cubicBezTo>
                    <a:pt x="12076" y="99972"/>
                    <a:pt x="11042" y="100372"/>
                    <a:pt x="10008" y="100773"/>
                  </a:cubicBezTo>
                  <a:cubicBezTo>
                    <a:pt x="8573" y="101373"/>
                    <a:pt x="7739" y="102541"/>
                    <a:pt x="7072" y="103875"/>
                  </a:cubicBezTo>
                  <a:cubicBezTo>
                    <a:pt x="7006" y="104075"/>
                    <a:pt x="6939" y="104309"/>
                    <a:pt x="6872" y="104542"/>
                  </a:cubicBezTo>
                  <a:cubicBezTo>
                    <a:pt x="6905" y="104542"/>
                    <a:pt x="6939" y="104575"/>
                    <a:pt x="7006" y="104575"/>
                  </a:cubicBezTo>
                  <a:cubicBezTo>
                    <a:pt x="7106" y="104409"/>
                    <a:pt x="7239" y="104275"/>
                    <a:pt x="7339" y="104108"/>
                  </a:cubicBezTo>
                  <a:cubicBezTo>
                    <a:pt x="8540" y="101640"/>
                    <a:pt x="10575" y="100472"/>
                    <a:pt x="13177" y="100106"/>
                  </a:cubicBezTo>
                  <a:cubicBezTo>
                    <a:pt x="14177" y="99972"/>
                    <a:pt x="15211" y="99872"/>
                    <a:pt x="16179" y="99572"/>
                  </a:cubicBezTo>
                  <a:cubicBezTo>
                    <a:pt x="16946" y="99372"/>
                    <a:pt x="17713" y="98938"/>
                    <a:pt x="18414" y="98538"/>
                  </a:cubicBezTo>
                  <a:cubicBezTo>
                    <a:pt x="19314" y="98035"/>
                    <a:pt x="20445" y="97700"/>
                    <a:pt x="21391" y="97700"/>
                  </a:cubicBezTo>
                  <a:cubicBezTo>
                    <a:pt x="21637" y="97700"/>
                    <a:pt x="21870" y="97722"/>
                    <a:pt x="22083" y="97771"/>
                  </a:cubicBezTo>
                  <a:cubicBezTo>
                    <a:pt x="21950" y="97804"/>
                    <a:pt x="21916" y="97871"/>
                    <a:pt x="21883" y="97871"/>
                  </a:cubicBezTo>
                  <a:cubicBezTo>
                    <a:pt x="18714" y="98705"/>
                    <a:pt x="17213" y="100973"/>
                    <a:pt x="16279" y="103942"/>
                  </a:cubicBezTo>
                  <a:cubicBezTo>
                    <a:pt x="14945" y="108245"/>
                    <a:pt x="15245" y="112614"/>
                    <a:pt x="15578" y="116984"/>
                  </a:cubicBezTo>
                  <a:cubicBezTo>
                    <a:pt x="15845" y="120253"/>
                    <a:pt x="16579" y="123389"/>
                    <a:pt x="18013" y="126291"/>
                  </a:cubicBezTo>
                  <a:cubicBezTo>
                    <a:pt x="18447" y="127225"/>
                    <a:pt x="18947" y="128126"/>
                    <a:pt x="19514" y="128993"/>
                  </a:cubicBezTo>
                  <a:cubicBezTo>
                    <a:pt x="20115" y="130060"/>
                    <a:pt x="20682" y="130427"/>
                    <a:pt x="22216" y="131128"/>
                  </a:cubicBezTo>
                  <a:cubicBezTo>
                    <a:pt x="21604" y="131526"/>
                    <a:pt x="20879" y="131699"/>
                    <a:pt x="20094" y="131699"/>
                  </a:cubicBezTo>
                  <a:cubicBezTo>
                    <a:pt x="20024" y="131699"/>
                    <a:pt x="19953" y="131698"/>
                    <a:pt x="19881" y="131695"/>
                  </a:cubicBezTo>
                  <a:cubicBezTo>
                    <a:pt x="18247" y="131595"/>
                    <a:pt x="16712" y="131194"/>
                    <a:pt x="15178" y="130594"/>
                  </a:cubicBezTo>
                  <a:cubicBezTo>
                    <a:pt x="13343" y="129894"/>
                    <a:pt x="11509" y="129226"/>
                    <a:pt x="9607" y="128593"/>
                  </a:cubicBezTo>
                  <a:cubicBezTo>
                    <a:pt x="7839" y="127959"/>
                    <a:pt x="6205" y="126991"/>
                    <a:pt x="4904" y="125624"/>
                  </a:cubicBezTo>
                  <a:cubicBezTo>
                    <a:pt x="4237" y="124923"/>
                    <a:pt x="3603" y="124089"/>
                    <a:pt x="3236" y="123155"/>
                  </a:cubicBezTo>
                  <a:cubicBezTo>
                    <a:pt x="2102" y="120654"/>
                    <a:pt x="1502" y="118018"/>
                    <a:pt x="1335" y="115283"/>
                  </a:cubicBezTo>
                  <a:cubicBezTo>
                    <a:pt x="1101" y="112281"/>
                    <a:pt x="1402" y="109379"/>
                    <a:pt x="2269" y="106477"/>
                  </a:cubicBezTo>
                  <a:cubicBezTo>
                    <a:pt x="2869" y="104475"/>
                    <a:pt x="3903" y="102707"/>
                    <a:pt x="5271" y="101206"/>
                  </a:cubicBezTo>
                  <a:cubicBezTo>
                    <a:pt x="6172" y="100239"/>
                    <a:pt x="6605" y="99205"/>
                    <a:pt x="6839" y="97904"/>
                  </a:cubicBezTo>
                  <a:cubicBezTo>
                    <a:pt x="7172" y="96036"/>
                    <a:pt x="7673" y="94168"/>
                    <a:pt x="8173" y="92267"/>
                  </a:cubicBezTo>
                  <a:cubicBezTo>
                    <a:pt x="8740" y="90098"/>
                    <a:pt x="9341" y="87897"/>
                    <a:pt x="9941" y="85729"/>
                  </a:cubicBezTo>
                  <a:cubicBezTo>
                    <a:pt x="10375" y="84194"/>
                    <a:pt x="10675" y="82593"/>
                    <a:pt x="10541" y="81025"/>
                  </a:cubicBezTo>
                  <a:cubicBezTo>
                    <a:pt x="10375" y="79124"/>
                    <a:pt x="10875" y="77389"/>
                    <a:pt x="11842" y="75755"/>
                  </a:cubicBezTo>
                  <a:cubicBezTo>
                    <a:pt x="12276" y="74921"/>
                    <a:pt x="12509" y="74054"/>
                    <a:pt x="12743" y="73186"/>
                  </a:cubicBezTo>
                  <a:cubicBezTo>
                    <a:pt x="13077" y="71752"/>
                    <a:pt x="13577" y="70384"/>
                    <a:pt x="14077" y="69017"/>
                  </a:cubicBezTo>
                  <a:cubicBezTo>
                    <a:pt x="14878" y="66848"/>
                    <a:pt x="15712" y="64680"/>
                    <a:pt x="16546" y="62512"/>
                  </a:cubicBezTo>
                  <a:cubicBezTo>
                    <a:pt x="17046" y="61244"/>
                    <a:pt x="17613" y="60044"/>
                    <a:pt x="18214" y="58776"/>
                  </a:cubicBezTo>
                  <a:cubicBezTo>
                    <a:pt x="19248" y="56508"/>
                    <a:pt x="21082" y="55540"/>
                    <a:pt x="23551" y="55340"/>
                  </a:cubicBezTo>
                  <a:cubicBezTo>
                    <a:pt x="24585" y="55240"/>
                    <a:pt x="25619" y="54873"/>
                    <a:pt x="26686" y="54573"/>
                  </a:cubicBezTo>
                  <a:cubicBezTo>
                    <a:pt x="28121" y="54173"/>
                    <a:pt x="29588" y="53672"/>
                    <a:pt x="31056" y="53239"/>
                  </a:cubicBezTo>
                  <a:cubicBezTo>
                    <a:pt x="31390" y="53172"/>
                    <a:pt x="31757" y="53205"/>
                    <a:pt x="32257" y="53172"/>
                  </a:cubicBezTo>
                  <a:close/>
                  <a:moveTo>
                    <a:pt x="40826" y="87505"/>
                  </a:moveTo>
                  <a:cubicBezTo>
                    <a:pt x="40991" y="87505"/>
                    <a:pt x="41160" y="87524"/>
                    <a:pt x="41330" y="87563"/>
                  </a:cubicBezTo>
                  <a:cubicBezTo>
                    <a:pt x="41764" y="87663"/>
                    <a:pt x="42331" y="88064"/>
                    <a:pt x="42564" y="88497"/>
                  </a:cubicBezTo>
                  <a:cubicBezTo>
                    <a:pt x="42931" y="89164"/>
                    <a:pt x="43231" y="89932"/>
                    <a:pt x="43331" y="90732"/>
                  </a:cubicBezTo>
                  <a:cubicBezTo>
                    <a:pt x="43598" y="93401"/>
                    <a:pt x="43198" y="95936"/>
                    <a:pt x="41764" y="98271"/>
                  </a:cubicBezTo>
                  <a:cubicBezTo>
                    <a:pt x="40696" y="100039"/>
                    <a:pt x="40830" y="101607"/>
                    <a:pt x="42231" y="103174"/>
                  </a:cubicBezTo>
                  <a:cubicBezTo>
                    <a:pt x="42498" y="103408"/>
                    <a:pt x="42698" y="103708"/>
                    <a:pt x="42998" y="103908"/>
                  </a:cubicBezTo>
                  <a:cubicBezTo>
                    <a:pt x="45199" y="105743"/>
                    <a:pt x="46701" y="108078"/>
                    <a:pt x="48001" y="110580"/>
                  </a:cubicBezTo>
                  <a:cubicBezTo>
                    <a:pt x="50203" y="114883"/>
                    <a:pt x="52438" y="119186"/>
                    <a:pt x="54673" y="123456"/>
                  </a:cubicBezTo>
                  <a:cubicBezTo>
                    <a:pt x="55674" y="125424"/>
                    <a:pt x="56407" y="127525"/>
                    <a:pt x="56241" y="129760"/>
                  </a:cubicBezTo>
                  <a:cubicBezTo>
                    <a:pt x="56207" y="130694"/>
                    <a:pt x="56041" y="131561"/>
                    <a:pt x="55340" y="132262"/>
                  </a:cubicBezTo>
                  <a:cubicBezTo>
                    <a:pt x="55052" y="132535"/>
                    <a:pt x="54784" y="132670"/>
                    <a:pt x="54537" y="132670"/>
                  </a:cubicBezTo>
                  <a:cubicBezTo>
                    <a:pt x="54241" y="132670"/>
                    <a:pt x="53975" y="132477"/>
                    <a:pt x="53739" y="132095"/>
                  </a:cubicBezTo>
                  <a:cubicBezTo>
                    <a:pt x="53405" y="131595"/>
                    <a:pt x="53105" y="131028"/>
                    <a:pt x="52938" y="130461"/>
                  </a:cubicBezTo>
                  <a:cubicBezTo>
                    <a:pt x="51604" y="126524"/>
                    <a:pt x="49036" y="123356"/>
                    <a:pt x="46234" y="120353"/>
                  </a:cubicBezTo>
                  <a:cubicBezTo>
                    <a:pt x="45366" y="119419"/>
                    <a:pt x="44432" y="118585"/>
                    <a:pt x="43532" y="117718"/>
                  </a:cubicBezTo>
                  <a:cubicBezTo>
                    <a:pt x="43432" y="117618"/>
                    <a:pt x="43331" y="117551"/>
                    <a:pt x="43198" y="117451"/>
                  </a:cubicBezTo>
                  <a:lnTo>
                    <a:pt x="43065" y="117585"/>
                  </a:lnTo>
                  <a:cubicBezTo>
                    <a:pt x="43065" y="117685"/>
                    <a:pt x="43231" y="117918"/>
                    <a:pt x="43498" y="118085"/>
                  </a:cubicBezTo>
                  <a:cubicBezTo>
                    <a:pt x="46000" y="120287"/>
                    <a:pt x="48168" y="122788"/>
                    <a:pt x="50003" y="125590"/>
                  </a:cubicBezTo>
                  <a:cubicBezTo>
                    <a:pt x="50837" y="126891"/>
                    <a:pt x="51437" y="128392"/>
                    <a:pt x="52104" y="129793"/>
                  </a:cubicBezTo>
                  <a:cubicBezTo>
                    <a:pt x="52438" y="130461"/>
                    <a:pt x="52705" y="131194"/>
                    <a:pt x="53038" y="131862"/>
                  </a:cubicBezTo>
                  <a:cubicBezTo>
                    <a:pt x="53172" y="132128"/>
                    <a:pt x="53372" y="132362"/>
                    <a:pt x="53572" y="132595"/>
                  </a:cubicBezTo>
                  <a:cubicBezTo>
                    <a:pt x="53739" y="132796"/>
                    <a:pt x="54106" y="132962"/>
                    <a:pt x="54106" y="133129"/>
                  </a:cubicBezTo>
                  <a:cubicBezTo>
                    <a:pt x="54106" y="133596"/>
                    <a:pt x="54006" y="134097"/>
                    <a:pt x="53872" y="134564"/>
                  </a:cubicBezTo>
                  <a:cubicBezTo>
                    <a:pt x="53772" y="134764"/>
                    <a:pt x="53605" y="134964"/>
                    <a:pt x="53439" y="135131"/>
                  </a:cubicBezTo>
                  <a:cubicBezTo>
                    <a:pt x="53214" y="135390"/>
                    <a:pt x="52945" y="135515"/>
                    <a:pt x="52672" y="135515"/>
                  </a:cubicBezTo>
                  <a:cubicBezTo>
                    <a:pt x="52419" y="135515"/>
                    <a:pt x="52163" y="135406"/>
                    <a:pt x="51938" y="135197"/>
                  </a:cubicBezTo>
                  <a:cubicBezTo>
                    <a:pt x="51771" y="135031"/>
                    <a:pt x="51604" y="134797"/>
                    <a:pt x="51504" y="134630"/>
                  </a:cubicBezTo>
                  <a:cubicBezTo>
                    <a:pt x="49102" y="131194"/>
                    <a:pt x="46067" y="128426"/>
                    <a:pt x="42731" y="125957"/>
                  </a:cubicBezTo>
                  <a:cubicBezTo>
                    <a:pt x="42364" y="125724"/>
                    <a:pt x="41997" y="125424"/>
                    <a:pt x="41664" y="125190"/>
                  </a:cubicBezTo>
                  <a:lnTo>
                    <a:pt x="41530" y="125290"/>
                  </a:lnTo>
                  <a:cubicBezTo>
                    <a:pt x="41730" y="125457"/>
                    <a:pt x="41897" y="125691"/>
                    <a:pt x="42164" y="125857"/>
                  </a:cubicBezTo>
                  <a:cubicBezTo>
                    <a:pt x="44699" y="127625"/>
                    <a:pt x="46901" y="129760"/>
                    <a:pt x="49002" y="132028"/>
                  </a:cubicBezTo>
                  <a:cubicBezTo>
                    <a:pt x="50003" y="133096"/>
                    <a:pt x="50837" y="134297"/>
                    <a:pt x="51737" y="135531"/>
                  </a:cubicBezTo>
                  <a:cubicBezTo>
                    <a:pt x="52004" y="135798"/>
                    <a:pt x="51704" y="136765"/>
                    <a:pt x="51337" y="137132"/>
                  </a:cubicBezTo>
                  <a:cubicBezTo>
                    <a:pt x="51113" y="137356"/>
                    <a:pt x="50847" y="137465"/>
                    <a:pt x="50586" y="137465"/>
                  </a:cubicBezTo>
                  <a:cubicBezTo>
                    <a:pt x="50381" y="137465"/>
                    <a:pt x="50179" y="137398"/>
                    <a:pt x="50003" y="137265"/>
                  </a:cubicBezTo>
                  <a:cubicBezTo>
                    <a:pt x="49736" y="137099"/>
                    <a:pt x="49503" y="136865"/>
                    <a:pt x="49269" y="136632"/>
                  </a:cubicBezTo>
                  <a:cubicBezTo>
                    <a:pt x="46934" y="134230"/>
                    <a:pt x="44366" y="132062"/>
                    <a:pt x="41664" y="130094"/>
                  </a:cubicBezTo>
                  <a:cubicBezTo>
                    <a:pt x="41363" y="129860"/>
                    <a:pt x="41063" y="129593"/>
                    <a:pt x="40730" y="129360"/>
                  </a:cubicBezTo>
                  <a:cubicBezTo>
                    <a:pt x="40596" y="129260"/>
                    <a:pt x="40429" y="129193"/>
                    <a:pt x="40329" y="129060"/>
                  </a:cubicBezTo>
                  <a:lnTo>
                    <a:pt x="40196" y="129193"/>
                  </a:lnTo>
                  <a:cubicBezTo>
                    <a:pt x="40363" y="129393"/>
                    <a:pt x="40529" y="129593"/>
                    <a:pt x="40730" y="129760"/>
                  </a:cubicBezTo>
                  <a:cubicBezTo>
                    <a:pt x="42097" y="130894"/>
                    <a:pt x="43532" y="132028"/>
                    <a:pt x="44899" y="133196"/>
                  </a:cubicBezTo>
                  <a:cubicBezTo>
                    <a:pt x="45400" y="133596"/>
                    <a:pt x="45900" y="134030"/>
                    <a:pt x="46367" y="134463"/>
                  </a:cubicBezTo>
                  <a:cubicBezTo>
                    <a:pt x="46867" y="134930"/>
                    <a:pt x="46834" y="136031"/>
                    <a:pt x="46234" y="136365"/>
                  </a:cubicBezTo>
                  <a:cubicBezTo>
                    <a:pt x="46123" y="136420"/>
                    <a:pt x="45973" y="136445"/>
                    <a:pt x="45826" y="136445"/>
                  </a:cubicBezTo>
                  <a:cubicBezTo>
                    <a:pt x="45707" y="136445"/>
                    <a:pt x="45590" y="136428"/>
                    <a:pt x="45500" y="136398"/>
                  </a:cubicBezTo>
                  <a:cubicBezTo>
                    <a:pt x="45066" y="136198"/>
                    <a:pt x="44666" y="135898"/>
                    <a:pt x="44265" y="135598"/>
                  </a:cubicBezTo>
                  <a:cubicBezTo>
                    <a:pt x="40563" y="132429"/>
                    <a:pt x="36760" y="129360"/>
                    <a:pt x="33191" y="126091"/>
                  </a:cubicBezTo>
                  <a:cubicBezTo>
                    <a:pt x="31323" y="124390"/>
                    <a:pt x="29655" y="122422"/>
                    <a:pt x="27920" y="120520"/>
                  </a:cubicBezTo>
                  <a:cubicBezTo>
                    <a:pt x="26653" y="119019"/>
                    <a:pt x="25018" y="117885"/>
                    <a:pt x="23484" y="116717"/>
                  </a:cubicBezTo>
                  <a:cubicBezTo>
                    <a:pt x="22383" y="115884"/>
                    <a:pt x="21249" y="115083"/>
                    <a:pt x="20415" y="113949"/>
                  </a:cubicBezTo>
                  <a:cubicBezTo>
                    <a:pt x="20392" y="113925"/>
                    <a:pt x="20368" y="113902"/>
                    <a:pt x="20309" y="113902"/>
                  </a:cubicBezTo>
                  <a:cubicBezTo>
                    <a:pt x="20285" y="113902"/>
                    <a:pt x="20254" y="113906"/>
                    <a:pt x="20215" y="113915"/>
                  </a:cubicBezTo>
                  <a:cubicBezTo>
                    <a:pt x="20815" y="115250"/>
                    <a:pt x="22016" y="116017"/>
                    <a:pt x="23150" y="116918"/>
                  </a:cubicBezTo>
                  <a:cubicBezTo>
                    <a:pt x="22350" y="118085"/>
                    <a:pt x="21549" y="119219"/>
                    <a:pt x="20148" y="119686"/>
                  </a:cubicBezTo>
                  <a:cubicBezTo>
                    <a:pt x="19970" y="119743"/>
                    <a:pt x="19794" y="119771"/>
                    <a:pt x="19622" y="119771"/>
                  </a:cubicBezTo>
                  <a:cubicBezTo>
                    <a:pt x="18992" y="119771"/>
                    <a:pt x="18411" y="119393"/>
                    <a:pt x="17913" y="118686"/>
                  </a:cubicBezTo>
                  <a:cubicBezTo>
                    <a:pt x="17046" y="117385"/>
                    <a:pt x="16512" y="115917"/>
                    <a:pt x="16346" y="114382"/>
                  </a:cubicBezTo>
                  <a:cubicBezTo>
                    <a:pt x="16012" y="111013"/>
                    <a:pt x="16045" y="107578"/>
                    <a:pt x="16879" y="104275"/>
                  </a:cubicBezTo>
                  <a:cubicBezTo>
                    <a:pt x="17213" y="103008"/>
                    <a:pt x="17747" y="101840"/>
                    <a:pt x="18514" y="100739"/>
                  </a:cubicBezTo>
                  <a:cubicBezTo>
                    <a:pt x="19414" y="99505"/>
                    <a:pt x="20682" y="98871"/>
                    <a:pt x="22050" y="98271"/>
                  </a:cubicBezTo>
                  <a:cubicBezTo>
                    <a:pt x="24084" y="97404"/>
                    <a:pt x="26219" y="96870"/>
                    <a:pt x="28187" y="95702"/>
                  </a:cubicBezTo>
                  <a:cubicBezTo>
                    <a:pt x="29655" y="94835"/>
                    <a:pt x="31256" y="94268"/>
                    <a:pt x="32857" y="93601"/>
                  </a:cubicBezTo>
                  <a:cubicBezTo>
                    <a:pt x="34225" y="93034"/>
                    <a:pt x="35659" y="92500"/>
                    <a:pt x="37060" y="92000"/>
                  </a:cubicBezTo>
                  <a:cubicBezTo>
                    <a:pt x="37861" y="91700"/>
                    <a:pt x="38328" y="91199"/>
                    <a:pt x="38395" y="90332"/>
                  </a:cubicBezTo>
                  <a:cubicBezTo>
                    <a:pt x="38428" y="90032"/>
                    <a:pt x="38495" y="89731"/>
                    <a:pt x="38561" y="89431"/>
                  </a:cubicBezTo>
                  <a:cubicBezTo>
                    <a:pt x="38793" y="88330"/>
                    <a:pt x="39731" y="87505"/>
                    <a:pt x="40826" y="87505"/>
                  </a:cubicBezTo>
                  <a:close/>
                  <a:moveTo>
                    <a:pt x="43832" y="92333"/>
                  </a:moveTo>
                  <a:cubicBezTo>
                    <a:pt x="44566" y="93034"/>
                    <a:pt x="45266" y="93701"/>
                    <a:pt x="46000" y="94401"/>
                  </a:cubicBezTo>
                  <a:cubicBezTo>
                    <a:pt x="47534" y="95903"/>
                    <a:pt x="49036" y="97370"/>
                    <a:pt x="50537" y="98905"/>
                  </a:cubicBezTo>
                  <a:cubicBezTo>
                    <a:pt x="54273" y="102674"/>
                    <a:pt x="58542" y="105876"/>
                    <a:pt x="62545" y="109345"/>
                  </a:cubicBezTo>
                  <a:cubicBezTo>
                    <a:pt x="65014" y="111514"/>
                    <a:pt x="67449" y="113715"/>
                    <a:pt x="69950" y="115783"/>
                  </a:cubicBezTo>
                  <a:cubicBezTo>
                    <a:pt x="70884" y="116551"/>
                    <a:pt x="71351" y="117251"/>
                    <a:pt x="71418" y="118452"/>
                  </a:cubicBezTo>
                  <a:cubicBezTo>
                    <a:pt x="71585" y="121888"/>
                    <a:pt x="71952" y="125257"/>
                    <a:pt x="72119" y="128693"/>
                  </a:cubicBezTo>
                  <a:cubicBezTo>
                    <a:pt x="72285" y="131928"/>
                    <a:pt x="72352" y="135197"/>
                    <a:pt x="72452" y="138466"/>
                  </a:cubicBezTo>
                  <a:cubicBezTo>
                    <a:pt x="72586" y="141602"/>
                    <a:pt x="72853" y="144704"/>
                    <a:pt x="72919" y="147806"/>
                  </a:cubicBezTo>
                  <a:cubicBezTo>
                    <a:pt x="73086" y="149941"/>
                    <a:pt x="73019" y="151976"/>
                    <a:pt x="72953" y="154078"/>
                  </a:cubicBezTo>
                  <a:lnTo>
                    <a:pt x="29555" y="154078"/>
                  </a:lnTo>
                  <a:cubicBezTo>
                    <a:pt x="27654" y="154078"/>
                    <a:pt x="25752" y="154044"/>
                    <a:pt x="23851" y="153977"/>
                  </a:cubicBezTo>
                  <a:cubicBezTo>
                    <a:pt x="23651" y="153977"/>
                    <a:pt x="23384" y="153944"/>
                    <a:pt x="23184" y="153911"/>
                  </a:cubicBezTo>
                  <a:cubicBezTo>
                    <a:pt x="22517" y="153777"/>
                    <a:pt x="22250" y="153544"/>
                    <a:pt x="22316" y="152877"/>
                  </a:cubicBezTo>
                  <a:cubicBezTo>
                    <a:pt x="22417" y="151476"/>
                    <a:pt x="22583" y="150108"/>
                    <a:pt x="22817" y="148740"/>
                  </a:cubicBezTo>
                  <a:cubicBezTo>
                    <a:pt x="23551" y="143403"/>
                    <a:pt x="24318" y="138066"/>
                    <a:pt x="25018" y="132729"/>
                  </a:cubicBezTo>
                  <a:cubicBezTo>
                    <a:pt x="25152" y="131728"/>
                    <a:pt x="25352" y="130694"/>
                    <a:pt x="25352" y="129693"/>
                  </a:cubicBezTo>
                  <a:cubicBezTo>
                    <a:pt x="25352" y="128926"/>
                    <a:pt x="25652" y="128292"/>
                    <a:pt x="25886" y="127625"/>
                  </a:cubicBezTo>
                  <a:cubicBezTo>
                    <a:pt x="26686" y="125424"/>
                    <a:pt x="27020" y="123122"/>
                    <a:pt x="27020" y="120754"/>
                  </a:cubicBezTo>
                  <a:lnTo>
                    <a:pt x="27020" y="120220"/>
                  </a:lnTo>
                  <a:cubicBezTo>
                    <a:pt x="27053" y="120187"/>
                    <a:pt x="27153" y="120120"/>
                    <a:pt x="27187" y="120087"/>
                  </a:cubicBezTo>
                  <a:cubicBezTo>
                    <a:pt x="27220" y="120220"/>
                    <a:pt x="27320" y="120353"/>
                    <a:pt x="27387" y="120420"/>
                  </a:cubicBezTo>
                  <a:cubicBezTo>
                    <a:pt x="30489" y="124290"/>
                    <a:pt x="34158" y="127559"/>
                    <a:pt x="37994" y="130694"/>
                  </a:cubicBezTo>
                  <a:cubicBezTo>
                    <a:pt x="39896" y="132262"/>
                    <a:pt x="41764" y="133930"/>
                    <a:pt x="43698" y="135564"/>
                  </a:cubicBezTo>
                  <a:cubicBezTo>
                    <a:pt x="44099" y="135931"/>
                    <a:pt x="44566" y="136298"/>
                    <a:pt x="45066" y="136565"/>
                  </a:cubicBezTo>
                  <a:cubicBezTo>
                    <a:pt x="45404" y="136756"/>
                    <a:pt x="45689" y="136853"/>
                    <a:pt x="45933" y="136853"/>
                  </a:cubicBezTo>
                  <a:cubicBezTo>
                    <a:pt x="46412" y="136853"/>
                    <a:pt x="46736" y="136482"/>
                    <a:pt x="47001" y="135731"/>
                  </a:cubicBezTo>
                  <a:cubicBezTo>
                    <a:pt x="47067" y="135564"/>
                    <a:pt x="47067" y="135364"/>
                    <a:pt x="47101" y="135064"/>
                  </a:cubicBezTo>
                  <a:cubicBezTo>
                    <a:pt x="47401" y="135364"/>
                    <a:pt x="47668" y="135598"/>
                    <a:pt x="47935" y="135864"/>
                  </a:cubicBezTo>
                  <a:cubicBezTo>
                    <a:pt x="48402" y="136298"/>
                    <a:pt x="48902" y="136798"/>
                    <a:pt x="49369" y="137232"/>
                  </a:cubicBezTo>
                  <a:cubicBezTo>
                    <a:pt x="49755" y="137578"/>
                    <a:pt x="50172" y="137749"/>
                    <a:pt x="50567" y="137749"/>
                  </a:cubicBezTo>
                  <a:cubicBezTo>
                    <a:pt x="51161" y="137749"/>
                    <a:pt x="51703" y="137360"/>
                    <a:pt x="52004" y="136598"/>
                  </a:cubicBezTo>
                  <a:cubicBezTo>
                    <a:pt x="52071" y="136365"/>
                    <a:pt x="52104" y="136098"/>
                    <a:pt x="52204" y="135864"/>
                  </a:cubicBezTo>
                  <a:cubicBezTo>
                    <a:pt x="53672" y="135798"/>
                    <a:pt x="54373" y="135264"/>
                    <a:pt x="54506" y="132929"/>
                  </a:cubicBezTo>
                  <a:cubicBezTo>
                    <a:pt x="56441" y="132095"/>
                    <a:pt x="56574" y="130361"/>
                    <a:pt x="56508" y="128593"/>
                  </a:cubicBezTo>
                  <a:cubicBezTo>
                    <a:pt x="56407" y="126725"/>
                    <a:pt x="55774" y="124957"/>
                    <a:pt x="54940" y="123356"/>
                  </a:cubicBezTo>
                  <a:cubicBezTo>
                    <a:pt x="52505" y="118519"/>
                    <a:pt x="50003" y="113715"/>
                    <a:pt x="47534" y="108912"/>
                  </a:cubicBezTo>
                  <a:cubicBezTo>
                    <a:pt x="46500" y="106877"/>
                    <a:pt x="45099" y="105076"/>
                    <a:pt x="43398" y="103575"/>
                  </a:cubicBezTo>
                  <a:cubicBezTo>
                    <a:pt x="42531" y="102841"/>
                    <a:pt x="41764" y="102007"/>
                    <a:pt x="41497" y="100839"/>
                  </a:cubicBezTo>
                  <a:cubicBezTo>
                    <a:pt x="41330" y="100072"/>
                    <a:pt x="41263" y="99405"/>
                    <a:pt x="41730" y="98738"/>
                  </a:cubicBezTo>
                  <a:cubicBezTo>
                    <a:pt x="43031" y="96937"/>
                    <a:pt x="43532" y="94868"/>
                    <a:pt x="43732" y="92700"/>
                  </a:cubicBezTo>
                  <a:cubicBezTo>
                    <a:pt x="43732" y="92600"/>
                    <a:pt x="43765" y="92533"/>
                    <a:pt x="43765" y="92400"/>
                  </a:cubicBezTo>
                  <a:cubicBezTo>
                    <a:pt x="43765" y="92400"/>
                    <a:pt x="43832" y="92367"/>
                    <a:pt x="43832" y="92333"/>
                  </a:cubicBezTo>
                  <a:close/>
                  <a:moveTo>
                    <a:pt x="73320" y="50470"/>
                  </a:moveTo>
                  <a:lnTo>
                    <a:pt x="73586" y="50970"/>
                  </a:lnTo>
                  <a:cubicBezTo>
                    <a:pt x="73887" y="51671"/>
                    <a:pt x="74120" y="52405"/>
                    <a:pt x="74420" y="53139"/>
                  </a:cubicBezTo>
                  <a:cubicBezTo>
                    <a:pt x="74887" y="54339"/>
                    <a:pt x="75655" y="55307"/>
                    <a:pt x="76655" y="56074"/>
                  </a:cubicBezTo>
                  <a:cubicBezTo>
                    <a:pt x="76722" y="56141"/>
                    <a:pt x="76755" y="56141"/>
                    <a:pt x="76755" y="56174"/>
                  </a:cubicBezTo>
                  <a:cubicBezTo>
                    <a:pt x="77990" y="57141"/>
                    <a:pt x="79290" y="57909"/>
                    <a:pt x="80792" y="58342"/>
                  </a:cubicBezTo>
                  <a:lnTo>
                    <a:pt x="80892" y="58342"/>
                  </a:lnTo>
                  <a:cubicBezTo>
                    <a:pt x="81092" y="58376"/>
                    <a:pt x="81325" y="58476"/>
                    <a:pt x="81559" y="58509"/>
                  </a:cubicBezTo>
                  <a:cubicBezTo>
                    <a:pt x="81792" y="58542"/>
                    <a:pt x="82092" y="58576"/>
                    <a:pt x="82326" y="58643"/>
                  </a:cubicBezTo>
                  <a:cubicBezTo>
                    <a:pt x="84261" y="58809"/>
                    <a:pt x="85795" y="59843"/>
                    <a:pt x="87129" y="61144"/>
                  </a:cubicBezTo>
                  <a:cubicBezTo>
                    <a:pt x="87129" y="61144"/>
                    <a:pt x="87163" y="61144"/>
                    <a:pt x="87163" y="61178"/>
                  </a:cubicBezTo>
                  <a:cubicBezTo>
                    <a:pt x="88731" y="62679"/>
                    <a:pt x="90465" y="63846"/>
                    <a:pt x="92166" y="65047"/>
                  </a:cubicBezTo>
                  <a:cubicBezTo>
                    <a:pt x="92667" y="65381"/>
                    <a:pt x="93134" y="65748"/>
                    <a:pt x="93634" y="66081"/>
                  </a:cubicBezTo>
                  <a:cubicBezTo>
                    <a:pt x="94968" y="66915"/>
                    <a:pt x="95469" y="68149"/>
                    <a:pt x="95736" y="69650"/>
                  </a:cubicBezTo>
                  <a:cubicBezTo>
                    <a:pt x="96403" y="73553"/>
                    <a:pt x="96569" y="77523"/>
                    <a:pt x="96569" y="81492"/>
                  </a:cubicBezTo>
                  <a:cubicBezTo>
                    <a:pt x="96603" y="85195"/>
                    <a:pt x="97003" y="88831"/>
                    <a:pt x="97403" y="92533"/>
                  </a:cubicBezTo>
                  <a:cubicBezTo>
                    <a:pt x="97804" y="96703"/>
                    <a:pt x="98404" y="100906"/>
                    <a:pt x="98237" y="105109"/>
                  </a:cubicBezTo>
                  <a:cubicBezTo>
                    <a:pt x="98137" y="107244"/>
                    <a:pt x="97837" y="109412"/>
                    <a:pt x="97503" y="111547"/>
                  </a:cubicBezTo>
                  <a:cubicBezTo>
                    <a:pt x="97003" y="114716"/>
                    <a:pt x="96403" y="117852"/>
                    <a:pt x="95902" y="121021"/>
                  </a:cubicBezTo>
                  <a:cubicBezTo>
                    <a:pt x="95669" y="122422"/>
                    <a:pt x="95669" y="123923"/>
                    <a:pt x="95736" y="125390"/>
                  </a:cubicBezTo>
                  <a:cubicBezTo>
                    <a:pt x="95802" y="127592"/>
                    <a:pt x="95869" y="129860"/>
                    <a:pt x="95602" y="132062"/>
                  </a:cubicBezTo>
                  <a:cubicBezTo>
                    <a:pt x="95402" y="133863"/>
                    <a:pt x="95736" y="135598"/>
                    <a:pt x="96069" y="137366"/>
                  </a:cubicBezTo>
                  <a:cubicBezTo>
                    <a:pt x="97036" y="142236"/>
                    <a:pt x="97670" y="147106"/>
                    <a:pt x="98137" y="152043"/>
                  </a:cubicBezTo>
                  <a:cubicBezTo>
                    <a:pt x="98204" y="152610"/>
                    <a:pt x="98271" y="153244"/>
                    <a:pt x="98371" y="153877"/>
                  </a:cubicBezTo>
                  <a:cubicBezTo>
                    <a:pt x="98237" y="154044"/>
                    <a:pt x="98104" y="154078"/>
                    <a:pt x="97970" y="154078"/>
                  </a:cubicBezTo>
                  <a:lnTo>
                    <a:pt x="93601" y="154078"/>
                  </a:lnTo>
                  <a:cubicBezTo>
                    <a:pt x="93367" y="154078"/>
                    <a:pt x="93200" y="154078"/>
                    <a:pt x="93100" y="153744"/>
                  </a:cubicBezTo>
                  <a:cubicBezTo>
                    <a:pt x="92633" y="151276"/>
                    <a:pt x="92100" y="148807"/>
                    <a:pt x="91733" y="146372"/>
                  </a:cubicBezTo>
                  <a:cubicBezTo>
                    <a:pt x="91299" y="143737"/>
                    <a:pt x="91032" y="141102"/>
                    <a:pt x="90765" y="138466"/>
                  </a:cubicBezTo>
                  <a:cubicBezTo>
                    <a:pt x="90465" y="135197"/>
                    <a:pt x="90298" y="131895"/>
                    <a:pt x="90132" y="128593"/>
                  </a:cubicBezTo>
                  <a:cubicBezTo>
                    <a:pt x="89965" y="125424"/>
                    <a:pt x="89798" y="122221"/>
                    <a:pt x="89631" y="119052"/>
                  </a:cubicBezTo>
                  <a:cubicBezTo>
                    <a:pt x="89598" y="117885"/>
                    <a:pt x="89765" y="116784"/>
                    <a:pt x="90232" y="115683"/>
                  </a:cubicBezTo>
                  <a:cubicBezTo>
                    <a:pt x="91432" y="112781"/>
                    <a:pt x="92567" y="109879"/>
                    <a:pt x="93767" y="106944"/>
                  </a:cubicBezTo>
                  <a:cubicBezTo>
                    <a:pt x="95435" y="102941"/>
                    <a:pt x="95469" y="98838"/>
                    <a:pt x="94635" y="94668"/>
                  </a:cubicBezTo>
                  <a:lnTo>
                    <a:pt x="93034" y="86663"/>
                  </a:lnTo>
                  <a:cubicBezTo>
                    <a:pt x="93034" y="86563"/>
                    <a:pt x="92967" y="86529"/>
                    <a:pt x="92934" y="86429"/>
                  </a:cubicBezTo>
                  <a:cubicBezTo>
                    <a:pt x="92867" y="86429"/>
                    <a:pt x="92800" y="86429"/>
                    <a:pt x="92733" y="86496"/>
                  </a:cubicBezTo>
                  <a:cubicBezTo>
                    <a:pt x="92767" y="86863"/>
                    <a:pt x="92800" y="87230"/>
                    <a:pt x="92900" y="87563"/>
                  </a:cubicBezTo>
                  <a:cubicBezTo>
                    <a:pt x="93868" y="90732"/>
                    <a:pt x="94134" y="94001"/>
                    <a:pt x="94635" y="97237"/>
                  </a:cubicBezTo>
                  <a:cubicBezTo>
                    <a:pt x="95135" y="100573"/>
                    <a:pt x="94568" y="103741"/>
                    <a:pt x="93367" y="106844"/>
                  </a:cubicBezTo>
                  <a:cubicBezTo>
                    <a:pt x="92233" y="109712"/>
                    <a:pt x="91066" y="112581"/>
                    <a:pt x="89865" y="115417"/>
                  </a:cubicBezTo>
                  <a:cubicBezTo>
                    <a:pt x="89364" y="116584"/>
                    <a:pt x="89198" y="117785"/>
                    <a:pt x="89231" y="119052"/>
                  </a:cubicBezTo>
                  <a:cubicBezTo>
                    <a:pt x="89464" y="123789"/>
                    <a:pt x="89765" y="128593"/>
                    <a:pt x="90031" y="133363"/>
                  </a:cubicBezTo>
                  <a:cubicBezTo>
                    <a:pt x="90132" y="135764"/>
                    <a:pt x="90165" y="138233"/>
                    <a:pt x="90465" y="140601"/>
                  </a:cubicBezTo>
                  <a:cubicBezTo>
                    <a:pt x="90799" y="143537"/>
                    <a:pt x="91399" y="146405"/>
                    <a:pt x="91899" y="149307"/>
                  </a:cubicBezTo>
                  <a:cubicBezTo>
                    <a:pt x="92100" y="150642"/>
                    <a:pt x="92366" y="152043"/>
                    <a:pt x="92633" y="153377"/>
                  </a:cubicBezTo>
                  <a:cubicBezTo>
                    <a:pt x="92767" y="153877"/>
                    <a:pt x="92633" y="153977"/>
                    <a:pt x="92133" y="153977"/>
                  </a:cubicBezTo>
                  <a:lnTo>
                    <a:pt x="73320" y="153977"/>
                  </a:lnTo>
                  <a:cubicBezTo>
                    <a:pt x="73386" y="152610"/>
                    <a:pt x="73486" y="151309"/>
                    <a:pt x="73453" y="149975"/>
                  </a:cubicBezTo>
                  <a:cubicBezTo>
                    <a:pt x="73320" y="146405"/>
                    <a:pt x="73186" y="142803"/>
                    <a:pt x="72986" y="139200"/>
                  </a:cubicBezTo>
                  <a:cubicBezTo>
                    <a:pt x="72919" y="137532"/>
                    <a:pt x="72919" y="135864"/>
                    <a:pt x="72853" y="134197"/>
                  </a:cubicBezTo>
                  <a:cubicBezTo>
                    <a:pt x="72552" y="129126"/>
                    <a:pt x="72219" y="124123"/>
                    <a:pt x="71885" y="119086"/>
                  </a:cubicBezTo>
                  <a:lnTo>
                    <a:pt x="71885" y="118752"/>
                  </a:lnTo>
                  <a:cubicBezTo>
                    <a:pt x="72119" y="118585"/>
                    <a:pt x="72419" y="118519"/>
                    <a:pt x="72586" y="118285"/>
                  </a:cubicBezTo>
                  <a:cubicBezTo>
                    <a:pt x="74153" y="116451"/>
                    <a:pt x="75821" y="114716"/>
                    <a:pt x="77289" y="112781"/>
                  </a:cubicBezTo>
                  <a:cubicBezTo>
                    <a:pt x="82860" y="105609"/>
                    <a:pt x="86295" y="97570"/>
                    <a:pt x="87897" y="88664"/>
                  </a:cubicBezTo>
                  <a:cubicBezTo>
                    <a:pt x="88430" y="85562"/>
                    <a:pt x="88731" y="82526"/>
                    <a:pt x="88731" y="79391"/>
                  </a:cubicBezTo>
                  <a:cubicBezTo>
                    <a:pt x="88731" y="77923"/>
                    <a:pt x="88464" y="76422"/>
                    <a:pt x="88264" y="74988"/>
                  </a:cubicBezTo>
                  <a:cubicBezTo>
                    <a:pt x="88230" y="74687"/>
                    <a:pt x="88130" y="74420"/>
                    <a:pt x="87997" y="74220"/>
                  </a:cubicBezTo>
                  <a:cubicBezTo>
                    <a:pt x="87897" y="73987"/>
                    <a:pt x="87663" y="73753"/>
                    <a:pt x="87430" y="73587"/>
                  </a:cubicBezTo>
                  <a:cubicBezTo>
                    <a:pt x="82660" y="70818"/>
                    <a:pt x="79290" y="66648"/>
                    <a:pt x="76388" y="62045"/>
                  </a:cubicBezTo>
                  <a:cubicBezTo>
                    <a:pt x="76122" y="61645"/>
                    <a:pt x="75821" y="61211"/>
                    <a:pt x="75554" y="60844"/>
                  </a:cubicBezTo>
                  <a:lnTo>
                    <a:pt x="74787" y="59843"/>
                  </a:lnTo>
                  <a:cubicBezTo>
                    <a:pt x="74320" y="59243"/>
                    <a:pt x="74087" y="58643"/>
                    <a:pt x="73920" y="57975"/>
                  </a:cubicBezTo>
                  <a:cubicBezTo>
                    <a:pt x="73486" y="56341"/>
                    <a:pt x="72953" y="54706"/>
                    <a:pt x="72486" y="53139"/>
                  </a:cubicBezTo>
                  <a:cubicBezTo>
                    <a:pt x="72452" y="53005"/>
                    <a:pt x="72386" y="52838"/>
                    <a:pt x="72419" y="52705"/>
                  </a:cubicBezTo>
                  <a:lnTo>
                    <a:pt x="73153" y="50470"/>
                  </a:lnTo>
                  <a:close/>
                  <a:moveTo>
                    <a:pt x="68316" y="1"/>
                  </a:moveTo>
                  <a:cubicBezTo>
                    <a:pt x="68249" y="67"/>
                    <a:pt x="68183" y="167"/>
                    <a:pt x="68082" y="201"/>
                  </a:cubicBezTo>
                  <a:cubicBezTo>
                    <a:pt x="68116" y="234"/>
                    <a:pt x="68149" y="234"/>
                    <a:pt x="68216" y="301"/>
                  </a:cubicBezTo>
                  <a:cubicBezTo>
                    <a:pt x="68283" y="367"/>
                    <a:pt x="68383" y="501"/>
                    <a:pt x="68416" y="568"/>
                  </a:cubicBezTo>
                  <a:cubicBezTo>
                    <a:pt x="68549" y="734"/>
                    <a:pt x="68683" y="868"/>
                    <a:pt x="68783" y="1035"/>
                  </a:cubicBezTo>
                  <a:cubicBezTo>
                    <a:pt x="68883" y="1168"/>
                    <a:pt x="68983" y="1301"/>
                    <a:pt x="69083" y="1402"/>
                  </a:cubicBezTo>
                  <a:cubicBezTo>
                    <a:pt x="69584" y="2002"/>
                    <a:pt x="70051" y="2636"/>
                    <a:pt x="70451" y="3303"/>
                  </a:cubicBezTo>
                  <a:cubicBezTo>
                    <a:pt x="72586" y="6739"/>
                    <a:pt x="74821" y="10174"/>
                    <a:pt x="76222" y="14077"/>
                  </a:cubicBezTo>
                  <a:lnTo>
                    <a:pt x="76589" y="15211"/>
                  </a:lnTo>
                  <a:cubicBezTo>
                    <a:pt x="76655" y="15478"/>
                    <a:pt x="76755" y="15745"/>
                    <a:pt x="76822" y="16012"/>
                  </a:cubicBezTo>
                  <a:cubicBezTo>
                    <a:pt x="76955" y="16346"/>
                    <a:pt x="77056" y="16713"/>
                    <a:pt x="77156" y="17046"/>
                  </a:cubicBezTo>
                  <a:lnTo>
                    <a:pt x="77422" y="17913"/>
                  </a:lnTo>
                  <a:cubicBezTo>
                    <a:pt x="77456" y="18013"/>
                    <a:pt x="77456" y="18147"/>
                    <a:pt x="77489" y="18247"/>
                  </a:cubicBezTo>
                  <a:cubicBezTo>
                    <a:pt x="77923" y="19815"/>
                    <a:pt x="78256" y="21349"/>
                    <a:pt x="78557" y="22917"/>
                  </a:cubicBezTo>
                  <a:cubicBezTo>
                    <a:pt x="78590" y="23217"/>
                    <a:pt x="78623" y="23551"/>
                    <a:pt x="78723" y="23851"/>
                  </a:cubicBezTo>
                  <a:cubicBezTo>
                    <a:pt x="78790" y="24485"/>
                    <a:pt x="78890" y="25152"/>
                    <a:pt x="78957" y="25752"/>
                  </a:cubicBezTo>
                  <a:lnTo>
                    <a:pt x="78957" y="25919"/>
                  </a:lnTo>
                  <a:cubicBezTo>
                    <a:pt x="78957" y="26086"/>
                    <a:pt x="79024" y="26319"/>
                    <a:pt x="79024" y="26486"/>
                  </a:cubicBezTo>
                  <a:cubicBezTo>
                    <a:pt x="79024" y="26586"/>
                    <a:pt x="79057" y="26753"/>
                    <a:pt x="79057" y="26886"/>
                  </a:cubicBezTo>
                  <a:cubicBezTo>
                    <a:pt x="79057" y="27153"/>
                    <a:pt x="79090" y="27387"/>
                    <a:pt x="79090" y="27654"/>
                  </a:cubicBezTo>
                  <a:cubicBezTo>
                    <a:pt x="79090" y="27820"/>
                    <a:pt x="79090" y="27987"/>
                    <a:pt x="79124" y="28154"/>
                  </a:cubicBezTo>
                  <a:cubicBezTo>
                    <a:pt x="79124" y="28354"/>
                    <a:pt x="79190" y="28554"/>
                    <a:pt x="79190" y="28721"/>
                  </a:cubicBezTo>
                  <a:cubicBezTo>
                    <a:pt x="79190" y="29088"/>
                    <a:pt x="79224" y="29488"/>
                    <a:pt x="79224" y="29855"/>
                  </a:cubicBezTo>
                  <a:cubicBezTo>
                    <a:pt x="79257" y="31657"/>
                    <a:pt x="79391" y="33424"/>
                    <a:pt x="79724" y="35226"/>
                  </a:cubicBezTo>
                  <a:cubicBezTo>
                    <a:pt x="79791" y="35726"/>
                    <a:pt x="79924" y="36193"/>
                    <a:pt x="80024" y="36693"/>
                  </a:cubicBezTo>
                  <a:lnTo>
                    <a:pt x="80258" y="37561"/>
                  </a:lnTo>
                  <a:lnTo>
                    <a:pt x="80525" y="38328"/>
                  </a:lnTo>
                  <a:cubicBezTo>
                    <a:pt x="80558" y="38461"/>
                    <a:pt x="80591" y="38561"/>
                    <a:pt x="80691" y="38695"/>
                  </a:cubicBezTo>
                  <a:cubicBezTo>
                    <a:pt x="80725" y="38762"/>
                    <a:pt x="80758" y="38895"/>
                    <a:pt x="80792" y="38995"/>
                  </a:cubicBezTo>
                  <a:cubicBezTo>
                    <a:pt x="80792" y="39028"/>
                    <a:pt x="80858" y="39062"/>
                    <a:pt x="80858" y="39095"/>
                  </a:cubicBezTo>
                  <a:lnTo>
                    <a:pt x="80958" y="39362"/>
                  </a:lnTo>
                  <a:cubicBezTo>
                    <a:pt x="81058" y="39529"/>
                    <a:pt x="81125" y="39662"/>
                    <a:pt x="81225" y="39762"/>
                  </a:cubicBezTo>
                  <a:cubicBezTo>
                    <a:pt x="81359" y="39996"/>
                    <a:pt x="81459" y="40196"/>
                    <a:pt x="81625" y="40363"/>
                  </a:cubicBezTo>
                  <a:cubicBezTo>
                    <a:pt x="81726" y="40429"/>
                    <a:pt x="81759" y="40530"/>
                    <a:pt x="81859" y="40663"/>
                  </a:cubicBezTo>
                  <a:cubicBezTo>
                    <a:pt x="81859" y="40696"/>
                    <a:pt x="81892" y="40696"/>
                    <a:pt x="81892" y="40730"/>
                  </a:cubicBezTo>
                  <a:cubicBezTo>
                    <a:pt x="81959" y="40830"/>
                    <a:pt x="82059" y="40896"/>
                    <a:pt x="82126" y="41030"/>
                  </a:cubicBezTo>
                  <a:lnTo>
                    <a:pt x="82359" y="41230"/>
                  </a:lnTo>
                  <a:lnTo>
                    <a:pt x="82393" y="41263"/>
                  </a:lnTo>
                  <a:cubicBezTo>
                    <a:pt x="82459" y="41363"/>
                    <a:pt x="82559" y="41430"/>
                    <a:pt x="82693" y="41530"/>
                  </a:cubicBezTo>
                  <a:cubicBezTo>
                    <a:pt x="82793" y="41664"/>
                    <a:pt x="82926" y="41730"/>
                    <a:pt x="83060" y="41864"/>
                  </a:cubicBezTo>
                  <a:cubicBezTo>
                    <a:pt x="83026" y="41931"/>
                    <a:pt x="83026" y="42031"/>
                    <a:pt x="82960" y="42097"/>
                  </a:cubicBezTo>
                  <a:cubicBezTo>
                    <a:pt x="82393" y="42031"/>
                    <a:pt x="81859" y="41931"/>
                    <a:pt x="81259" y="41897"/>
                  </a:cubicBezTo>
                  <a:cubicBezTo>
                    <a:pt x="81025" y="41864"/>
                    <a:pt x="80758" y="41830"/>
                    <a:pt x="80558" y="41730"/>
                  </a:cubicBezTo>
                  <a:cubicBezTo>
                    <a:pt x="80458" y="41697"/>
                    <a:pt x="80425" y="41697"/>
                    <a:pt x="80358" y="41664"/>
                  </a:cubicBezTo>
                  <a:cubicBezTo>
                    <a:pt x="80258" y="41597"/>
                    <a:pt x="80224" y="41597"/>
                    <a:pt x="80191" y="41564"/>
                  </a:cubicBezTo>
                  <a:cubicBezTo>
                    <a:pt x="80124" y="41530"/>
                    <a:pt x="80058" y="41530"/>
                    <a:pt x="80024" y="41497"/>
                  </a:cubicBezTo>
                  <a:lnTo>
                    <a:pt x="79958" y="41430"/>
                  </a:lnTo>
                  <a:cubicBezTo>
                    <a:pt x="79791" y="41330"/>
                    <a:pt x="79691" y="41197"/>
                    <a:pt x="79557" y="41030"/>
                  </a:cubicBezTo>
                  <a:cubicBezTo>
                    <a:pt x="79524" y="40997"/>
                    <a:pt x="79457" y="40896"/>
                    <a:pt x="79424" y="40863"/>
                  </a:cubicBezTo>
                  <a:cubicBezTo>
                    <a:pt x="79391" y="40830"/>
                    <a:pt x="79357" y="40730"/>
                    <a:pt x="79290" y="40663"/>
                  </a:cubicBezTo>
                  <a:cubicBezTo>
                    <a:pt x="79257" y="40596"/>
                    <a:pt x="79224" y="40530"/>
                    <a:pt x="79224" y="40429"/>
                  </a:cubicBezTo>
                  <a:cubicBezTo>
                    <a:pt x="79190" y="40396"/>
                    <a:pt x="79190" y="40363"/>
                    <a:pt x="79190" y="40263"/>
                  </a:cubicBezTo>
                  <a:lnTo>
                    <a:pt x="79057" y="39896"/>
                  </a:lnTo>
                  <a:cubicBezTo>
                    <a:pt x="78557" y="38195"/>
                    <a:pt x="77856" y="36493"/>
                    <a:pt x="77556" y="34725"/>
                  </a:cubicBezTo>
                  <a:cubicBezTo>
                    <a:pt x="77222" y="32824"/>
                    <a:pt x="77222" y="30856"/>
                    <a:pt x="77189" y="28888"/>
                  </a:cubicBezTo>
                  <a:cubicBezTo>
                    <a:pt x="77089" y="22683"/>
                    <a:pt x="75688" y="16746"/>
                    <a:pt x="72886" y="11209"/>
                  </a:cubicBezTo>
                  <a:cubicBezTo>
                    <a:pt x="71885" y="9207"/>
                    <a:pt x="70684" y="7239"/>
                    <a:pt x="69450" y="5371"/>
                  </a:cubicBezTo>
                  <a:cubicBezTo>
                    <a:pt x="68416" y="3737"/>
                    <a:pt x="67115" y="2369"/>
                    <a:pt x="65381" y="1402"/>
                  </a:cubicBezTo>
                  <a:cubicBezTo>
                    <a:pt x="65214" y="1468"/>
                    <a:pt x="65080" y="1502"/>
                    <a:pt x="64914" y="1535"/>
                  </a:cubicBezTo>
                  <a:lnTo>
                    <a:pt x="65681" y="1902"/>
                  </a:lnTo>
                  <a:lnTo>
                    <a:pt x="66048" y="2169"/>
                  </a:lnTo>
                  <a:cubicBezTo>
                    <a:pt x="66081" y="2202"/>
                    <a:pt x="66114" y="2235"/>
                    <a:pt x="66181" y="2235"/>
                  </a:cubicBezTo>
                  <a:cubicBezTo>
                    <a:pt x="66248" y="2336"/>
                    <a:pt x="66381" y="2369"/>
                    <a:pt x="66448" y="2469"/>
                  </a:cubicBezTo>
                  <a:cubicBezTo>
                    <a:pt x="66515" y="2502"/>
                    <a:pt x="66548" y="2536"/>
                    <a:pt x="66581" y="2536"/>
                  </a:cubicBezTo>
                  <a:cubicBezTo>
                    <a:pt x="66715" y="2636"/>
                    <a:pt x="66848" y="2736"/>
                    <a:pt x="66948" y="2869"/>
                  </a:cubicBezTo>
                  <a:cubicBezTo>
                    <a:pt x="67048" y="2969"/>
                    <a:pt x="67115" y="3003"/>
                    <a:pt x="67215" y="3069"/>
                  </a:cubicBezTo>
                  <a:lnTo>
                    <a:pt x="67449" y="3336"/>
                  </a:lnTo>
                  <a:lnTo>
                    <a:pt x="67682" y="3536"/>
                  </a:lnTo>
                  <a:cubicBezTo>
                    <a:pt x="67782" y="3670"/>
                    <a:pt x="67882" y="3803"/>
                    <a:pt x="68016" y="3903"/>
                  </a:cubicBezTo>
                  <a:cubicBezTo>
                    <a:pt x="68116" y="4070"/>
                    <a:pt x="68283" y="4237"/>
                    <a:pt x="68416" y="4404"/>
                  </a:cubicBezTo>
                  <a:cubicBezTo>
                    <a:pt x="68583" y="4570"/>
                    <a:pt x="68716" y="4804"/>
                    <a:pt x="68850" y="4971"/>
                  </a:cubicBezTo>
                  <a:cubicBezTo>
                    <a:pt x="71718" y="9007"/>
                    <a:pt x="73853" y="13410"/>
                    <a:pt x="75254" y="18214"/>
                  </a:cubicBezTo>
                  <a:cubicBezTo>
                    <a:pt x="76355" y="21883"/>
                    <a:pt x="76622" y="25586"/>
                    <a:pt x="76789" y="29355"/>
                  </a:cubicBezTo>
                  <a:lnTo>
                    <a:pt x="76789" y="29488"/>
                  </a:lnTo>
                  <a:lnTo>
                    <a:pt x="76789" y="29555"/>
                  </a:lnTo>
                  <a:cubicBezTo>
                    <a:pt x="76889" y="31590"/>
                    <a:pt x="76922" y="33691"/>
                    <a:pt x="77289" y="35693"/>
                  </a:cubicBezTo>
                  <a:cubicBezTo>
                    <a:pt x="77689" y="37828"/>
                    <a:pt x="78290" y="39996"/>
                    <a:pt x="79591" y="41730"/>
                  </a:cubicBezTo>
                  <a:cubicBezTo>
                    <a:pt x="81592" y="44499"/>
                    <a:pt x="81525" y="47501"/>
                    <a:pt x="80925" y="50570"/>
                  </a:cubicBezTo>
                  <a:cubicBezTo>
                    <a:pt x="80525" y="52738"/>
                    <a:pt x="81625" y="55207"/>
                    <a:pt x="83727" y="56241"/>
                  </a:cubicBezTo>
                  <a:cubicBezTo>
                    <a:pt x="84361" y="56574"/>
                    <a:pt x="85061" y="56841"/>
                    <a:pt x="85695" y="57175"/>
                  </a:cubicBezTo>
                  <a:cubicBezTo>
                    <a:pt x="85762" y="57208"/>
                    <a:pt x="85862" y="57242"/>
                    <a:pt x="85895" y="57275"/>
                  </a:cubicBezTo>
                  <a:cubicBezTo>
                    <a:pt x="86029" y="57375"/>
                    <a:pt x="86129" y="57442"/>
                    <a:pt x="86229" y="57542"/>
                  </a:cubicBezTo>
                  <a:cubicBezTo>
                    <a:pt x="86262" y="57575"/>
                    <a:pt x="86295" y="57608"/>
                    <a:pt x="86396" y="57675"/>
                  </a:cubicBezTo>
                  <a:cubicBezTo>
                    <a:pt x="86562" y="57842"/>
                    <a:pt x="86729" y="58042"/>
                    <a:pt x="86896" y="58242"/>
                  </a:cubicBezTo>
                  <a:cubicBezTo>
                    <a:pt x="86929" y="58342"/>
                    <a:pt x="87029" y="58409"/>
                    <a:pt x="87063" y="58509"/>
                  </a:cubicBezTo>
                  <a:cubicBezTo>
                    <a:pt x="87096" y="58576"/>
                    <a:pt x="87129" y="58676"/>
                    <a:pt x="87229" y="58743"/>
                  </a:cubicBezTo>
                  <a:lnTo>
                    <a:pt x="87363" y="59009"/>
                  </a:lnTo>
                  <a:cubicBezTo>
                    <a:pt x="87530" y="59376"/>
                    <a:pt x="87696" y="59743"/>
                    <a:pt x="87763" y="60177"/>
                  </a:cubicBezTo>
                  <a:lnTo>
                    <a:pt x="87763" y="60210"/>
                  </a:lnTo>
                  <a:lnTo>
                    <a:pt x="87763" y="60244"/>
                  </a:lnTo>
                  <a:cubicBezTo>
                    <a:pt x="87797" y="60544"/>
                    <a:pt x="87863" y="60844"/>
                    <a:pt x="87797" y="61078"/>
                  </a:cubicBezTo>
                  <a:cubicBezTo>
                    <a:pt x="87797" y="61178"/>
                    <a:pt x="87797" y="61211"/>
                    <a:pt x="87763" y="61311"/>
                  </a:cubicBezTo>
                  <a:cubicBezTo>
                    <a:pt x="87763" y="61344"/>
                    <a:pt x="87763" y="61411"/>
                    <a:pt x="87730" y="61478"/>
                  </a:cubicBezTo>
                  <a:lnTo>
                    <a:pt x="87630" y="61378"/>
                  </a:lnTo>
                  <a:cubicBezTo>
                    <a:pt x="87229" y="61044"/>
                    <a:pt x="86762" y="60744"/>
                    <a:pt x="86396" y="60377"/>
                  </a:cubicBezTo>
                  <a:cubicBezTo>
                    <a:pt x="85028" y="59076"/>
                    <a:pt x="83360" y="58643"/>
                    <a:pt x="81592" y="58309"/>
                  </a:cubicBezTo>
                  <a:cubicBezTo>
                    <a:pt x="78256" y="57642"/>
                    <a:pt x="75688" y="55974"/>
                    <a:pt x="74354" y="52672"/>
                  </a:cubicBezTo>
                  <a:cubicBezTo>
                    <a:pt x="74020" y="51838"/>
                    <a:pt x="73586" y="51004"/>
                    <a:pt x="73219" y="50136"/>
                  </a:cubicBezTo>
                  <a:cubicBezTo>
                    <a:pt x="73186" y="49970"/>
                    <a:pt x="73253" y="49736"/>
                    <a:pt x="73253" y="49569"/>
                  </a:cubicBezTo>
                  <a:cubicBezTo>
                    <a:pt x="73920" y="46567"/>
                    <a:pt x="74620" y="43532"/>
                    <a:pt x="74921" y="40463"/>
                  </a:cubicBezTo>
                  <a:cubicBezTo>
                    <a:pt x="75221" y="36994"/>
                    <a:pt x="75254" y="33525"/>
                    <a:pt x="75021" y="30055"/>
                  </a:cubicBezTo>
                  <a:cubicBezTo>
                    <a:pt x="74587" y="23484"/>
                    <a:pt x="72786" y="17213"/>
                    <a:pt x="70184" y="11209"/>
                  </a:cubicBezTo>
                  <a:cubicBezTo>
                    <a:pt x="69183" y="8874"/>
                    <a:pt x="67749" y="6772"/>
                    <a:pt x="66081" y="4804"/>
                  </a:cubicBezTo>
                  <a:cubicBezTo>
                    <a:pt x="65080" y="3603"/>
                    <a:pt x="63913" y="2636"/>
                    <a:pt x="62512" y="2002"/>
                  </a:cubicBezTo>
                  <a:cubicBezTo>
                    <a:pt x="62278" y="2035"/>
                    <a:pt x="62078" y="2035"/>
                    <a:pt x="61845" y="2102"/>
                  </a:cubicBezTo>
                  <a:cubicBezTo>
                    <a:pt x="61878" y="2102"/>
                    <a:pt x="61911" y="2135"/>
                    <a:pt x="61945" y="2135"/>
                  </a:cubicBezTo>
                  <a:cubicBezTo>
                    <a:pt x="63379" y="2702"/>
                    <a:pt x="64580" y="3636"/>
                    <a:pt x="65614" y="4804"/>
                  </a:cubicBezTo>
                  <a:cubicBezTo>
                    <a:pt x="68016" y="7539"/>
                    <a:pt x="69750" y="10708"/>
                    <a:pt x="71018" y="14144"/>
                  </a:cubicBezTo>
                  <a:cubicBezTo>
                    <a:pt x="72619" y="18647"/>
                    <a:pt x="74020" y="23217"/>
                    <a:pt x="74454" y="27987"/>
                  </a:cubicBezTo>
                  <a:cubicBezTo>
                    <a:pt x="75054" y="34192"/>
                    <a:pt x="74954" y="40396"/>
                    <a:pt x="73520" y="46500"/>
                  </a:cubicBezTo>
                  <a:cubicBezTo>
                    <a:pt x="73186" y="47868"/>
                    <a:pt x="72953" y="49236"/>
                    <a:pt x="72686" y="50637"/>
                  </a:cubicBezTo>
                  <a:cubicBezTo>
                    <a:pt x="72586" y="51070"/>
                    <a:pt x="72386" y="51504"/>
                    <a:pt x="72219" y="51904"/>
                  </a:cubicBezTo>
                  <a:cubicBezTo>
                    <a:pt x="71585" y="53572"/>
                    <a:pt x="71585" y="55207"/>
                    <a:pt x="72386" y="56841"/>
                  </a:cubicBezTo>
                  <a:cubicBezTo>
                    <a:pt x="72419" y="56875"/>
                    <a:pt x="72419" y="56975"/>
                    <a:pt x="72419" y="57041"/>
                  </a:cubicBezTo>
                  <a:cubicBezTo>
                    <a:pt x="70484" y="55807"/>
                    <a:pt x="68950" y="54239"/>
                    <a:pt x="68516" y="51871"/>
                  </a:cubicBezTo>
                  <a:cubicBezTo>
                    <a:pt x="68216" y="50337"/>
                    <a:pt x="68016" y="48802"/>
                    <a:pt x="68183" y="47234"/>
                  </a:cubicBezTo>
                  <a:cubicBezTo>
                    <a:pt x="68216" y="46801"/>
                    <a:pt x="68316" y="46334"/>
                    <a:pt x="68449" y="45867"/>
                  </a:cubicBezTo>
                  <a:cubicBezTo>
                    <a:pt x="69250" y="42631"/>
                    <a:pt x="70084" y="39395"/>
                    <a:pt x="70784" y="36160"/>
                  </a:cubicBezTo>
                  <a:cubicBezTo>
                    <a:pt x="71351" y="33691"/>
                    <a:pt x="71051" y="31223"/>
                    <a:pt x="70718" y="28788"/>
                  </a:cubicBezTo>
                  <a:lnTo>
                    <a:pt x="70451" y="27153"/>
                  </a:lnTo>
                  <a:cubicBezTo>
                    <a:pt x="70417" y="26987"/>
                    <a:pt x="70417" y="26820"/>
                    <a:pt x="70384" y="26653"/>
                  </a:cubicBezTo>
                  <a:cubicBezTo>
                    <a:pt x="70351" y="26486"/>
                    <a:pt x="70351" y="26353"/>
                    <a:pt x="70284" y="26219"/>
                  </a:cubicBezTo>
                  <a:cubicBezTo>
                    <a:pt x="70217" y="25852"/>
                    <a:pt x="70117" y="25452"/>
                    <a:pt x="70051" y="25052"/>
                  </a:cubicBezTo>
                  <a:cubicBezTo>
                    <a:pt x="69717" y="23551"/>
                    <a:pt x="69250" y="22050"/>
                    <a:pt x="68716" y="20649"/>
                  </a:cubicBezTo>
                  <a:cubicBezTo>
                    <a:pt x="68616" y="20382"/>
                    <a:pt x="68549" y="20182"/>
                    <a:pt x="68449" y="19948"/>
                  </a:cubicBezTo>
                  <a:cubicBezTo>
                    <a:pt x="67882" y="18380"/>
                    <a:pt x="67148" y="16946"/>
                    <a:pt x="66415" y="15478"/>
                  </a:cubicBezTo>
                  <a:cubicBezTo>
                    <a:pt x="66248" y="15145"/>
                    <a:pt x="66081" y="14845"/>
                    <a:pt x="65914" y="14511"/>
                  </a:cubicBezTo>
                  <a:cubicBezTo>
                    <a:pt x="65881" y="14444"/>
                    <a:pt x="65781" y="14311"/>
                    <a:pt x="65747" y="14211"/>
                  </a:cubicBezTo>
                  <a:cubicBezTo>
                    <a:pt x="65581" y="13977"/>
                    <a:pt x="65447" y="13677"/>
                    <a:pt x="65280" y="13444"/>
                  </a:cubicBezTo>
                  <a:cubicBezTo>
                    <a:pt x="65247" y="13343"/>
                    <a:pt x="65214" y="13310"/>
                    <a:pt x="65180" y="13210"/>
                  </a:cubicBezTo>
                  <a:cubicBezTo>
                    <a:pt x="64947" y="12876"/>
                    <a:pt x="64747" y="12543"/>
                    <a:pt x="64547" y="12276"/>
                  </a:cubicBezTo>
                  <a:cubicBezTo>
                    <a:pt x="64280" y="11842"/>
                    <a:pt x="64046" y="11475"/>
                    <a:pt x="63746" y="11042"/>
                  </a:cubicBezTo>
                  <a:cubicBezTo>
                    <a:pt x="63546" y="10775"/>
                    <a:pt x="63379" y="10508"/>
                    <a:pt x="63179" y="10208"/>
                  </a:cubicBezTo>
                  <a:cubicBezTo>
                    <a:pt x="62612" y="9441"/>
                    <a:pt x="62045" y="8673"/>
                    <a:pt x="61411" y="7873"/>
                  </a:cubicBezTo>
                  <a:cubicBezTo>
                    <a:pt x="61178" y="7606"/>
                    <a:pt x="60944" y="7306"/>
                    <a:pt x="60711" y="7006"/>
                  </a:cubicBezTo>
                  <a:cubicBezTo>
                    <a:pt x="59510" y="5538"/>
                    <a:pt x="58042" y="4370"/>
                    <a:pt x="56407" y="3436"/>
                  </a:cubicBezTo>
                  <a:cubicBezTo>
                    <a:pt x="55774" y="3036"/>
                    <a:pt x="55006" y="2969"/>
                    <a:pt x="54206" y="2702"/>
                  </a:cubicBezTo>
                  <a:cubicBezTo>
                    <a:pt x="54173" y="2702"/>
                    <a:pt x="54106" y="2702"/>
                    <a:pt x="54072" y="2669"/>
                  </a:cubicBezTo>
                  <a:cubicBezTo>
                    <a:pt x="53906" y="2702"/>
                    <a:pt x="53739" y="2769"/>
                    <a:pt x="53539" y="2769"/>
                  </a:cubicBezTo>
                  <a:lnTo>
                    <a:pt x="53339" y="2769"/>
                  </a:lnTo>
                  <a:cubicBezTo>
                    <a:pt x="52938" y="2869"/>
                    <a:pt x="52605" y="3036"/>
                    <a:pt x="52271" y="3203"/>
                  </a:cubicBezTo>
                  <a:cubicBezTo>
                    <a:pt x="52238" y="3270"/>
                    <a:pt x="52171" y="3303"/>
                    <a:pt x="52104" y="3303"/>
                  </a:cubicBezTo>
                  <a:cubicBezTo>
                    <a:pt x="52038" y="3336"/>
                    <a:pt x="51938" y="3370"/>
                    <a:pt x="51904" y="3470"/>
                  </a:cubicBezTo>
                  <a:cubicBezTo>
                    <a:pt x="51371" y="3870"/>
                    <a:pt x="50904" y="4370"/>
                    <a:pt x="50503" y="4937"/>
                  </a:cubicBezTo>
                  <a:cubicBezTo>
                    <a:pt x="48335" y="7806"/>
                    <a:pt x="46701" y="10942"/>
                    <a:pt x="46267" y="14544"/>
                  </a:cubicBezTo>
                  <a:cubicBezTo>
                    <a:pt x="46067" y="16312"/>
                    <a:pt x="46234" y="17313"/>
                    <a:pt x="47168" y="19348"/>
                  </a:cubicBezTo>
                  <a:cubicBezTo>
                    <a:pt x="45533" y="18314"/>
                    <a:pt x="44499" y="17046"/>
                    <a:pt x="44065" y="15278"/>
                  </a:cubicBezTo>
                  <a:cubicBezTo>
                    <a:pt x="43832" y="14144"/>
                    <a:pt x="43832" y="13043"/>
                    <a:pt x="43932" y="11976"/>
                  </a:cubicBezTo>
                  <a:cubicBezTo>
                    <a:pt x="43932" y="11842"/>
                    <a:pt x="43999" y="11676"/>
                    <a:pt x="44032" y="11542"/>
                  </a:cubicBezTo>
                  <a:cubicBezTo>
                    <a:pt x="44099" y="11142"/>
                    <a:pt x="44199" y="10708"/>
                    <a:pt x="44332" y="10341"/>
                  </a:cubicBezTo>
                  <a:cubicBezTo>
                    <a:pt x="44532" y="9541"/>
                    <a:pt x="45066" y="8840"/>
                    <a:pt x="45500" y="8140"/>
                  </a:cubicBezTo>
                  <a:cubicBezTo>
                    <a:pt x="46567" y="6272"/>
                    <a:pt x="47768" y="4504"/>
                    <a:pt x="49369" y="3036"/>
                  </a:cubicBezTo>
                  <a:cubicBezTo>
                    <a:pt x="49436" y="2969"/>
                    <a:pt x="49569" y="2869"/>
                    <a:pt x="49703" y="2836"/>
                  </a:cubicBezTo>
                  <a:cubicBezTo>
                    <a:pt x="49503" y="2836"/>
                    <a:pt x="49336" y="2803"/>
                    <a:pt x="49202" y="2702"/>
                  </a:cubicBezTo>
                  <a:cubicBezTo>
                    <a:pt x="49169" y="2769"/>
                    <a:pt x="49169" y="2803"/>
                    <a:pt x="49102" y="2836"/>
                  </a:cubicBezTo>
                  <a:cubicBezTo>
                    <a:pt x="45366" y="6672"/>
                    <a:pt x="42998" y="11342"/>
                    <a:pt x="41163" y="16346"/>
                  </a:cubicBezTo>
                  <a:cubicBezTo>
                    <a:pt x="40163" y="19048"/>
                    <a:pt x="39595" y="21850"/>
                    <a:pt x="39495" y="24785"/>
                  </a:cubicBezTo>
                  <a:cubicBezTo>
                    <a:pt x="39395" y="26520"/>
                    <a:pt x="39562" y="28221"/>
                    <a:pt x="39896" y="29889"/>
                  </a:cubicBezTo>
                  <a:cubicBezTo>
                    <a:pt x="40429" y="32791"/>
                    <a:pt x="41030" y="35626"/>
                    <a:pt x="41564" y="38461"/>
                  </a:cubicBezTo>
                  <a:cubicBezTo>
                    <a:pt x="41764" y="39529"/>
                    <a:pt x="41997" y="40630"/>
                    <a:pt x="42164" y="41664"/>
                  </a:cubicBezTo>
                  <a:cubicBezTo>
                    <a:pt x="42364" y="42998"/>
                    <a:pt x="42197" y="44332"/>
                    <a:pt x="41864" y="45633"/>
                  </a:cubicBezTo>
                  <a:cubicBezTo>
                    <a:pt x="41363" y="47535"/>
                    <a:pt x="40096" y="48702"/>
                    <a:pt x="38261" y="49303"/>
                  </a:cubicBezTo>
                  <a:cubicBezTo>
                    <a:pt x="37394" y="49569"/>
                    <a:pt x="36493" y="49669"/>
                    <a:pt x="35559" y="49836"/>
                  </a:cubicBezTo>
                  <a:cubicBezTo>
                    <a:pt x="34659" y="50003"/>
                    <a:pt x="33758" y="50203"/>
                    <a:pt x="32857" y="50370"/>
                  </a:cubicBezTo>
                  <a:lnTo>
                    <a:pt x="32857" y="50303"/>
                  </a:lnTo>
                  <a:lnTo>
                    <a:pt x="32857" y="50036"/>
                  </a:lnTo>
                  <a:lnTo>
                    <a:pt x="32857" y="49970"/>
                  </a:lnTo>
                  <a:cubicBezTo>
                    <a:pt x="32857" y="49870"/>
                    <a:pt x="32857" y="49803"/>
                    <a:pt x="32891" y="49703"/>
                  </a:cubicBezTo>
                  <a:cubicBezTo>
                    <a:pt x="32891" y="49636"/>
                    <a:pt x="32924" y="49536"/>
                    <a:pt x="32924" y="49403"/>
                  </a:cubicBezTo>
                  <a:cubicBezTo>
                    <a:pt x="32924" y="49336"/>
                    <a:pt x="32991" y="49236"/>
                    <a:pt x="33024" y="49169"/>
                  </a:cubicBezTo>
                  <a:cubicBezTo>
                    <a:pt x="33224" y="48469"/>
                    <a:pt x="33591" y="47801"/>
                    <a:pt x="34025" y="47134"/>
                  </a:cubicBezTo>
                  <a:cubicBezTo>
                    <a:pt x="34592" y="46200"/>
                    <a:pt x="35359" y="45500"/>
                    <a:pt x="36393" y="45133"/>
                  </a:cubicBezTo>
                  <a:cubicBezTo>
                    <a:pt x="36593" y="45033"/>
                    <a:pt x="36827" y="44966"/>
                    <a:pt x="36994" y="44866"/>
                  </a:cubicBezTo>
                  <a:cubicBezTo>
                    <a:pt x="37861" y="44366"/>
                    <a:pt x="38261" y="43632"/>
                    <a:pt x="38528" y="42664"/>
                  </a:cubicBezTo>
                  <a:cubicBezTo>
                    <a:pt x="38528" y="42564"/>
                    <a:pt x="38561" y="42498"/>
                    <a:pt x="38561" y="42398"/>
                  </a:cubicBezTo>
                  <a:cubicBezTo>
                    <a:pt x="38561" y="42331"/>
                    <a:pt x="38595" y="42231"/>
                    <a:pt x="38595" y="42164"/>
                  </a:cubicBezTo>
                  <a:cubicBezTo>
                    <a:pt x="38595" y="42064"/>
                    <a:pt x="38661" y="41964"/>
                    <a:pt x="38661" y="41830"/>
                  </a:cubicBezTo>
                  <a:cubicBezTo>
                    <a:pt x="38895" y="39462"/>
                    <a:pt x="38428" y="37127"/>
                    <a:pt x="38061" y="34792"/>
                  </a:cubicBezTo>
                  <a:cubicBezTo>
                    <a:pt x="37494" y="31456"/>
                    <a:pt x="36760" y="28154"/>
                    <a:pt x="36527" y="24785"/>
                  </a:cubicBezTo>
                  <a:cubicBezTo>
                    <a:pt x="35993" y="17546"/>
                    <a:pt x="37327" y="10808"/>
                    <a:pt x="41997" y="5004"/>
                  </a:cubicBezTo>
                  <a:cubicBezTo>
                    <a:pt x="42664" y="4170"/>
                    <a:pt x="43498" y="3436"/>
                    <a:pt x="44265" y="2636"/>
                  </a:cubicBezTo>
                  <a:cubicBezTo>
                    <a:pt x="44332" y="2602"/>
                    <a:pt x="44366" y="2536"/>
                    <a:pt x="44399" y="2536"/>
                  </a:cubicBezTo>
                  <a:cubicBezTo>
                    <a:pt x="44265" y="2502"/>
                    <a:pt x="44165" y="2436"/>
                    <a:pt x="44065" y="2336"/>
                  </a:cubicBezTo>
                  <a:cubicBezTo>
                    <a:pt x="43999" y="2436"/>
                    <a:pt x="43932" y="2502"/>
                    <a:pt x="43899" y="2536"/>
                  </a:cubicBezTo>
                  <a:cubicBezTo>
                    <a:pt x="39595" y="6605"/>
                    <a:pt x="37227" y="11609"/>
                    <a:pt x="36393" y="17380"/>
                  </a:cubicBezTo>
                  <a:cubicBezTo>
                    <a:pt x="35726" y="22183"/>
                    <a:pt x="36160" y="26886"/>
                    <a:pt x="37027" y="31623"/>
                  </a:cubicBezTo>
                  <a:cubicBezTo>
                    <a:pt x="37494" y="33992"/>
                    <a:pt x="37928" y="36360"/>
                    <a:pt x="38228" y="38795"/>
                  </a:cubicBezTo>
                  <a:cubicBezTo>
                    <a:pt x="38395" y="40029"/>
                    <a:pt x="38194" y="41363"/>
                    <a:pt x="38094" y="42664"/>
                  </a:cubicBezTo>
                  <a:cubicBezTo>
                    <a:pt x="38094" y="42831"/>
                    <a:pt x="37994" y="43031"/>
                    <a:pt x="37928" y="43231"/>
                  </a:cubicBezTo>
                  <a:cubicBezTo>
                    <a:pt x="37694" y="42965"/>
                    <a:pt x="37494" y="42631"/>
                    <a:pt x="37260" y="42331"/>
                  </a:cubicBezTo>
                  <a:cubicBezTo>
                    <a:pt x="35092" y="39162"/>
                    <a:pt x="33758" y="35659"/>
                    <a:pt x="33091" y="31890"/>
                  </a:cubicBezTo>
                  <a:cubicBezTo>
                    <a:pt x="32390" y="27720"/>
                    <a:pt x="33024" y="23651"/>
                    <a:pt x="33758" y="19515"/>
                  </a:cubicBezTo>
                  <a:cubicBezTo>
                    <a:pt x="34725" y="14378"/>
                    <a:pt x="36493" y="9541"/>
                    <a:pt x="39262" y="5138"/>
                  </a:cubicBezTo>
                  <a:cubicBezTo>
                    <a:pt x="39896" y="4137"/>
                    <a:pt x="40663" y="3270"/>
                    <a:pt x="41363" y="2336"/>
                  </a:cubicBezTo>
                  <a:cubicBezTo>
                    <a:pt x="41497" y="2169"/>
                    <a:pt x="41597" y="2102"/>
                    <a:pt x="41730" y="1969"/>
                  </a:cubicBezTo>
                  <a:cubicBezTo>
                    <a:pt x="41597" y="1935"/>
                    <a:pt x="41530" y="1869"/>
                    <a:pt x="41397" y="1802"/>
                  </a:cubicBezTo>
                  <a:cubicBezTo>
                    <a:pt x="40029" y="3136"/>
                    <a:pt x="38962" y="4704"/>
                    <a:pt x="38028" y="6372"/>
                  </a:cubicBezTo>
                  <a:cubicBezTo>
                    <a:pt x="35593" y="10541"/>
                    <a:pt x="34092" y="15111"/>
                    <a:pt x="33224" y="19848"/>
                  </a:cubicBezTo>
                  <a:cubicBezTo>
                    <a:pt x="32724" y="22650"/>
                    <a:pt x="32224" y="25385"/>
                    <a:pt x="32257" y="28221"/>
                  </a:cubicBezTo>
                  <a:cubicBezTo>
                    <a:pt x="32390" y="33491"/>
                    <a:pt x="33858" y="38361"/>
                    <a:pt x="36860" y="42698"/>
                  </a:cubicBezTo>
                  <a:cubicBezTo>
                    <a:pt x="37661" y="43865"/>
                    <a:pt x="37594" y="44065"/>
                    <a:pt x="36293" y="44666"/>
                  </a:cubicBezTo>
                  <a:cubicBezTo>
                    <a:pt x="33958" y="45733"/>
                    <a:pt x="32724" y="47568"/>
                    <a:pt x="32457" y="50136"/>
                  </a:cubicBezTo>
                  <a:cubicBezTo>
                    <a:pt x="32424" y="50403"/>
                    <a:pt x="32257" y="50670"/>
                    <a:pt x="32057" y="50904"/>
                  </a:cubicBezTo>
                  <a:cubicBezTo>
                    <a:pt x="31823" y="51171"/>
                    <a:pt x="31523" y="51371"/>
                    <a:pt x="31223" y="51571"/>
                  </a:cubicBezTo>
                  <a:cubicBezTo>
                    <a:pt x="30255" y="52238"/>
                    <a:pt x="29321" y="52872"/>
                    <a:pt x="28287" y="53506"/>
                  </a:cubicBezTo>
                  <a:cubicBezTo>
                    <a:pt x="28221" y="53572"/>
                    <a:pt x="28054" y="53572"/>
                    <a:pt x="27954" y="53672"/>
                  </a:cubicBezTo>
                  <a:cubicBezTo>
                    <a:pt x="26219" y="54373"/>
                    <a:pt x="24418" y="54907"/>
                    <a:pt x="22517" y="55073"/>
                  </a:cubicBezTo>
                  <a:cubicBezTo>
                    <a:pt x="20515" y="55240"/>
                    <a:pt x="19014" y="56207"/>
                    <a:pt x="18080" y="58042"/>
                  </a:cubicBezTo>
                  <a:cubicBezTo>
                    <a:pt x="17380" y="59476"/>
                    <a:pt x="16679" y="60911"/>
                    <a:pt x="16045" y="62412"/>
                  </a:cubicBezTo>
                  <a:cubicBezTo>
                    <a:pt x="15178" y="64513"/>
                    <a:pt x="14377" y="66648"/>
                    <a:pt x="13610" y="68750"/>
                  </a:cubicBezTo>
                  <a:cubicBezTo>
                    <a:pt x="13077" y="70318"/>
                    <a:pt x="12610" y="71852"/>
                    <a:pt x="12176" y="73420"/>
                  </a:cubicBezTo>
                  <a:cubicBezTo>
                    <a:pt x="11942" y="74087"/>
                    <a:pt x="11842" y="74754"/>
                    <a:pt x="11509" y="75354"/>
                  </a:cubicBezTo>
                  <a:cubicBezTo>
                    <a:pt x="10441" y="77222"/>
                    <a:pt x="9908" y="79191"/>
                    <a:pt x="10041" y="81359"/>
                  </a:cubicBezTo>
                  <a:cubicBezTo>
                    <a:pt x="10074" y="82059"/>
                    <a:pt x="10074" y="82760"/>
                    <a:pt x="9941" y="83427"/>
                  </a:cubicBezTo>
                  <a:cubicBezTo>
                    <a:pt x="9507" y="85428"/>
                    <a:pt x="8907" y="87396"/>
                    <a:pt x="8440" y="89365"/>
                  </a:cubicBezTo>
                  <a:cubicBezTo>
                    <a:pt x="7706" y="92433"/>
                    <a:pt x="6939" y="95536"/>
                    <a:pt x="6238" y="98604"/>
                  </a:cubicBezTo>
                  <a:cubicBezTo>
                    <a:pt x="6072" y="99338"/>
                    <a:pt x="5738" y="99939"/>
                    <a:pt x="5271" y="100539"/>
                  </a:cubicBezTo>
                  <a:cubicBezTo>
                    <a:pt x="4003" y="102074"/>
                    <a:pt x="2869" y="103741"/>
                    <a:pt x="2169" y="105609"/>
                  </a:cubicBezTo>
                  <a:cubicBezTo>
                    <a:pt x="1" y="111680"/>
                    <a:pt x="267" y="117685"/>
                    <a:pt x="2836" y="123556"/>
                  </a:cubicBezTo>
                  <a:cubicBezTo>
                    <a:pt x="3236" y="124456"/>
                    <a:pt x="3903" y="125357"/>
                    <a:pt x="4604" y="126057"/>
                  </a:cubicBezTo>
                  <a:cubicBezTo>
                    <a:pt x="6172" y="127592"/>
                    <a:pt x="8006" y="128626"/>
                    <a:pt x="10074" y="129226"/>
                  </a:cubicBezTo>
                  <a:cubicBezTo>
                    <a:pt x="11008" y="129460"/>
                    <a:pt x="11909" y="129860"/>
                    <a:pt x="12776" y="130127"/>
                  </a:cubicBezTo>
                  <a:cubicBezTo>
                    <a:pt x="14544" y="130727"/>
                    <a:pt x="16245" y="131428"/>
                    <a:pt x="18013" y="131862"/>
                  </a:cubicBezTo>
                  <a:cubicBezTo>
                    <a:pt x="18665" y="132024"/>
                    <a:pt x="19296" y="132108"/>
                    <a:pt x="19904" y="132108"/>
                  </a:cubicBezTo>
                  <a:cubicBezTo>
                    <a:pt x="21786" y="132108"/>
                    <a:pt x="23440" y="131308"/>
                    <a:pt x="24752" y="129593"/>
                  </a:cubicBezTo>
                  <a:cubicBezTo>
                    <a:pt x="24785" y="129560"/>
                    <a:pt x="24852" y="129560"/>
                    <a:pt x="24952" y="129460"/>
                  </a:cubicBezTo>
                  <a:lnTo>
                    <a:pt x="24952" y="129460"/>
                  </a:lnTo>
                  <a:cubicBezTo>
                    <a:pt x="24918" y="129793"/>
                    <a:pt x="24885" y="130094"/>
                    <a:pt x="24852" y="130394"/>
                  </a:cubicBezTo>
                  <a:cubicBezTo>
                    <a:pt x="24018" y="136565"/>
                    <a:pt x="23117" y="142736"/>
                    <a:pt x="22283" y="148907"/>
                  </a:cubicBezTo>
                  <a:cubicBezTo>
                    <a:pt x="22116" y="150208"/>
                    <a:pt x="21950" y="151542"/>
                    <a:pt x="21849" y="152810"/>
                  </a:cubicBezTo>
                  <a:cubicBezTo>
                    <a:pt x="21749" y="153711"/>
                    <a:pt x="22183" y="154144"/>
                    <a:pt x="23050" y="154311"/>
                  </a:cubicBezTo>
                  <a:cubicBezTo>
                    <a:pt x="23217" y="154378"/>
                    <a:pt x="23384" y="154378"/>
                    <a:pt x="23551" y="154378"/>
                  </a:cubicBezTo>
                  <a:cubicBezTo>
                    <a:pt x="25719" y="154411"/>
                    <a:pt x="27854" y="154444"/>
                    <a:pt x="30022" y="154444"/>
                  </a:cubicBezTo>
                  <a:cubicBezTo>
                    <a:pt x="51104" y="154444"/>
                    <a:pt x="72252" y="154411"/>
                    <a:pt x="93367" y="154378"/>
                  </a:cubicBezTo>
                  <a:lnTo>
                    <a:pt x="98204" y="154378"/>
                  </a:lnTo>
                  <a:cubicBezTo>
                    <a:pt x="98804" y="154378"/>
                    <a:pt x="98904" y="154244"/>
                    <a:pt x="98771" y="153711"/>
                  </a:cubicBezTo>
                  <a:cubicBezTo>
                    <a:pt x="98738" y="153410"/>
                    <a:pt x="98638" y="153077"/>
                    <a:pt x="98638" y="152777"/>
                  </a:cubicBezTo>
                  <a:cubicBezTo>
                    <a:pt x="98171" y="147706"/>
                    <a:pt x="97537" y="142636"/>
                    <a:pt x="96569" y="137632"/>
                  </a:cubicBezTo>
                  <a:cubicBezTo>
                    <a:pt x="96203" y="135764"/>
                    <a:pt x="95936" y="133896"/>
                    <a:pt x="96069" y="131962"/>
                  </a:cubicBezTo>
                  <a:cubicBezTo>
                    <a:pt x="96236" y="129827"/>
                    <a:pt x="96136" y="127659"/>
                    <a:pt x="96203" y="125557"/>
                  </a:cubicBezTo>
                  <a:cubicBezTo>
                    <a:pt x="96236" y="124223"/>
                    <a:pt x="96136" y="122922"/>
                    <a:pt x="96269" y="121588"/>
                  </a:cubicBezTo>
                  <a:cubicBezTo>
                    <a:pt x="96736" y="117852"/>
                    <a:pt x="97870" y="114216"/>
                    <a:pt x="98137" y="110413"/>
                  </a:cubicBezTo>
                  <a:cubicBezTo>
                    <a:pt x="98304" y="108045"/>
                    <a:pt x="98738" y="105676"/>
                    <a:pt x="98704" y="103274"/>
                  </a:cubicBezTo>
                  <a:cubicBezTo>
                    <a:pt x="98604" y="100039"/>
                    <a:pt x="98204" y="96736"/>
                    <a:pt x="97937" y="93467"/>
                  </a:cubicBezTo>
                  <a:cubicBezTo>
                    <a:pt x="97637" y="89998"/>
                    <a:pt x="97270" y="86529"/>
                    <a:pt x="97070" y="83027"/>
                  </a:cubicBezTo>
                  <a:cubicBezTo>
                    <a:pt x="96903" y="80391"/>
                    <a:pt x="96936" y="77756"/>
                    <a:pt x="96770" y="75121"/>
                  </a:cubicBezTo>
                  <a:cubicBezTo>
                    <a:pt x="96636" y="73286"/>
                    <a:pt x="96303" y="71452"/>
                    <a:pt x="96136" y="69617"/>
                  </a:cubicBezTo>
                  <a:cubicBezTo>
                    <a:pt x="95969" y="68049"/>
                    <a:pt x="95269" y="66848"/>
                    <a:pt x="93934" y="65948"/>
                  </a:cubicBezTo>
                  <a:cubicBezTo>
                    <a:pt x="93367" y="65581"/>
                    <a:pt x="92800" y="65181"/>
                    <a:pt x="92233" y="64780"/>
                  </a:cubicBezTo>
                  <a:cubicBezTo>
                    <a:pt x="91099" y="63946"/>
                    <a:pt x="89931" y="63179"/>
                    <a:pt x="88797" y="62345"/>
                  </a:cubicBezTo>
                  <a:cubicBezTo>
                    <a:pt x="88464" y="62078"/>
                    <a:pt x="88397" y="61845"/>
                    <a:pt x="88397" y="61378"/>
                  </a:cubicBezTo>
                  <a:cubicBezTo>
                    <a:pt x="88430" y="59677"/>
                    <a:pt x="87730" y="57275"/>
                    <a:pt x="85295" y="56408"/>
                  </a:cubicBezTo>
                  <a:cubicBezTo>
                    <a:pt x="84794" y="56241"/>
                    <a:pt x="84327" y="56007"/>
                    <a:pt x="83894" y="55774"/>
                  </a:cubicBezTo>
                  <a:cubicBezTo>
                    <a:pt x="82793" y="55207"/>
                    <a:pt x="82026" y="54373"/>
                    <a:pt x="81659" y="53172"/>
                  </a:cubicBezTo>
                  <a:cubicBezTo>
                    <a:pt x="81425" y="52171"/>
                    <a:pt x="81392" y="51171"/>
                    <a:pt x="81525" y="50103"/>
                  </a:cubicBezTo>
                  <a:cubicBezTo>
                    <a:pt x="81926" y="47435"/>
                    <a:pt x="82026" y="44766"/>
                    <a:pt x="80558" y="42331"/>
                  </a:cubicBezTo>
                  <a:cubicBezTo>
                    <a:pt x="80491" y="42197"/>
                    <a:pt x="80458" y="42064"/>
                    <a:pt x="80391" y="41864"/>
                  </a:cubicBezTo>
                  <a:lnTo>
                    <a:pt x="80391" y="41864"/>
                  </a:lnTo>
                  <a:cubicBezTo>
                    <a:pt x="80892" y="41997"/>
                    <a:pt x="81259" y="42097"/>
                    <a:pt x="81625" y="42197"/>
                  </a:cubicBezTo>
                  <a:cubicBezTo>
                    <a:pt x="81726" y="42197"/>
                    <a:pt x="81759" y="42197"/>
                    <a:pt x="81859" y="42231"/>
                  </a:cubicBezTo>
                  <a:cubicBezTo>
                    <a:pt x="82089" y="42254"/>
                    <a:pt x="82319" y="42293"/>
                    <a:pt x="82549" y="42293"/>
                  </a:cubicBezTo>
                  <a:cubicBezTo>
                    <a:pt x="82653" y="42293"/>
                    <a:pt x="82756" y="42285"/>
                    <a:pt x="82860" y="42264"/>
                  </a:cubicBezTo>
                  <a:cubicBezTo>
                    <a:pt x="83093" y="42264"/>
                    <a:pt x="83327" y="42064"/>
                    <a:pt x="83560" y="41997"/>
                  </a:cubicBezTo>
                  <a:cubicBezTo>
                    <a:pt x="83427" y="41797"/>
                    <a:pt x="83327" y="41497"/>
                    <a:pt x="83127" y="41330"/>
                  </a:cubicBezTo>
                  <a:cubicBezTo>
                    <a:pt x="83060" y="41297"/>
                    <a:pt x="82993" y="41197"/>
                    <a:pt x="82926" y="41163"/>
                  </a:cubicBezTo>
                  <a:cubicBezTo>
                    <a:pt x="82226" y="40496"/>
                    <a:pt x="81659" y="39696"/>
                    <a:pt x="81259" y="38795"/>
                  </a:cubicBezTo>
                  <a:cubicBezTo>
                    <a:pt x="80558" y="37160"/>
                    <a:pt x="80058" y="35459"/>
                    <a:pt x="79891" y="33691"/>
                  </a:cubicBezTo>
                  <a:cubicBezTo>
                    <a:pt x="79657" y="31356"/>
                    <a:pt x="79591" y="28988"/>
                    <a:pt x="79424" y="26653"/>
                  </a:cubicBezTo>
                  <a:cubicBezTo>
                    <a:pt x="79090" y="21483"/>
                    <a:pt x="77789" y="16512"/>
                    <a:pt x="75721" y="11842"/>
                  </a:cubicBezTo>
                  <a:cubicBezTo>
                    <a:pt x="73920" y="7739"/>
                    <a:pt x="71652" y="3870"/>
                    <a:pt x="68783" y="434"/>
                  </a:cubicBezTo>
                  <a:cubicBezTo>
                    <a:pt x="68716" y="301"/>
                    <a:pt x="68583" y="167"/>
                    <a:pt x="68483" y="34"/>
                  </a:cubicBezTo>
                  <a:cubicBezTo>
                    <a:pt x="68449" y="34"/>
                    <a:pt x="68383" y="1"/>
                    <a:pt x="68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 name="Google Shape;1353;p45"/>
            <p:cNvGrpSpPr/>
            <p:nvPr/>
          </p:nvGrpSpPr>
          <p:grpSpPr>
            <a:xfrm>
              <a:off x="5116224" y="2884292"/>
              <a:ext cx="557165" cy="384258"/>
              <a:chOff x="5061281" y="3537669"/>
              <a:chExt cx="337226" cy="232588"/>
            </a:xfrm>
          </p:grpSpPr>
          <p:sp>
            <p:nvSpPr>
              <p:cNvPr id="1354" name="Google Shape;1354;p45"/>
              <p:cNvSpPr/>
              <p:nvPr/>
            </p:nvSpPr>
            <p:spPr>
              <a:xfrm>
                <a:off x="5069374" y="3603053"/>
                <a:ext cx="324911" cy="162635"/>
              </a:xfrm>
              <a:custGeom>
                <a:rect b="b" l="l" r="r" t="t"/>
                <a:pathLst>
                  <a:path extrusionOk="0" h="15412" w="30790">
                    <a:moveTo>
                      <a:pt x="26953" y="0"/>
                    </a:moveTo>
                    <a:cubicBezTo>
                      <a:pt x="26787" y="968"/>
                      <a:pt x="26520" y="1902"/>
                      <a:pt x="26186" y="2836"/>
                    </a:cubicBezTo>
                    <a:lnTo>
                      <a:pt x="26019" y="3236"/>
                    </a:lnTo>
                    <a:cubicBezTo>
                      <a:pt x="25786" y="3770"/>
                      <a:pt x="25552" y="4337"/>
                      <a:pt x="25252" y="4870"/>
                    </a:cubicBezTo>
                    <a:cubicBezTo>
                      <a:pt x="25185" y="5004"/>
                      <a:pt x="25085" y="5171"/>
                      <a:pt x="25019" y="5304"/>
                    </a:cubicBezTo>
                    <a:cubicBezTo>
                      <a:pt x="23618" y="7672"/>
                      <a:pt x="21716" y="9707"/>
                      <a:pt x="19281" y="11208"/>
                    </a:cubicBezTo>
                    <a:cubicBezTo>
                      <a:pt x="15069" y="13838"/>
                      <a:pt x="10252" y="14601"/>
                      <a:pt x="5389" y="14601"/>
                    </a:cubicBezTo>
                    <a:cubicBezTo>
                      <a:pt x="3590" y="14601"/>
                      <a:pt x="1784" y="14497"/>
                      <a:pt x="1" y="14344"/>
                    </a:cubicBezTo>
                    <a:lnTo>
                      <a:pt x="1" y="14344"/>
                    </a:lnTo>
                    <a:cubicBezTo>
                      <a:pt x="334" y="14911"/>
                      <a:pt x="901" y="15244"/>
                      <a:pt x="1835" y="15378"/>
                    </a:cubicBezTo>
                    <a:cubicBezTo>
                      <a:pt x="2069" y="15378"/>
                      <a:pt x="2336" y="15411"/>
                      <a:pt x="2569" y="15411"/>
                    </a:cubicBezTo>
                    <a:cubicBezTo>
                      <a:pt x="5538" y="15411"/>
                      <a:pt x="8540" y="15378"/>
                      <a:pt x="11509" y="15378"/>
                    </a:cubicBezTo>
                    <a:cubicBezTo>
                      <a:pt x="17013" y="15378"/>
                      <a:pt x="22450" y="15411"/>
                      <a:pt x="27954" y="15411"/>
                    </a:cubicBezTo>
                    <a:cubicBezTo>
                      <a:pt x="30056" y="15411"/>
                      <a:pt x="30789" y="14677"/>
                      <a:pt x="30789" y="12643"/>
                    </a:cubicBezTo>
                    <a:lnTo>
                      <a:pt x="30789" y="1168"/>
                    </a:lnTo>
                    <a:lnTo>
                      <a:pt x="30789" y="0"/>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5"/>
              <p:cNvSpPr/>
              <p:nvPr/>
            </p:nvSpPr>
            <p:spPr>
              <a:xfrm>
                <a:off x="5061281" y="3537669"/>
                <a:ext cx="337226" cy="232588"/>
              </a:xfrm>
              <a:custGeom>
                <a:rect b="b" l="l" r="r" t="t"/>
                <a:pathLst>
                  <a:path extrusionOk="0" h="22041" w="31957">
                    <a:moveTo>
                      <a:pt x="28888" y="392"/>
                    </a:moveTo>
                    <a:cubicBezTo>
                      <a:pt x="29188" y="392"/>
                      <a:pt x="29422" y="425"/>
                      <a:pt x="29722" y="492"/>
                    </a:cubicBezTo>
                    <a:cubicBezTo>
                      <a:pt x="30856" y="659"/>
                      <a:pt x="31523" y="1259"/>
                      <a:pt x="31556" y="2427"/>
                    </a:cubicBezTo>
                    <a:cubicBezTo>
                      <a:pt x="31623" y="3528"/>
                      <a:pt x="31556" y="4595"/>
                      <a:pt x="31556" y="5763"/>
                    </a:cubicBezTo>
                    <a:lnTo>
                      <a:pt x="501" y="5763"/>
                    </a:lnTo>
                    <a:cubicBezTo>
                      <a:pt x="501" y="4895"/>
                      <a:pt x="468" y="4028"/>
                      <a:pt x="501" y="3161"/>
                    </a:cubicBezTo>
                    <a:cubicBezTo>
                      <a:pt x="534" y="2760"/>
                      <a:pt x="568" y="2360"/>
                      <a:pt x="668" y="1926"/>
                    </a:cubicBezTo>
                    <a:cubicBezTo>
                      <a:pt x="868" y="1092"/>
                      <a:pt x="1402" y="692"/>
                      <a:pt x="2202" y="525"/>
                    </a:cubicBezTo>
                    <a:cubicBezTo>
                      <a:pt x="2536" y="425"/>
                      <a:pt x="2869" y="392"/>
                      <a:pt x="3203" y="392"/>
                    </a:cubicBezTo>
                    <a:close/>
                    <a:moveTo>
                      <a:pt x="31556" y="6196"/>
                    </a:moveTo>
                    <a:cubicBezTo>
                      <a:pt x="31556" y="6596"/>
                      <a:pt x="31556" y="6997"/>
                      <a:pt x="31623" y="7364"/>
                    </a:cubicBezTo>
                    <a:lnTo>
                      <a:pt x="31623" y="18839"/>
                    </a:lnTo>
                    <a:cubicBezTo>
                      <a:pt x="31623" y="20873"/>
                      <a:pt x="30823" y="21607"/>
                      <a:pt x="28788" y="21607"/>
                    </a:cubicBezTo>
                    <a:cubicBezTo>
                      <a:pt x="23284" y="21607"/>
                      <a:pt x="17813" y="21574"/>
                      <a:pt x="12309" y="21574"/>
                    </a:cubicBezTo>
                    <a:cubicBezTo>
                      <a:pt x="9341" y="21574"/>
                      <a:pt x="6338" y="21607"/>
                      <a:pt x="3370" y="21607"/>
                    </a:cubicBezTo>
                    <a:cubicBezTo>
                      <a:pt x="3297" y="21628"/>
                      <a:pt x="3222" y="21636"/>
                      <a:pt x="3145" y="21636"/>
                    </a:cubicBezTo>
                    <a:cubicBezTo>
                      <a:pt x="2974" y="21636"/>
                      <a:pt x="2797" y="21597"/>
                      <a:pt x="2636" y="21574"/>
                    </a:cubicBezTo>
                    <a:cubicBezTo>
                      <a:pt x="1135" y="21374"/>
                      <a:pt x="501" y="20673"/>
                      <a:pt x="501" y="19172"/>
                    </a:cubicBezTo>
                    <a:cubicBezTo>
                      <a:pt x="501" y="15670"/>
                      <a:pt x="534" y="12200"/>
                      <a:pt x="534" y="8698"/>
                    </a:cubicBezTo>
                    <a:lnTo>
                      <a:pt x="534" y="6196"/>
                    </a:lnTo>
                    <a:close/>
                    <a:moveTo>
                      <a:pt x="16029" y="0"/>
                    </a:moveTo>
                    <a:cubicBezTo>
                      <a:pt x="11609" y="0"/>
                      <a:pt x="7189" y="8"/>
                      <a:pt x="2769" y="25"/>
                    </a:cubicBezTo>
                    <a:cubicBezTo>
                      <a:pt x="1301" y="25"/>
                      <a:pt x="134" y="892"/>
                      <a:pt x="101" y="2694"/>
                    </a:cubicBezTo>
                    <a:lnTo>
                      <a:pt x="101" y="7597"/>
                    </a:lnTo>
                    <a:cubicBezTo>
                      <a:pt x="101" y="7864"/>
                      <a:pt x="34" y="8064"/>
                      <a:pt x="1" y="8331"/>
                    </a:cubicBezTo>
                    <a:lnTo>
                      <a:pt x="1" y="13735"/>
                    </a:lnTo>
                    <a:cubicBezTo>
                      <a:pt x="34" y="14002"/>
                      <a:pt x="101" y="14202"/>
                      <a:pt x="34" y="14435"/>
                    </a:cubicBezTo>
                    <a:lnTo>
                      <a:pt x="34" y="19239"/>
                    </a:lnTo>
                    <a:cubicBezTo>
                      <a:pt x="34" y="21073"/>
                      <a:pt x="1301" y="22007"/>
                      <a:pt x="2803" y="22007"/>
                    </a:cubicBezTo>
                    <a:cubicBezTo>
                      <a:pt x="9074" y="22041"/>
                      <a:pt x="15378" y="22041"/>
                      <a:pt x="21683" y="22041"/>
                    </a:cubicBezTo>
                    <a:cubicBezTo>
                      <a:pt x="24118" y="22041"/>
                      <a:pt x="26553" y="22007"/>
                      <a:pt x="29021" y="22007"/>
                    </a:cubicBezTo>
                    <a:cubicBezTo>
                      <a:pt x="30556" y="22007"/>
                      <a:pt x="31890" y="21107"/>
                      <a:pt x="31890" y="19172"/>
                    </a:cubicBezTo>
                    <a:cubicBezTo>
                      <a:pt x="31890" y="13668"/>
                      <a:pt x="31957" y="8164"/>
                      <a:pt x="31890" y="2660"/>
                    </a:cubicBezTo>
                    <a:cubicBezTo>
                      <a:pt x="31890" y="859"/>
                      <a:pt x="30722" y="25"/>
                      <a:pt x="29288" y="25"/>
                    </a:cubicBezTo>
                    <a:cubicBezTo>
                      <a:pt x="24868" y="8"/>
                      <a:pt x="20448" y="0"/>
                      <a:pt x="16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5"/>
              <p:cNvSpPr/>
              <p:nvPr/>
            </p:nvSpPr>
            <p:spPr>
              <a:xfrm>
                <a:off x="5199972" y="3632304"/>
                <a:ext cx="164039" cy="4706"/>
              </a:xfrm>
              <a:custGeom>
                <a:rect b="b" l="l" r="r" t="t"/>
                <a:pathLst>
                  <a:path extrusionOk="0" h="446" w="15545">
                    <a:moveTo>
                      <a:pt x="15149" y="1"/>
                    </a:moveTo>
                    <a:cubicBezTo>
                      <a:pt x="15070" y="1"/>
                      <a:pt x="14966" y="30"/>
                      <a:pt x="14878" y="30"/>
                    </a:cubicBezTo>
                    <a:lnTo>
                      <a:pt x="7839" y="30"/>
                    </a:lnTo>
                    <a:cubicBezTo>
                      <a:pt x="5471" y="30"/>
                      <a:pt x="3069" y="30"/>
                      <a:pt x="701" y="64"/>
                    </a:cubicBezTo>
                    <a:cubicBezTo>
                      <a:pt x="590" y="64"/>
                      <a:pt x="478" y="49"/>
                      <a:pt x="377" y="49"/>
                    </a:cubicBezTo>
                    <a:cubicBezTo>
                      <a:pt x="326" y="49"/>
                      <a:pt x="278" y="52"/>
                      <a:pt x="234" y="64"/>
                    </a:cubicBezTo>
                    <a:cubicBezTo>
                      <a:pt x="134" y="64"/>
                      <a:pt x="67" y="164"/>
                      <a:pt x="0" y="230"/>
                    </a:cubicBezTo>
                    <a:cubicBezTo>
                      <a:pt x="67" y="297"/>
                      <a:pt x="134" y="397"/>
                      <a:pt x="200" y="430"/>
                    </a:cubicBezTo>
                    <a:lnTo>
                      <a:pt x="15044" y="430"/>
                    </a:lnTo>
                    <a:cubicBezTo>
                      <a:pt x="15067" y="430"/>
                      <a:pt x="15118" y="445"/>
                      <a:pt x="15160" y="445"/>
                    </a:cubicBezTo>
                    <a:cubicBezTo>
                      <a:pt x="15181" y="445"/>
                      <a:pt x="15200" y="442"/>
                      <a:pt x="15211" y="430"/>
                    </a:cubicBezTo>
                    <a:cubicBezTo>
                      <a:pt x="15345" y="364"/>
                      <a:pt x="15411" y="297"/>
                      <a:pt x="15545" y="230"/>
                    </a:cubicBezTo>
                    <a:cubicBezTo>
                      <a:pt x="15478" y="130"/>
                      <a:pt x="15378" y="64"/>
                      <a:pt x="15244" y="30"/>
                    </a:cubicBezTo>
                    <a:cubicBezTo>
                      <a:pt x="15222" y="8"/>
                      <a:pt x="15189" y="1"/>
                      <a:pt x="151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5"/>
              <p:cNvSpPr/>
              <p:nvPr/>
            </p:nvSpPr>
            <p:spPr>
              <a:xfrm>
                <a:off x="5200669" y="3653420"/>
                <a:ext cx="164397" cy="4907"/>
              </a:xfrm>
              <a:custGeom>
                <a:rect b="b" l="l" r="r" t="t"/>
                <a:pathLst>
                  <a:path extrusionOk="0" h="465" w="15579">
                    <a:moveTo>
                      <a:pt x="15235" y="1"/>
                    </a:moveTo>
                    <a:cubicBezTo>
                      <a:pt x="15156" y="1"/>
                      <a:pt x="15067" y="31"/>
                      <a:pt x="14978" y="31"/>
                    </a:cubicBezTo>
                    <a:lnTo>
                      <a:pt x="668" y="31"/>
                    </a:lnTo>
                    <a:cubicBezTo>
                      <a:pt x="501" y="31"/>
                      <a:pt x="335" y="31"/>
                      <a:pt x="168" y="64"/>
                    </a:cubicBezTo>
                    <a:cubicBezTo>
                      <a:pt x="101" y="64"/>
                      <a:pt x="1" y="131"/>
                      <a:pt x="1" y="231"/>
                    </a:cubicBezTo>
                    <a:cubicBezTo>
                      <a:pt x="1" y="297"/>
                      <a:pt x="68" y="431"/>
                      <a:pt x="134" y="431"/>
                    </a:cubicBezTo>
                    <a:cubicBezTo>
                      <a:pt x="301" y="464"/>
                      <a:pt x="435" y="464"/>
                      <a:pt x="601" y="464"/>
                    </a:cubicBezTo>
                    <a:lnTo>
                      <a:pt x="7773" y="464"/>
                    </a:lnTo>
                    <a:cubicBezTo>
                      <a:pt x="10142" y="464"/>
                      <a:pt x="12510" y="464"/>
                      <a:pt x="14912" y="431"/>
                    </a:cubicBezTo>
                    <a:cubicBezTo>
                      <a:pt x="15023" y="431"/>
                      <a:pt x="15134" y="446"/>
                      <a:pt x="15225" y="446"/>
                    </a:cubicBezTo>
                    <a:cubicBezTo>
                      <a:pt x="15271" y="446"/>
                      <a:pt x="15312" y="442"/>
                      <a:pt x="15345" y="431"/>
                    </a:cubicBezTo>
                    <a:cubicBezTo>
                      <a:pt x="15445" y="398"/>
                      <a:pt x="15479" y="297"/>
                      <a:pt x="15579" y="231"/>
                    </a:cubicBezTo>
                    <a:cubicBezTo>
                      <a:pt x="15479" y="131"/>
                      <a:pt x="15445" y="64"/>
                      <a:pt x="15345" y="31"/>
                    </a:cubicBezTo>
                    <a:cubicBezTo>
                      <a:pt x="15312" y="8"/>
                      <a:pt x="15275" y="1"/>
                      <a:pt x="15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5"/>
              <p:cNvSpPr/>
              <p:nvPr/>
            </p:nvSpPr>
            <p:spPr>
              <a:xfrm>
                <a:off x="5199972" y="3689288"/>
                <a:ext cx="66892" cy="3883"/>
              </a:xfrm>
              <a:custGeom>
                <a:rect b="b" l="l" r="r" t="t"/>
                <a:pathLst>
                  <a:path extrusionOk="0" h="368" w="6339">
                    <a:moveTo>
                      <a:pt x="434" y="1"/>
                    </a:moveTo>
                    <a:cubicBezTo>
                      <a:pt x="334" y="1"/>
                      <a:pt x="167" y="101"/>
                      <a:pt x="0" y="167"/>
                    </a:cubicBezTo>
                    <a:cubicBezTo>
                      <a:pt x="167" y="234"/>
                      <a:pt x="334" y="368"/>
                      <a:pt x="501" y="368"/>
                    </a:cubicBezTo>
                    <a:lnTo>
                      <a:pt x="5704" y="368"/>
                    </a:lnTo>
                    <a:cubicBezTo>
                      <a:pt x="5904" y="368"/>
                      <a:pt x="6071" y="334"/>
                      <a:pt x="6305" y="301"/>
                    </a:cubicBezTo>
                    <a:cubicBezTo>
                      <a:pt x="6305" y="201"/>
                      <a:pt x="6338" y="167"/>
                      <a:pt x="6238" y="67"/>
                    </a:cubicBezTo>
                    <a:cubicBezTo>
                      <a:pt x="6071" y="67"/>
                      <a:pt x="5871" y="1"/>
                      <a:pt x="5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5"/>
              <p:cNvSpPr/>
              <p:nvPr/>
            </p:nvSpPr>
            <p:spPr>
              <a:xfrm>
                <a:off x="5200320" y="3706889"/>
                <a:ext cx="64423" cy="3883"/>
              </a:xfrm>
              <a:custGeom>
                <a:rect b="b" l="l" r="r" t="t"/>
                <a:pathLst>
                  <a:path extrusionOk="0" h="368" w="6105">
                    <a:moveTo>
                      <a:pt x="468" y="1"/>
                    </a:moveTo>
                    <a:cubicBezTo>
                      <a:pt x="301" y="1"/>
                      <a:pt x="167" y="101"/>
                      <a:pt x="1" y="167"/>
                    </a:cubicBezTo>
                    <a:cubicBezTo>
                      <a:pt x="167" y="234"/>
                      <a:pt x="334" y="367"/>
                      <a:pt x="501" y="367"/>
                    </a:cubicBezTo>
                    <a:lnTo>
                      <a:pt x="5605" y="367"/>
                    </a:lnTo>
                    <a:cubicBezTo>
                      <a:pt x="5771" y="367"/>
                      <a:pt x="5938" y="334"/>
                      <a:pt x="6105" y="301"/>
                    </a:cubicBezTo>
                    <a:lnTo>
                      <a:pt x="6072" y="67"/>
                    </a:lnTo>
                    <a:cubicBezTo>
                      <a:pt x="5938" y="67"/>
                      <a:pt x="5705" y="1"/>
                      <a:pt x="55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5"/>
              <p:cNvSpPr/>
              <p:nvPr/>
            </p:nvSpPr>
            <p:spPr>
              <a:xfrm>
                <a:off x="5095817" y="3669943"/>
                <a:ext cx="72122" cy="40320"/>
              </a:xfrm>
              <a:custGeom>
                <a:rect b="b" l="l" r="r" t="t"/>
                <a:pathLst>
                  <a:path extrusionOk="0" h="9623" w="17213">
                    <a:moveTo>
                      <a:pt x="8240" y="1"/>
                    </a:moveTo>
                    <a:lnTo>
                      <a:pt x="1" y="4471"/>
                    </a:lnTo>
                    <a:cubicBezTo>
                      <a:pt x="67" y="4604"/>
                      <a:pt x="134" y="4737"/>
                      <a:pt x="201" y="4837"/>
                    </a:cubicBezTo>
                    <a:cubicBezTo>
                      <a:pt x="267" y="4938"/>
                      <a:pt x="301" y="5038"/>
                      <a:pt x="367" y="5138"/>
                    </a:cubicBezTo>
                    <a:cubicBezTo>
                      <a:pt x="568" y="5471"/>
                      <a:pt x="768" y="5771"/>
                      <a:pt x="1035" y="6072"/>
                    </a:cubicBezTo>
                    <a:cubicBezTo>
                      <a:pt x="1068" y="6172"/>
                      <a:pt x="1135" y="6238"/>
                      <a:pt x="1201" y="6305"/>
                    </a:cubicBezTo>
                    <a:cubicBezTo>
                      <a:pt x="1201" y="6305"/>
                      <a:pt x="1201" y="6339"/>
                      <a:pt x="1235" y="6339"/>
                    </a:cubicBezTo>
                    <a:cubicBezTo>
                      <a:pt x="1402" y="6539"/>
                      <a:pt x="1568" y="6705"/>
                      <a:pt x="1735" y="6872"/>
                    </a:cubicBezTo>
                    <a:cubicBezTo>
                      <a:pt x="2402" y="7539"/>
                      <a:pt x="3169" y="8106"/>
                      <a:pt x="4037" y="8540"/>
                    </a:cubicBezTo>
                    <a:cubicBezTo>
                      <a:pt x="4137" y="8607"/>
                      <a:pt x="4270" y="8674"/>
                      <a:pt x="4404" y="8740"/>
                    </a:cubicBezTo>
                    <a:cubicBezTo>
                      <a:pt x="5681" y="9341"/>
                      <a:pt x="7016" y="9623"/>
                      <a:pt x="8327" y="9623"/>
                    </a:cubicBezTo>
                    <a:cubicBezTo>
                      <a:pt x="12255" y="9623"/>
                      <a:pt x="15962" y="7096"/>
                      <a:pt x="17213" y="3070"/>
                    </a:cubicBezTo>
                    <a:cubicBezTo>
                      <a:pt x="17079" y="3036"/>
                      <a:pt x="17013" y="3003"/>
                      <a:pt x="16946" y="2969"/>
                    </a:cubicBezTo>
                    <a:cubicBezTo>
                      <a:pt x="14211" y="2169"/>
                      <a:pt x="11475" y="1335"/>
                      <a:pt x="8740" y="568"/>
                    </a:cubicBezTo>
                    <a:cubicBezTo>
                      <a:pt x="8673" y="568"/>
                      <a:pt x="8607" y="534"/>
                      <a:pt x="8573" y="501"/>
                    </a:cubicBezTo>
                    <a:cubicBezTo>
                      <a:pt x="8540" y="501"/>
                      <a:pt x="8507" y="501"/>
                      <a:pt x="8507" y="468"/>
                    </a:cubicBezTo>
                    <a:cubicBezTo>
                      <a:pt x="8440" y="468"/>
                      <a:pt x="8407" y="434"/>
                      <a:pt x="8373" y="401"/>
                    </a:cubicBezTo>
                    <a:cubicBezTo>
                      <a:pt x="8240" y="301"/>
                      <a:pt x="8206" y="134"/>
                      <a:pt x="82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5"/>
              <p:cNvSpPr/>
              <p:nvPr/>
            </p:nvSpPr>
            <p:spPr>
              <a:xfrm>
                <a:off x="5137747" y="3633327"/>
                <a:ext cx="38720" cy="44791"/>
              </a:xfrm>
              <a:custGeom>
                <a:rect b="b" l="l" r="r" t="t"/>
                <a:pathLst>
                  <a:path extrusionOk="0" h="10690" w="9241">
                    <a:moveTo>
                      <a:pt x="2502" y="0"/>
                    </a:moveTo>
                    <a:lnTo>
                      <a:pt x="1" y="8406"/>
                    </a:lnTo>
                    <a:lnTo>
                      <a:pt x="7773" y="10674"/>
                    </a:lnTo>
                    <a:cubicBezTo>
                      <a:pt x="7784" y="10686"/>
                      <a:pt x="7795" y="10689"/>
                      <a:pt x="7805" y="10689"/>
                    </a:cubicBezTo>
                    <a:cubicBezTo>
                      <a:pt x="7825" y="10689"/>
                      <a:pt x="7840" y="10674"/>
                      <a:pt x="7840" y="10674"/>
                    </a:cubicBezTo>
                    <a:lnTo>
                      <a:pt x="7940" y="10274"/>
                    </a:lnTo>
                    <a:cubicBezTo>
                      <a:pt x="9241" y="5938"/>
                      <a:pt x="6806" y="1368"/>
                      <a:pt x="25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5"/>
              <p:cNvSpPr/>
              <p:nvPr/>
            </p:nvSpPr>
            <p:spPr>
              <a:xfrm>
                <a:off x="5136771" y="3632066"/>
                <a:ext cx="40677" cy="46865"/>
              </a:xfrm>
              <a:custGeom>
                <a:rect b="b" l="l" r="r" t="t"/>
                <a:pathLst>
                  <a:path extrusionOk="0" h="11185" w="9708">
                    <a:moveTo>
                      <a:pt x="2869" y="535"/>
                    </a:moveTo>
                    <a:cubicBezTo>
                      <a:pt x="6972" y="1969"/>
                      <a:pt x="9207" y="6372"/>
                      <a:pt x="7973" y="10542"/>
                    </a:cubicBezTo>
                    <a:lnTo>
                      <a:pt x="7906" y="10775"/>
                    </a:lnTo>
                    <a:lnTo>
                      <a:pt x="501" y="8574"/>
                    </a:lnTo>
                    <a:lnTo>
                      <a:pt x="2869" y="535"/>
                    </a:lnTo>
                    <a:close/>
                    <a:moveTo>
                      <a:pt x="2569" y="1"/>
                    </a:moveTo>
                    <a:lnTo>
                      <a:pt x="34" y="8640"/>
                    </a:lnTo>
                    <a:cubicBezTo>
                      <a:pt x="0" y="8740"/>
                      <a:pt x="67" y="8841"/>
                      <a:pt x="167" y="8874"/>
                    </a:cubicBezTo>
                    <a:lnTo>
                      <a:pt x="7939" y="11176"/>
                    </a:lnTo>
                    <a:cubicBezTo>
                      <a:pt x="7962" y="11181"/>
                      <a:pt x="7985" y="11184"/>
                      <a:pt x="8008" y="11184"/>
                    </a:cubicBezTo>
                    <a:cubicBezTo>
                      <a:pt x="8116" y="11184"/>
                      <a:pt x="8217" y="11119"/>
                      <a:pt x="8273" y="11009"/>
                    </a:cubicBezTo>
                    <a:lnTo>
                      <a:pt x="8373" y="10608"/>
                    </a:lnTo>
                    <a:cubicBezTo>
                      <a:pt x="9707" y="6105"/>
                      <a:pt x="7105" y="1335"/>
                      <a:pt x="25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5"/>
              <p:cNvSpPr/>
              <p:nvPr/>
            </p:nvSpPr>
            <p:spPr>
              <a:xfrm>
                <a:off x="5091903" y="3632317"/>
                <a:ext cx="49341" cy="56360"/>
              </a:xfrm>
              <a:custGeom>
                <a:rect b="b" l="l" r="r" t="t"/>
                <a:pathLst>
                  <a:path extrusionOk="0" h="13451" w="11776">
                    <a:moveTo>
                      <a:pt x="9288" y="1"/>
                    </a:moveTo>
                    <a:cubicBezTo>
                      <a:pt x="5339" y="1"/>
                      <a:pt x="1676" y="2532"/>
                      <a:pt x="434" y="6479"/>
                    </a:cubicBezTo>
                    <a:cubicBezTo>
                      <a:pt x="334" y="6879"/>
                      <a:pt x="234" y="7279"/>
                      <a:pt x="167" y="7646"/>
                    </a:cubicBezTo>
                    <a:cubicBezTo>
                      <a:pt x="101" y="7913"/>
                      <a:pt x="67" y="8180"/>
                      <a:pt x="34" y="8447"/>
                    </a:cubicBezTo>
                    <a:cubicBezTo>
                      <a:pt x="34" y="8647"/>
                      <a:pt x="1" y="8881"/>
                      <a:pt x="1" y="9081"/>
                    </a:cubicBezTo>
                    <a:lnTo>
                      <a:pt x="1" y="9414"/>
                    </a:lnTo>
                    <a:cubicBezTo>
                      <a:pt x="1" y="9548"/>
                      <a:pt x="1" y="9681"/>
                      <a:pt x="1" y="9781"/>
                    </a:cubicBezTo>
                    <a:cubicBezTo>
                      <a:pt x="34" y="9915"/>
                      <a:pt x="34" y="10015"/>
                      <a:pt x="34" y="10148"/>
                    </a:cubicBezTo>
                    <a:cubicBezTo>
                      <a:pt x="34" y="10182"/>
                      <a:pt x="34" y="10215"/>
                      <a:pt x="34" y="10248"/>
                    </a:cubicBezTo>
                    <a:cubicBezTo>
                      <a:pt x="34" y="10315"/>
                      <a:pt x="67" y="10415"/>
                      <a:pt x="67" y="10482"/>
                    </a:cubicBezTo>
                    <a:cubicBezTo>
                      <a:pt x="67" y="10582"/>
                      <a:pt x="101" y="10682"/>
                      <a:pt x="101" y="10749"/>
                    </a:cubicBezTo>
                    <a:cubicBezTo>
                      <a:pt x="101" y="10782"/>
                      <a:pt x="101" y="10849"/>
                      <a:pt x="101" y="10882"/>
                    </a:cubicBezTo>
                    <a:cubicBezTo>
                      <a:pt x="134" y="10982"/>
                      <a:pt x="167" y="11082"/>
                      <a:pt x="167" y="11249"/>
                    </a:cubicBezTo>
                    <a:cubicBezTo>
                      <a:pt x="201" y="11382"/>
                      <a:pt x="234" y="11516"/>
                      <a:pt x="267" y="11649"/>
                    </a:cubicBezTo>
                    <a:cubicBezTo>
                      <a:pt x="267" y="11683"/>
                      <a:pt x="267" y="11716"/>
                      <a:pt x="267" y="11749"/>
                    </a:cubicBezTo>
                    <a:cubicBezTo>
                      <a:pt x="301" y="11883"/>
                      <a:pt x="334" y="11983"/>
                      <a:pt x="401" y="12116"/>
                    </a:cubicBezTo>
                    <a:cubicBezTo>
                      <a:pt x="434" y="12283"/>
                      <a:pt x="468" y="12416"/>
                      <a:pt x="534" y="12550"/>
                    </a:cubicBezTo>
                    <a:cubicBezTo>
                      <a:pt x="568" y="12650"/>
                      <a:pt x="601" y="12717"/>
                      <a:pt x="668" y="12883"/>
                    </a:cubicBezTo>
                    <a:cubicBezTo>
                      <a:pt x="734" y="13050"/>
                      <a:pt x="801" y="13217"/>
                      <a:pt x="901" y="13384"/>
                    </a:cubicBezTo>
                    <a:lnTo>
                      <a:pt x="935" y="13451"/>
                    </a:lnTo>
                    <a:lnTo>
                      <a:pt x="9174" y="8981"/>
                    </a:lnTo>
                    <a:cubicBezTo>
                      <a:pt x="9174" y="8947"/>
                      <a:pt x="9174" y="8914"/>
                      <a:pt x="9207" y="8881"/>
                    </a:cubicBezTo>
                    <a:cubicBezTo>
                      <a:pt x="9207" y="8847"/>
                      <a:pt x="9207" y="8814"/>
                      <a:pt x="9240" y="8781"/>
                    </a:cubicBezTo>
                    <a:cubicBezTo>
                      <a:pt x="10008" y="6112"/>
                      <a:pt x="10808" y="3477"/>
                      <a:pt x="11575" y="842"/>
                    </a:cubicBezTo>
                    <a:lnTo>
                      <a:pt x="11776" y="341"/>
                    </a:lnTo>
                    <a:cubicBezTo>
                      <a:pt x="10947" y="111"/>
                      <a:pt x="10111" y="1"/>
                      <a:pt x="9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5"/>
              <p:cNvSpPr/>
              <p:nvPr/>
            </p:nvSpPr>
            <p:spPr>
              <a:xfrm>
                <a:off x="5089427" y="3630239"/>
                <a:ext cx="80750" cy="82183"/>
              </a:xfrm>
              <a:custGeom>
                <a:rect b="b" l="l" r="r" t="t"/>
                <a:pathLst>
                  <a:path extrusionOk="0" h="19614" w="19272">
                    <a:moveTo>
                      <a:pt x="9853" y="485"/>
                    </a:moveTo>
                    <a:cubicBezTo>
                      <a:pt x="10685" y="485"/>
                      <a:pt x="11529" y="599"/>
                      <a:pt x="12367" y="837"/>
                    </a:cubicBezTo>
                    <a:lnTo>
                      <a:pt x="12233" y="1338"/>
                    </a:lnTo>
                    <a:cubicBezTo>
                      <a:pt x="11433" y="3973"/>
                      <a:pt x="10665" y="6608"/>
                      <a:pt x="9865" y="9243"/>
                    </a:cubicBezTo>
                    <a:cubicBezTo>
                      <a:pt x="9865" y="9277"/>
                      <a:pt x="9831" y="9343"/>
                      <a:pt x="9831" y="9377"/>
                    </a:cubicBezTo>
                    <a:cubicBezTo>
                      <a:pt x="9831" y="9410"/>
                      <a:pt x="9831" y="9443"/>
                      <a:pt x="9831" y="9477"/>
                    </a:cubicBezTo>
                    <a:lnTo>
                      <a:pt x="1559" y="13947"/>
                    </a:lnTo>
                    <a:lnTo>
                      <a:pt x="1526" y="13947"/>
                    </a:lnTo>
                    <a:lnTo>
                      <a:pt x="1492" y="13880"/>
                    </a:lnTo>
                    <a:cubicBezTo>
                      <a:pt x="1392" y="13713"/>
                      <a:pt x="1325" y="13546"/>
                      <a:pt x="1259" y="13379"/>
                    </a:cubicBezTo>
                    <a:cubicBezTo>
                      <a:pt x="1192" y="13213"/>
                      <a:pt x="1159" y="13146"/>
                      <a:pt x="1125" y="13046"/>
                    </a:cubicBezTo>
                    <a:cubicBezTo>
                      <a:pt x="1059" y="12879"/>
                      <a:pt x="1025" y="12746"/>
                      <a:pt x="992" y="12612"/>
                    </a:cubicBezTo>
                    <a:cubicBezTo>
                      <a:pt x="925" y="12479"/>
                      <a:pt x="892" y="12345"/>
                      <a:pt x="858" y="12212"/>
                    </a:cubicBezTo>
                    <a:cubicBezTo>
                      <a:pt x="858" y="12179"/>
                      <a:pt x="858" y="12179"/>
                      <a:pt x="858" y="12145"/>
                    </a:cubicBezTo>
                    <a:cubicBezTo>
                      <a:pt x="825" y="12012"/>
                      <a:pt x="792" y="11878"/>
                      <a:pt x="758" y="11745"/>
                    </a:cubicBezTo>
                    <a:cubicBezTo>
                      <a:pt x="725" y="11612"/>
                      <a:pt x="725" y="11478"/>
                      <a:pt x="692" y="11345"/>
                    </a:cubicBezTo>
                    <a:cubicBezTo>
                      <a:pt x="692" y="11311"/>
                      <a:pt x="692" y="11278"/>
                      <a:pt x="692" y="11245"/>
                    </a:cubicBezTo>
                    <a:cubicBezTo>
                      <a:pt x="692" y="11145"/>
                      <a:pt x="658" y="11078"/>
                      <a:pt x="658" y="10978"/>
                    </a:cubicBezTo>
                    <a:cubicBezTo>
                      <a:pt x="658" y="10878"/>
                      <a:pt x="625" y="10811"/>
                      <a:pt x="625" y="10744"/>
                    </a:cubicBezTo>
                    <a:cubicBezTo>
                      <a:pt x="625" y="10678"/>
                      <a:pt x="625" y="10644"/>
                      <a:pt x="625" y="10611"/>
                    </a:cubicBezTo>
                    <a:cubicBezTo>
                      <a:pt x="625" y="10511"/>
                      <a:pt x="625" y="10377"/>
                      <a:pt x="592" y="10277"/>
                    </a:cubicBezTo>
                    <a:cubicBezTo>
                      <a:pt x="592" y="10144"/>
                      <a:pt x="592" y="10044"/>
                      <a:pt x="592" y="9910"/>
                    </a:cubicBezTo>
                    <a:lnTo>
                      <a:pt x="592" y="9577"/>
                    </a:lnTo>
                    <a:cubicBezTo>
                      <a:pt x="592" y="9343"/>
                      <a:pt x="625" y="9143"/>
                      <a:pt x="625" y="8943"/>
                    </a:cubicBezTo>
                    <a:cubicBezTo>
                      <a:pt x="658" y="8676"/>
                      <a:pt x="692" y="8409"/>
                      <a:pt x="758" y="8142"/>
                    </a:cubicBezTo>
                    <a:cubicBezTo>
                      <a:pt x="825" y="7742"/>
                      <a:pt x="925" y="7342"/>
                      <a:pt x="1025" y="6975"/>
                    </a:cubicBezTo>
                    <a:cubicBezTo>
                      <a:pt x="2265" y="3036"/>
                      <a:pt x="5914" y="485"/>
                      <a:pt x="9853" y="485"/>
                    </a:cubicBezTo>
                    <a:close/>
                    <a:moveTo>
                      <a:pt x="9865" y="9877"/>
                    </a:moveTo>
                    <a:cubicBezTo>
                      <a:pt x="9898" y="9910"/>
                      <a:pt x="9965" y="9944"/>
                      <a:pt x="9998" y="9944"/>
                    </a:cubicBezTo>
                    <a:lnTo>
                      <a:pt x="10065" y="9977"/>
                    </a:lnTo>
                    <a:cubicBezTo>
                      <a:pt x="10132" y="10010"/>
                      <a:pt x="10165" y="10010"/>
                      <a:pt x="10232" y="10044"/>
                    </a:cubicBezTo>
                    <a:cubicBezTo>
                      <a:pt x="13000" y="10811"/>
                      <a:pt x="15702" y="11645"/>
                      <a:pt x="18438" y="12445"/>
                    </a:cubicBezTo>
                    <a:cubicBezTo>
                      <a:pt x="18538" y="12445"/>
                      <a:pt x="18604" y="12512"/>
                      <a:pt x="18704" y="12546"/>
                    </a:cubicBezTo>
                    <a:cubicBezTo>
                      <a:pt x="17496" y="16508"/>
                      <a:pt x="13850" y="19097"/>
                      <a:pt x="9879" y="19097"/>
                    </a:cubicBezTo>
                    <a:cubicBezTo>
                      <a:pt x="9136" y="19097"/>
                      <a:pt x="8382" y="19006"/>
                      <a:pt x="7630" y="18817"/>
                    </a:cubicBezTo>
                    <a:cubicBezTo>
                      <a:pt x="7029" y="18650"/>
                      <a:pt x="6462" y="18450"/>
                      <a:pt x="5895" y="18216"/>
                    </a:cubicBezTo>
                    <a:cubicBezTo>
                      <a:pt x="5795" y="18150"/>
                      <a:pt x="5662" y="18083"/>
                      <a:pt x="5528" y="18016"/>
                    </a:cubicBezTo>
                    <a:cubicBezTo>
                      <a:pt x="4694" y="17582"/>
                      <a:pt x="3927" y="17015"/>
                      <a:pt x="3260" y="16348"/>
                    </a:cubicBezTo>
                    <a:cubicBezTo>
                      <a:pt x="3060" y="16181"/>
                      <a:pt x="2893" y="15981"/>
                      <a:pt x="2760" y="15815"/>
                    </a:cubicBezTo>
                    <a:cubicBezTo>
                      <a:pt x="2726" y="15781"/>
                      <a:pt x="2726" y="15781"/>
                      <a:pt x="2726" y="15748"/>
                    </a:cubicBezTo>
                    <a:cubicBezTo>
                      <a:pt x="2660" y="15681"/>
                      <a:pt x="2593" y="15614"/>
                      <a:pt x="2526" y="15548"/>
                    </a:cubicBezTo>
                    <a:cubicBezTo>
                      <a:pt x="2293" y="15247"/>
                      <a:pt x="2093" y="14947"/>
                      <a:pt x="1892" y="14614"/>
                    </a:cubicBezTo>
                    <a:cubicBezTo>
                      <a:pt x="1826" y="14514"/>
                      <a:pt x="1759" y="14414"/>
                      <a:pt x="1726" y="14313"/>
                    </a:cubicBezTo>
                    <a:lnTo>
                      <a:pt x="9865" y="9877"/>
                    </a:lnTo>
                    <a:close/>
                    <a:moveTo>
                      <a:pt x="9811" y="0"/>
                    </a:moveTo>
                    <a:cubicBezTo>
                      <a:pt x="4645" y="0"/>
                      <a:pt x="114" y="4160"/>
                      <a:pt x="58" y="9710"/>
                    </a:cubicBezTo>
                    <a:cubicBezTo>
                      <a:pt x="1" y="15317"/>
                      <a:pt x="4583" y="19613"/>
                      <a:pt x="9845" y="19613"/>
                    </a:cubicBezTo>
                    <a:cubicBezTo>
                      <a:pt x="10750" y="19613"/>
                      <a:pt x="11675" y="19486"/>
                      <a:pt x="12600" y="19217"/>
                    </a:cubicBezTo>
                    <a:cubicBezTo>
                      <a:pt x="16570" y="18083"/>
                      <a:pt x="18905" y="14614"/>
                      <a:pt x="19272" y="12279"/>
                    </a:cubicBezTo>
                    <a:lnTo>
                      <a:pt x="10132" y="9577"/>
                    </a:lnTo>
                    <a:lnTo>
                      <a:pt x="12800" y="470"/>
                    </a:lnTo>
                    <a:cubicBezTo>
                      <a:pt x="11799" y="151"/>
                      <a:pt x="10793" y="0"/>
                      <a:pt x="9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8" name="Shape 1368"/>
        <p:cNvGrpSpPr/>
        <p:nvPr/>
      </p:nvGrpSpPr>
      <p:grpSpPr>
        <a:xfrm>
          <a:off x="0" y="0"/>
          <a:ext cx="0" cy="0"/>
          <a:chOff x="0" y="0"/>
          <a:chExt cx="0" cy="0"/>
        </a:xfrm>
      </p:grpSpPr>
      <p:sp>
        <p:nvSpPr>
          <p:cNvPr id="1369" name="Google Shape;1369;p46"/>
          <p:cNvSpPr txBox="1"/>
          <p:nvPr>
            <p:ph idx="1" type="body"/>
          </p:nvPr>
        </p:nvSpPr>
        <p:spPr>
          <a:xfrm>
            <a:off x="2252475" y="1215750"/>
            <a:ext cx="4639200" cy="18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Did you like the resources on this template? Get them for free at our other websites:</a:t>
            </a:r>
            <a:endParaRPr/>
          </a:p>
          <a:p>
            <a:pPr indent="0" lvl="0" marL="0" rtl="0" algn="l">
              <a:spcBef>
                <a:spcPts val="1000"/>
              </a:spcBef>
              <a:spcAft>
                <a:spcPts val="0"/>
              </a:spcAft>
              <a:buClr>
                <a:schemeClr val="dk1"/>
              </a:buClr>
              <a:buSzPts val="1100"/>
              <a:buFont typeface="Arial"/>
              <a:buNone/>
            </a:pPr>
            <a:r>
              <a:rPr b="1" lang="en" sz="1800"/>
              <a:t>Vectors:</a:t>
            </a:r>
            <a:endParaRPr b="1" sz="1800"/>
          </a:p>
          <a:p>
            <a:pPr indent="-304800" lvl="0" marL="457200" rtl="0" algn="l">
              <a:spcBef>
                <a:spcPts val="0"/>
              </a:spcBef>
              <a:spcAft>
                <a:spcPts val="0"/>
              </a:spcAft>
              <a:buSzPts val="1200"/>
              <a:buFont typeface="Roboto"/>
              <a:buChar char="●"/>
            </a:pPr>
            <a:r>
              <a:rPr lang="en" u="sng">
                <a:hlinkClick r:id="rId3"/>
              </a:rPr>
              <a:t>Hand drawn businessman illustration</a:t>
            </a:r>
            <a:endParaRPr/>
          </a:p>
          <a:p>
            <a:pPr indent="-304800" lvl="0" marL="457200" rtl="0" algn="l">
              <a:spcBef>
                <a:spcPts val="0"/>
              </a:spcBef>
              <a:spcAft>
                <a:spcPts val="0"/>
              </a:spcAft>
              <a:buSzPts val="1200"/>
              <a:buFont typeface="Roboto"/>
              <a:buChar char="●"/>
            </a:pPr>
            <a:r>
              <a:rPr lang="en" u="sng">
                <a:hlinkClick r:id="rId4"/>
              </a:rPr>
              <a:t>Data driven concept illustration</a:t>
            </a:r>
            <a:endParaRPr/>
          </a:p>
          <a:p>
            <a:pPr indent="-304800" lvl="0" marL="457200" rtl="0" algn="l">
              <a:spcBef>
                <a:spcPts val="0"/>
              </a:spcBef>
              <a:spcAft>
                <a:spcPts val="0"/>
              </a:spcAft>
              <a:buSzPts val="1200"/>
              <a:buFont typeface="Roboto"/>
              <a:buChar char="●"/>
            </a:pPr>
            <a:r>
              <a:rPr lang="en" u="sng">
                <a:hlinkClick r:id="rId5"/>
              </a:rPr>
              <a:t>Hand drawn reseller illustration</a:t>
            </a:r>
            <a:endParaRPr/>
          </a:p>
          <a:p>
            <a:pPr indent="-304800" lvl="0" marL="457200" rtl="0" algn="l">
              <a:spcBef>
                <a:spcPts val="0"/>
              </a:spcBef>
              <a:spcAft>
                <a:spcPts val="0"/>
              </a:spcAft>
              <a:buSzPts val="1200"/>
              <a:buFont typeface="Roboto"/>
              <a:buChar char="●"/>
            </a:pPr>
            <a:r>
              <a:rPr lang="en" u="sng">
                <a:hlinkClick r:id="rId6"/>
              </a:rPr>
              <a:t>Hand drawn business deal illustration</a:t>
            </a:r>
            <a:endParaRPr u="sng"/>
          </a:p>
        </p:txBody>
      </p:sp>
      <p:sp>
        <p:nvSpPr>
          <p:cNvPr id="1370" name="Google Shape;1370;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4" name="Shape 1374"/>
        <p:cNvGrpSpPr/>
        <p:nvPr/>
      </p:nvGrpSpPr>
      <p:grpSpPr>
        <a:xfrm>
          <a:off x="0" y="0"/>
          <a:ext cx="0" cy="0"/>
          <a:chOff x="0" y="0"/>
          <a:chExt cx="0" cy="0"/>
        </a:xfrm>
      </p:grpSpPr>
      <p:sp>
        <p:nvSpPr>
          <p:cNvPr id="1375" name="Google Shape;1375;p4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376" name="Google Shape;1376;p47"/>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0" name="Shape 1380"/>
        <p:cNvGrpSpPr/>
        <p:nvPr/>
      </p:nvGrpSpPr>
      <p:grpSpPr>
        <a:xfrm>
          <a:off x="0" y="0"/>
          <a:ext cx="0" cy="0"/>
          <a:chOff x="0" y="0"/>
          <a:chExt cx="0" cy="0"/>
        </a:xfrm>
      </p:grpSpPr>
      <p:sp>
        <p:nvSpPr>
          <p:cNvPr id="1381" name="Google Shape;1381;p48"/>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382" name="Google Shape;1382;p4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6" name="Shape 1386"/>
        <p:cNvGrpSpPr/>
        <p:nvPr/>
      </p:nvGrpSpPr>
      <p:grpSpPr>
        <a:xfrm>
          <a:off x="0" y="0"/>
          <a:ext cx="0" cy="0"/>
          <a:chOff x="0" y="0"/>
          <a:chExt cx="0" cy="0"/>
        </a:xfrm>
      </p:grpSpPr>
      <p:sp>
        <p:nvSpPr>
          <p:cNvPr id="1387" name="Google Shape;1387;p49"/>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Lexend</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rgbClr val="FFFFFF"/>
                </a:solidFill>
                <a:hlinkClick r:id="rId3">
                  <a:extLst>
                    <a:ext uri="{A12FA001-AC4F-418D-AE19-62706E023703}">
                      <ahyp:hlinkClr val="tx"/>
                    </a:ext>
                  </a:extLst>
                </a:hlinkClick>
              </a:rPr>
              <a:t>https://fonts.google.com/specimen/Lexend</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Roboto</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rgbClr val="FFFFFF"/>
                </a:solidFill>
                <a:hlinkClick r:id="rId4">
                  <a:extLst>
                    <a:ext uri="{A12FA001-AC4F-418D-AE19-62706E023703}">
                      <ahyp:hlinkClr val="tx"/>
                    </a:ext>
                  </a:extLst>
                </a:hlinkClick>
              </a:rPr>
              <a:t>https://fonts.google.com/specimen/Roboto</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388" name="Google Shape;1388;p49"/>
          <p:cNvSpPr/>
          <p:nvPr/>
        </p:nvSpPr>
        <p:spPr>
          <a:xfrm>
            <a:off x="2052650" y="294717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9"/>
          <p:cNvSpPr/>
          <p:nvPr/>
        </p:nvSpPr>
        <p:spPr>
          <a:xfrm>
            <a:off x="3114470" y="29471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9"/>
          <p:cNvSpPr/>
          <p:nvPr/>
        </p:nvSpPr>
        <p:spPr>
          <a:xfrm>
            <a:off x="4176289" y="2947175"/>
            <a:ext cx="791400" cy="754200"/>
          </a:xfrm>
          <a:prstGeom prst="roundRect">
            <a:avLst>
              <a:gd fmla="val 16667" name="adj"/>
            </a:avLst>
          </a:prstGeom>
          <a:solidFill>
            <a:srgbClr val="CAB1E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9"/>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392" name="Google Shape;1392;p49"/>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#f3f3f3</a:t>
            </a:r>
            <a:endParaRPr sz="1000"/>
          </a:p>
        </p:txBody>
      </p:sp>
      <p:sp>
        <p:nvSpPr>
          <p:cNvPr id="1393" name="Google Shape;1393;p49"/>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#cab1e6</a:t>
            </a:r>
            <a:endParaRPr sz="1000"/>
          </a:p>
        </p:txBody>
      </p:sp>
      <p:sp>
        <p:nvSpPr>
          <p:cNvPr id="1394" name="Google Shape;1394;p49"/>
          <p:cNvSpPr/>
          <p:nvPr/>
        </p:nvSpPr>
        <p:spPr>
          <a:xfrm>
            <a:off x="5238125" y="2947175"/>
            <a:ext cx="791400" cy="754200"/>
          </a:xfrm>
          <a:prstGeom prst="roundRect">
            <a:avLst>
              <a:gd fmla="val 16667" name="adj"/>
            </a:avLst>
          </a:prstGeom>
          <a:solidFill>
            <a:srgbClr val="7D63B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9"/>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#7d63bf</a:t>
            </a:r>
            <a:endParaRPr sz="1000">
              <a:solidFill>
                <a:srgbClr val="FFFFFF"/>
              </a:solidFill>
            </a:endParaRPr>
          </a:p>
        </p:txBody>
      </p:sp>
      <p:sp>
        <p:nvSpPr>
          <p:cNvPr id="1396" name="Google Shape;1396;p49"/>
          <p:cNvSpPr/>
          <p:nvPr/>
        </p:nvSpPr>
        <p:spPr>
          <a:xfrm>
            <a:off x="3114475" y="3878275"/>
            <a:ext cx="791400" cy="754200"/>
          </a:xfrm>
          <a:prstGeom prst="roundRect">
            <a:avLst>
              <a:gd fmla="val 16667" name="adj"/>
            </a:avLst>
          </a:prstGeom>
          <a:solidFill>
            <a:srgbClr val="FFD38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9"/>
          <p:cNvSpPr/>
          <p:nvPr/>
        </p:nvSpPr>
        <p:spPr>
          <a:xfrm>
            <a:off x="4176295" y="3878275"/>
            <a:ext cx="791400" cy="754200"/>
          </a:xfrm>
          <a:prstGeom prst="roundRect">
            <a:avLst>
              <a:gd fmla="val 16667" name="adj"/>
            </a:avLst>
          </a:prstGeom>
          <a:solidFill>
            <a:srgbClr val="FF8E8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9"/>
          <p:cNvSpPr/>
          <p:nvPr/>
        </p:nvSpPr>
        <p:spPr>
          <a:xfrm>
            <a:off x="5238114" y="3878275"/>
            <a:ext cx="791400" cy="754200"/>
          </a:xfrm>
          <a:prstGeom prst="roundRect">
            <a:avLst>
              <a:gd fmla="val 16667" name="adj"/>
            </a:avLst>
          </a:prstGeom>
          <a:solidFill>
            <a:srgbClr val="402F2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9"/>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#ffd384</a:t>
            </a:r>
            <a:endParaRPr sz="1000"/>
          </a:p>
        </p:txBody>
      </p:sp>
      <p:sp>
        <p:nvSpPr>
          <p:cNvPr id="1400" name="Google Shape;1400;p49"/>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#ff8e84</a:t>
            </a:r>
            <a:endParaRPr sz="1000">
              <a:solidFill>
                <a:srgbClr val="FFFFFF"/>
              </a:solidFill>
            </a:endParaRPr>
          </a:p>
        </p:txBody>
      </p:sp>
      <p:sp>
        <p:nvSpPr>
          <p:cNvPr id="1401" name="Google Shape;1401;p49"/>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#402f24</a:t>
            </a:r>
            <a:endParaRPr sz="1000">
              <a:solidFill>
                <a:srgbClr val="FFFFFF"/>
              </a:solidFill>
            </a:endParaRPr>
          </a:p>
        </p:txBody>
      </p:sp>
      <p:sp>
        <p:nvSpPr>
          <p:cNvPr id="1402" name="Google Shape;1402;p49"/>
          <p:cNvSpPr/>
          <p:nvPr/>
        </p:nvSpPr>
        <p:spPr>
          <a:xfrm>
            <a:off x="6299950" y="2947175"/>
            <a:ext cx="791400" cy="754200"/>
          </a:xfrm>
          <a:prstGeom prst="roundRect">
            <a:avLst>
              <a:gd fmla="val 16667" name="adj"/>
            </a:avLst>
          </a:prstGeom>
          <a:solidFill>
            <a:srgbClr val="6F627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9"/>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#6f627f</a:t>
            </a:r>
            <a:endParaRPr sz="1000">
              <a:solidFill>
                <a:schemeClr val="lt1"/>
              </a:solidFill>
            </a:endParaRPr>
          </a:p>
        </p:txBody>
      </p:sp>
      <p:sp>
        <p:nvSpPr>
          <p:cNvPr id="1404" name="Google Shape;1404;p4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08" name="Shape 1408"/>
        <p:cNvGrpSpPr/>
        <p:nvPr/>
      </p:nvGrpSpPr>
      <p:grpSpPr>
        <a:xfrm>
          <a:off x="0" y="0"/>
          <a:ext cx="0" cy="0"/>
          <a:chOff x="0" y="0"/>
          <a:chExt cx="0" cy="0"/>
        </a:xfrm>
      </p:grpSpPr>
      <p:sp>
        <p:nvSpPr>
          <p:cNvPr id="1409" name="Google Shape;1409;p50"/>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410" name="Google Shape;1410;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411" name="Google Shape;1411;p5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412" name="Google Shape;1412;p5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413" name="Google Shape;1413;p5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414" name="Google Shape;1414;p5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415" name="Google Shape;1415;p5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416" name="Google Shape;1416;p5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417" name="Google Shape;1417;p5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418" name="Google Shape;1418;p5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419" name="Google Shape;1419;p5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420" name="Google Shape;1420;p5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4" name="Shape 1424"/>
        <p:cNvGrpSpPr/>
        <p:nvPr/>
      </p:nvGrpSpPr>
      <p:grpSpPr>
        <a:xfrm>
          <a:off x="0" y="0"/>
          <a:ext cx="0" cy="0"/>
          <a:chOff x="0" y="0"/>
          <a:chExt cx="0" cy="0"/>
        </a:xfrm>
      </p:grpSpPr>
      <p:grpSp>
        <p:nvGrpSpPr>
          <p:cNvPr id="1425" name="Google Shape;1425;p51"/>
          <p:cNvGrpSpPr/>
          <p:nvPr/>
        </p:nvGrpSpPr>
        <p:grpSpPr>
          <a:xfrm>
            <a:off x="5048544" y="3019584"/>
            <a:ext cx="442841" cy="514271"/>
            <a:chOff x="4727025" y="1332775"/>
            <a:chExt cx="59900" cy="69625"/>
          </a:xfrm>
        </p:grpSpPr>
        <p:sp>
          <p:nvSpPr>
            <p:cNvPr id="1426" name="Google Shape;1426;p5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51"/>
          <p:cNvGrpSpPr/>
          <p:nvPr/>
        </p:nvGrpSpPr>
        <p:grpSpPr>
          <a:xfrm>
            <a:off x="5723860" y="2267072"/>
            <a:ext cx="500909" cy="500899"/>
            <a:chOff x="4820425" y="1329900"/>
            <a:chExt cx="70175" cy="70350"/>
          </a:xfrm>
        </p:grpSpPr>
        <p:sp>
          <p:nvSpPr>
            <p:cNvPr id="1429" name="Google Shape;1429;p5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51"/>
          <p:cNvGrpSpPr/>
          <p:nvPr/>
        </p:nvGrpSpPr>
        <p:grpSpPr>
          <a:xfrm>
            <a:off x="6376484" y="2278862"/>
            <a:ext cx="538135" cy="493119"/>
            <a:chOff x="4903200" y="1331525"/>
            <a:chExt cx="73575" cy="67425"/>
          </a:xfrm>
        </p:grpSpPr>
        <p:sp>
          <p:nvSpPr>
            <p:cNvPr id="1434" name="Google Shape;1434;p5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435" name="Google Shape;1435;p5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51"/>
          <p:cNvGrpSpPr/>
          <p:nvPr/>
        </p:nvGrpSpPr>
        <p:grpSpPr>
          <a:xfrm>
            <a:off x="5636435" y="3020840"/>
            <a:ext cx="544563" cy="511895"/>
            <a:chOff x="4815575" y="1416800"/>
            <a:chExt cx="73750" cy="71400"/>
          </a:xfrm>
        </p:grpSpPr>
        <p:sp>
          <p:nvSpPr>
            <p:cNvPr id="1437" name="Google Shape;1437;p5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51"/>
          <p:cNvGrpSpPr/>
          <p:nvPr/>
        </p:nvGrpSpPr>
        <p:grpSpPr>
          <a:xfrm>
            <a:off x="6333060" y="3020546"/>
            <a:ext cx="602914" cy="512477"/>
            <a:chOff x="4902475" y="1418875"/>
            <a:chExt cx="74500" cy="63775"/>
          </a:xfrm>
        </p:grpSpPr>
        <p:sp>
          <p:nvSpPr>
            <p:cNvPr id="1441" name="Google Shape;1441;p5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51"/>
          <p:cNvGrpSpPr/>
          <p:nvPr/>
        </p:nvGrpSpPr>
        <p:grpSpPr>
          <a:xfrm>
            <a:off x="5748932" y="3759785"/>
            <a:ext cx="515391" cy="525699"/>
            <a:chOff x="4818100" y="1507675"/>
            <a:chExt cx="71225" cy="71625"/>
          </a:xfrm>
        </p:grpSpPr>
        <p:sp>
          <p:nvSpPr>
            <p:cNvPr id="1444" name="Google Shape;1444;p5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51"/>
          <p:cNvGrpSpPr/>
          <p:nvPr/>
        </p:nvGrpSpPr>
        <p:grpSpPr>
          <a:xfrm>
            <a:off x="5087034" y="3781317"/>
            <a:ext cx="522956" cy="489869"/>
            <a:chOff x="4721450" y="1509475"/>
            <a:chExt cx="79350" cy="74325"/>
          </a:xfrm>
        </p:grpSpPr>
        <p:sp>
          <p:nvSpPr>
            <p:cNvPr id="1449" name="Google Shape;1449;p5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51"/>
          <p:cNvGrpSpPr/>
          <p:nvPr/>
        </p:nvGrpSpPr>
        <p:grpSpPr>
          <a:xfrm>
            <a:off x="6410277" y="3761069"/>
            <a:ext cx="525704" cy="535436"/>
            <a:chOff x="4906800" y="1507500"/>
            <a:chExt cx="70350" cy="71075"/>
          </a:xfrm>
        </p:grpSpPr>
        <p:sp>
          <p:nvSpPr>
            <p:cNvPr id="1454" name="Google Shape;1454;p5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51"/>
          <p:cNvGrpSpPr/>
          <p:nvPr/>
        </p:nvGrpSpPr>
        <p:grpSpPr>
          <a:xfrm>
            <a:off x="4443099" y="2267050"/>
            <a:ext cx="508054" cy="508095"/>
            <a:chOff x="3736598" y="2170606"/>
            <a:chExt cx="404889" cy="404889"/>
          </a:xfrm>
        </p:grpSpPr>
        <p:sp>
          <p:nvSpPr>
            <p:cNvPr id="1460" name="Google Shape;1460;p5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51"/>
          <p:cNvGrpSpPr/>
          <p:nvPr/>
        </p:nvGrpSpPr>
        <p:grpSpPr>
          <a:xfrm>
            <a:off x="3731139" y="2267145"/>
            <a:ext cx="575790" cy="507904"/>
            <a:chOff x="3161917" y="2170682"/>
            <a:chExt cx="458870" cy="404737"/>
          </a:xfrm>
        </p:grpSpPr>
        <p:sp>
          <p:nvSpPr>
            <p:cNvPr id="1465" name="Google Shape;1465;p5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466" name="Google Shape;1466;p5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51"/>
          <p:cNvGrpSpPr/>
          <p:nvPr/>
        </p:nvGrpSpPr>
        <p:grpSpPr>
          <a:xfrm>
            <a:off x="3758669" y="3027517"/>
            <a:ext cx="520730" cy="498567"/>
            <a:chOff x="3179914" y="2889488"/>
            <a:chExt cx="422876" cy="404911"/>
          </a:xfrm>
        </p:grpSpPr>
        <p:sp>
          <p:nvSpPr>
            <p:cNvPr id="1469" name="Google Shape;1469;p5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 name="Google Shape;1475;p51"/>
          <p:cNvGrpSpPr/>
          <p:nvPr/>
        </p:nvGrpSpPr>
        <p:grpSpPr>
          <a:xfrm>
            <a:off x="4387349" y="3027477"/>
            <a:ext cx="516145" cy="498648"/>
            <a:chOff x="3729467" y="2889422"/>
            <a:chExt cx="419153" cy="404977"/>
          </a:xfrm>
        </p:grpSpPr>
        <p:sp>
          <p:nvSpPr>
            <p:cNvPr id="1476" name="Google Shape;1476;p5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3" name="Google Shape;1483;p51"/>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1"/>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1"/>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1"/>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 name="Google Shape;1487;p51"/>
          <p:cNvGrpSpPr/>
          <p:nvPr/>
        </p:nvGrpSpPr>
        <p:grpSpPr>
          <a:xfrm>
            <a:off x="7107677" y="2474362"/>
            <a:ext cx="166473" cy="141497"/>
            <a:chOff x="4660325" y="1866850"/>
            <a:chExt cx="68350" cy="58100"/>
          </a:xfrm>
        </p:grpSpPr>
        <p:sp>
          <p:nvSpPr>
            <p:cNvPr id="1488" name="Google Shape;1488;p5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51"/>
          <p:cNvGrpSpPr/>
          <p:nvPr/>
        </p:nvGrpSpPr>
        <p:grpSpPr>
          <a:xfrm>
            <a:off x="7417022" y="2500086"/>
            <a:ext cx="162515" cy="90049"/>
            <a:chOff x="4791775" y="1877500"/>
            <a:chExt cx="66725" cy="36975"/>
          </a:xfrm>
        </p:grpSpPr>
        <p:sp>
          <p:nvSpPr>
            <p:cNvPr id="1491" name="Google Shape;1491;p5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51"/>
          <p:cNvGrpSpPr/>
          <p:nvPr/>
        </p:nvGrpSpPr>
        <p:grpSpPr>
          <a:xfrm>
            <a:off x="7738734" y="2500086"/>
            <a:ext cx="144979" cy="90049"/>
            <a:chOff x="4923925" y="1877500"/>
            <a:chExt cx="59525" cy="36975"/>
          </a:xfrm>
        </p:grpSpPr>
        <p:sp>
          <p:nvSpPr>
            <p:cNvPr id="1494" name="Google Shape;1494;p5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51"/>
          <p:cNvGrpSpPr/>
          <p:nvPr/>
        </p:nvGrpSpPr>
        <p:grpSpPr>
          <a:xfrm>
            <a:off x="8033226" y="2482277"/>
            <a:ext cx="141447" cy="125667"/>
            <a:chOff x="5058450" y="1870100"/>
            <a:chExt cx="58075" cy="51600"/>
          </a:xfrm>
        </p:grpSpPr>
        <p:sp>
          <p:nvSpPr>
            <p:cNvPr id="1497" name="Google Shape;1497;p5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 name="Google Shape;1499;p51"/>
          <p:cNvGrpSpPr/>
          <p:nvPr/>
        </p:nvGrpSpPr>
        <p:grpSpPr>
          <a:xfrm>
            <a:off x="7447741" y="2904685"/>
            <a:ext cx="101077" cy="107645"/>
            <a:chOff x="4811425" y="2065025"/>
            <a:chExt cx="41500" cy="44200"/>
          </a:xfrm>
        </p:grpSpPr>
        <p:sp>
          <p:nvSpPr>
            <p:cNvPr id="1500" name="Google Shape;1500;p5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51"/>
          <p:cNvGrpSpPr/>
          <p:nvPr/>
        </p:nvGrpSpPr>
        <p:grpSpPr>
          <a:xfrm>
            <a:off x="7740178" y="2904898"/>
            <a:ext cx="120867" cy="107218"/>
            <a:chOff x="4929875" y="2065025"/>
            <a:chExt cx="49625" cy="44025"/>
          </a:xfrm>
        </p:grpSpPr>
        <p:sp>
          <p:nvSpPr>
            <p:cNvPr id="1503" name="Google Shape;1503;p5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51"/>
          <p:cNvGrpSpPr/>
          <p:nvPr/>
        </p:nvGrpSpPr>
        <p:grpSpPr>
          <a:xfrm>
            <a:off x="8068847" y="2907912"/>
            <a:ext cx="70206" cy="101191"/>
            <a:chOff x="5083925" y="2066350"/>
            <a:chExt cx="28825" cy="41550"/>
          </a:xfrm>
        </p:grpSpPr>
        <p:sp>
          <p:nvSpPr>
            <p:cNvPr id="1506" name="Google Shape;1506;p5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51"/>
          <p:cNvGrpSpPr/>
          <p:nvPr/>
        </p:nvGrpSpPr>
        <p:grpSpPr>
          <a:xfrm>
            <a:off x="7100401" y="2923559"/>
            <a:ext cx="181026" cy="69896"/>
            <a:chOff x="4659775" y="2072775"/>
            <a:chExt cx="74325" cy="28700"/>
          </a:xfrm>
        </p:grpSpPr>
        <p:sp>
          <p:nvSpPr>
            <p:cNvPr id="1509" name="Google Shape;1509;p5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 name="Google Shape;1512;p51"/>
          <p:cNvGrpSpPr/>
          <p:nvPr/>
        </p:nvGrpSpPr>
        <p:grpSpPr>
          <a:xfrm>
            <a:off x="8020257" y="2714124"/>
            <a:ext cx="167387" cy="89197"/>
            <a:chOff x="4662475" y="1976500"/>
            <a:chExt cx="68725" cy="36625"/>
          </a:xfrm>
        </p:grpSpPr>
        <p:sp>
          <p:nvSpPr>
            <p:cNvPr id="1513" name="Google Shape;1513;p5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51"/>
          <p:cNvGrpSpPr/>
          <p:nvPr/>
        </p:nvGrpSpPr>
        <p:grpSpPr>
          <a:xfrm>
            <a:off x="7717162" y="2717564"/>
            <a:ext cx="166899" cy="82317"/>
            <a:chOff x="4920150" y="1977875"/>
            <a:chExt cx="68525" cy="33800"/>
          </a:xfrm>
        </p:grpSpPr>
        <p:sp>
          <p:nvSpPr>
            <p:cNvPr id="1517" name="Google Shape;1517;p5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51"/>
          <p:cNvGrpSpPr/>
          <p:nvPr/>
        </p:nvGrpSpPr>
        <p:grpSpPr>
          <a:xfrm>
            <a:off x="7128319" y="3121482"/>
            <a:ext cx="125190" cy="127858"/>
            <a:chOff x="4676550" y="2160575"/>
            <a:chExt cx="51400" cy="52500"/>
          </a:xfrm>
        </p:grpSpPr>
        <p:sp>
          <p:nvSpPr>
            <p:cNvPr id="1521" name="Google Shape;1521;p5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 name="Google Shape;1524;p51"/>
          <p:cNvGrpSpPr/>
          <p:nvPr/>
        </p:nvGrpSpPr>
        <p:grpSpPr>
          <a:xfrm>
            <a:off x="7425577" y="3128514"/>
            <a:ext cx="145405" cy="113794"/>
            <a:chOff x="4768325" y="2163475"/>
            <a:chExt cx="59700" cy="46725"/>
          </a:xfrm>
        </p:grpSpPr>
        <p:sp>
          <p:nvSpPr>
            <p:cNvPr id="1525" name="Google Shape;1525;p5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7" name="Google Shape;1527;p51"/>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1"/>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1"/>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1"/>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1"/>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1"/>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 name="Google Shape;1533;p51"/>
          <p:cNvGrpSpPr/>
          <p:nvPr/>
        </p:nvGrpSpPr>
        <p:grpSpPr>
          <a:xfrm>
            <a:off x="7441895" y="3383608"/>
            <a:ext cx="112768" cy="106853"/>
            <a:chOff x="4768575" y="2253950"/>
            <a:chExt cx="46300" cy="43875"/>
          </a:xfrm>
        </p:grpSpPr>
        <p:sp>
          <p:nvSpPr>
            <p:cNvPr id="1534" name="Google Shape;1534;p5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51"/>
          <p:cNvGrpSpPr/>
          <p:nvPr/>
        </p:nvGrpSpPr>
        <p:grpSpPr>
          <a:xfrm>
            <a:off x="7741518" y="3872634"/>
            <a:ext cx="118187" cy="146246"/>
            <a:chOff x="4960900" y="2433225"/>
            <a:chExt cx="48525" cy="60050"/>
          </a:xfrm>
        </p:grpSpPr>
        <p:sp>
          <p:nvSpPr>
            <p:cNvPr id="1537" name="Google Shape;1537;p5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 name="Google Shape;1539;p51"/>
          <p:cNvGrpSpPr/>
          <p:nvPr/>
        </p:nvGrpSpPr>
        <p:grpSpPr>
          <a:xfrm>
            <a:off x="7430083" y="4136695"/>
            <a:ext cx="136394" cy="143810"/>
            <a:chOff x="4854075" y="2527625"/>
            <a:chExt cx="56000" cy="59050"/>
          </a:xfrm>
        </p:grpSpPr>
        <p:sp>
          <p:nvSpPr>
            <p:cNvPr id="1540" name="Google Shape;1540;p5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2" name="Google Shape;1542;p51"/>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1"/>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1"/>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 name="Google Shape;1545;p51"/>
          <p:cNvGrpSpPr/>
          <p:nvPr/>
        </p:nvGrpSpPr>
        <p:grpSpPr>
          <a:xfrm>
            <a:off x="8054294" y="3600439"/>
            <a:ext cx="99312" cy="160797"/>
            <a:chOff x="5059700" y="2334775"/>
            <a:chExt cx="40775" cy="66025"/>
          </a:xfrm>
        </p:grpSpPr>
        <p:sp>
          <p:nvSpPr>
            <p:cNvPr id="1546" name="Google Shape;1546;p5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 name="Google Shape;1555;p51"/>
          <p:cNvGrpSpPr/>
          <p:nvPr/>
        </p:nvGrpSpPr>
        <p:grpSpPr>
          <a:xfrm>
            <a:off x="8011458" y="3865571"/>
            <a:ext cx="184984" cy="160371"/>
            <a:chOff x="5037700" y="2430325"/>
            <a:chExt cx="75950" cy="65850"/>
          </a:xfrm>
        </p:grpSpPr>
        <p:sp>
          <p:nvSpPr>
            <p:cNvPr id="1556" name="Google Shape;1556;p5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51"/>
          <p:cNvGrpSpPr/>
          <p:nvPr/>
        </p:nvGrpSpPr>
        <p:grpSpPr>
          <a:xfrm>
            <a:off x="7430964" y="3632023"/>
            <a:ext cx="173014" cy="97629"/>
            <a:chOff x="4756975" y="2341800"/>
            <a:chExt cx="91975" cy="51925"/>
          </a:xfrm>
        </p:grpSpPr>
        <p:sp>
          <p:nvSpPr>
            <p:cNvPr id="1559" name="Google Shape;1559;p5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51"/>
          <p:cNvGrpSpPr/>
          <p:nvPr/>
        </p:nvGrpSpPr>
        <p:grpSpPr>
          <a:xfrm>
            <a:off x="7697901" y="4120720"/>
            <a:ext cx="212497" cy="175761"/>
            <a:chOff x="4943575" y="2516350"/>
            <a:chExt cx="98675" cy="81700"/>
          </a:xfrm>
        </p:grpSpPr>
        <p:sp>
          <p:nvSpPr>
            <p:cNvPr id="1580" name="Google Shape;1580;p5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51"/>
          <p:cNvGrpSpPr/>
          <p:nvPr/>
        </p:nvGrpSpPr>
        <p:grpSpPr>
          <a:xfrm>
            <a:off x="1955962" y="3346963"/>
            <a:ext cx="965351" cy="134611"/>
            <a:chOff x="4411970" y="2962952"/>
            <a:chExt cx="706544" cy="104212"/>
          </a:xfrm>
        </p:grpSpPr>
        <p:sp>
          <p:nvSpPr>
            <p:cNvPr id="1659" name="Google Shape;1659;p5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 name="Google Shape;1663;p51"/>
          <p:cNvGrpSpPr/>
          <p:nvPr/>
        </p:nvGrpSpPr>
        <p:grpSpPr>
          <a:xfrm>
            <a:off x="1955962" y="2935877"/>
            <a:ext cx="960158" cy="289172"/>
            <a:chOff x="4411970" y="2726085"/>
            <a:chExt cx="643107" cy="193659"/>
          </a:xfrm>
        </p:grpSpPr>
        <p:sp>
          <p:nvSpPr>
            <p:cNvPr id="1664" name="Google Shape;1664;p5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 name="Google Shape;1667;p51"/>
          <p:cNvGrpSpPr/>
          <p:nvPr/>
        </p:nvGrpSpPr>
        <p:grpSpPr>
          <a:xfrm>
            <a:off x="958854" y="3201987"/>
            <a:ext cx="833173" cy="259209"/>
            <a:chOff x="4411970" y="4340222"/>
            <a:chExt cx="779467" cy="242683"/>
          </a:xfrm>
        </p:grpSpPr>
        <p:sp>
          <p:nvSpPr>
            <p:cNvPr id="1668" name="Google Shape;1668;p5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51"/>
          <p:cNvGrpSpPr/>
          <p:nvPr/>
        </p:nvGrpSpPr>
        <p:grpSpPr>
          <a:xfrm>
            <a:off x="1955962" y="2597733"/>
            <a:ext cx="965160" cy="216230"/>
            <a:chOff x="4411970" y="2468674"/>
            <a:chExt cx="747317" cy="167425"/>
          </a:xfrm>
        </p:grpSpPr>
        <p:sp>
          <p:nvSpPr>
            <p:cNvPr id="1672" name="Google Shape;1672;p5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 name="Google Shape;1674;p51"/>
          <p:cNvGrpSpPr/>
          <p:nvPr/>
        </p:nvGrpSpPr>
        <p:grpSpPr>
          <a:xfrm>
            <a:off x="954709" y="2502450"/>
            <a:ext cx="810451" cy="319148"/>
            <a:chOff x="4411970" y="3686602"/>
            <a:chExt cx="797845" cy="314215"/>
          </a:xfrm>
        </p:grpSpPr>
        <p:sp>
          <p:nvSpPr>
            <p:cNvPr id="1675" name="Google Shape;1675;p5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0" name="Google Shape;1680;p51"/>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1" name="Google Shape;1681;p51"/>
          <p:cNvGrpSpPr/>
          <p:nvPr/>
        </p:nvGrpSpPr>
        <p:grpSpPr>
          <a:xfrm>
            <a:off x="954806" y="2256974"/>
            <a:ext cx="1970333" cy="208784"/>
            <a:chOff x="6336019" y="3733725"/>
            <a:chExt cx="2566206" cy="351310"/>
          </a:xfrm>
        </p:grpSpPr>
        <p:sp>
          <p:nvSpPr>
            <p:cNvPr id="1682" name="Google Shape;1682;p5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51"/>
          <p:cNvGrpSpPr/>
          <p:nvPr/>
        </p:nvGrpSpPr>
        <p:grpSpPr>
          <a:xfrm>
            <a:off x="1955962" y="3864529"/>
            <a:ext cx="946551" cy="153200"/>
            <a:chOff x="4404545" y="3301592"/>
            <a:chExt cx="782403" cy="129272"/>
          </a:xfrm>
        </p:grpSpPr>
        <p:sp>
          <p:nvSpPr>
            <p:cNvPr id="1687" name="Google Shape;1687;p5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51"/>
          <p:cNvGrpSpPr/>
          <p:nvPr/>
        </p:nvGrpSpPr>
        <p:grpSpPr>
          <a:xfrm>
            <a:off x="1955962" y="3603488"/>
            <a:ext cx="962257" cy="139127"/>
            <a:chOff x="4411970" y="3131459"/>
            <a:chExt cx="710520" cy="117397"/>
          </a:xfrm>
        </p:grpSpPr>
        <p:sp>
          <p:nvSpPr>
            <p:cNvPr id="1690" name="Google Shape;1690;p5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692" name="Google Shape;1692;p51"/>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3" name="Google Shape;1693;p51"/>
          <p:cNvGrpSpPr/>
          <p:nvPr/>
        </p:nvGrpSpPr>
        <p:grpSpPr>
          <a:xfrm>
            <a:off x="956107" y="3538282"/>
            <a:ext cx="823838" cy="458988"/>
            <a:chOff x="4411970" y="1801825"/>
            <a:chExt cx="734586" cy="409262"/>
          </a:xfrm>
        </p:grpSpPr>
        <p:sp>
          <p:nvSpPr>
            <p:cNvPr id="1694" name="Google Shape;1694;p5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51"/>
          <p:cNvGrpSpPr/>
          <p:nvPr/>
        </p:nvGrpSpPr>
        <p:grpSpPr>
          <a:xfrm>
            <a:off x="956107" y="4086708"/>
            <a:ext cx="856348" cy="212039"/>
            <a:chOff x="4411970" y="2233974"/>
            <a:chExt cx="763574" cy="189068"/>
          </a:xfrm>
        </p:grpSpPr>
        <p:sp>
          <p:nvSpPr>
            <p:cNvPr id="1697" name="Google Shape;1697;p5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51"/>
          <p:cNvGrpSpPr/>
          <p:nvPr/>
        </p:nvGrpSpPr>
        <p:grpSpPr>
          <a:xfrm>
            <a:off x="3066303" y="2262044"/>
            <a:ext cx="511602" cy="511602"/>
            <a:chOff x="5681300" y="2527788"/>
            <a:chExt cx="805800" cy="805800"/>
          </a:xfrm>
        </p:grpSpPr>
        <p:sp>
          <p:nvSpPr>
            <p:cNvPr id="1700" name="Google Shape;1700;p5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51"/>
          <p:cNvGrpSpPr/>
          <p:nvPr/>
        </p:nvGrpSpPr>
        <p:grpSpPr>
          <a:xfrm>
            <a:off x="3063497" y="3028627"/>
            <a:ext cx="513021" cy="512935"/>
            <a:chOff x="4049800" y="640400"/>
            <a:chExt cx="858900" cy="858900"/>
          </a:xfrm>
        </p:grpSpPr>
        <p:sp>
          <p:nvSpPr>
            <p:cNvPr id="1703" name="Google Shape;1703;p5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 name="Google Shape;1705;p51"/>
          <p:cNvGrpSpPr/>
          <p:nvPr/>
        </p:nvGrpSpPr>
        <p:grpSpPr>
          <a:xfrm>
            <a:off x="2980696" y="3680519"/>
            <a:ext cx="686489" cy="686585"/>
            <a:chOff x="5080188" y="927900"/>
            <a:chExt cx="961200" cy="961200"/>
          </a:xfrm>
        </p:grpSpPr>
        <p:sp>
          <p:nvSpPr>
            <p:cNvPr id="1706" name="Google Shape;1706;p5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 name="Google Shape;1714;p51"/>
          <p:cNvGrpSpPr/>
          <p:nvPr/>
        </p:nvGrpSpPr>
        <p:grpSpPr>
          <a:xfrm>
            <a:off x="3763848" y="3773248"/>
            <a:ext cx="510373" cy="510937"/>
            <a:chOff x="7508249" y="1522825"/>
            <a:chExt cx="1326332" cy="1322987"/>
          </a:xfrm>
        </p:grpSpPr>
        <p:sp>
          <p:nvSpPr>
            <p:cNvPr id="1715" name="Google Shape;1715;p5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51"/>
          <p:cNvGrpSpPr/>
          <p:nvPr/>
        </p:nvGrpSpPr>
        <p:grpSpPr>
          <a:xfrm>
            <a:off x="4455441" y="3774653"/>
            <a:ext cx="492652" cy="503348"/>
            <a:chOff x="6039282" y="1042577"/>
            <a:chExt cx="734315" cy="731929"/>
          </a:xfrm>
        </p:grpSpPr>
        <p:sp>
          <p:nvSpPr>
            <p:cNvPr id="1726" name="Google Shape;1726;p5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 name="Google Shape;1747;p51"/>
          <p:cNvGrpSpPr/>
          <p:nvPr/>
        </p:nvGrpSpPr>
        <p:grpSpPr>
          <a:xfrm>
            <a:off x="5095855" y="2270694"/>
            <a:ext cx="483304" cy="504902"/>
            <a:chOff x="1825800" y="1651625"/>
            <a:chExt cx="568125" cy="591775"/>
          </a:xfrm>
        </p:grpSpPr>
        <p:sp>
          <p:nvSpPr>
            <p:cNvPr id="1748" name="Google Shape;1748;p5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4" name="Google Shape;1754;p51"/>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1"/>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1"/>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1"/>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1"/>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759" name="Google Shape;1759;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3" name="Shape 1763"/>
        <p:cNvGrpSpPr/>
        <p:nvPr/>
      </p:nvGrpSpPr>
      <p:grpSpPr>
        <a:xfrm>
          <a:off x="0" y="0"/>
          <a:ext cx="0" cy="0"/>
          <a:chOff x="0" y="0"/>
          <a:chExt cx="0" cy="0"/>
        </a:xfrm>
      </p:grpSpPr>
      <p:grpSp>
        <p:nvGrpSpPr>
          <p:cNvPr id="1764" name="Google Shape;1764;p52"/>
          <p:cNvGrpSpPr/>
          <p:nvPr/>
        </p:nvGrpSpPr>
        <p:grpSpPr>
          <a:xfrm>
            <a:off x="722059" y="955168"/>
            <a:ext cx="2492868" cy="1379876"/>
            <a:chOff x="2654821" y="2311071"/>
            <a:chExt cx="2279715" cy="1262120"/>
          </a:xfrm>
        </p:grpSpPr>
        <p:grpSp>
          <p:nvGrpSpPr>
            <p:cNvPr id="1765" name="Google Shape;1765;p52"/>
            <p:cNvGrpSpPr/>
            <p:nvPr/>
          </p:nvGrpSpPr>
          <p:grpSpPr>
            <a:xfrm>
              <a:off x="4034269" y="2840745"/>
              <a:ext cx="40212" cy="36437"/>
              <a:chOff x="4293400" y="2574725"/>
              <a:chExt cx="84425" cy="80100"/>
            </a:xfrm>
          </p:grpSpPr>
          <p:sp>
            <p:nvSpPr>
              <p:cNvPr id="1766" name="Google Shape;1766;p5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767" name="Google Shape;1767;p5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52"/>
            <p:cNvGrpSpPr/>
            <p:nvPr/>
          </p:nvGrpSpPr>
          <p:grpSpPr>
            <a:xfrm>
              <a:off x="3894606" y="2334874"/>
              <a:ext cx="913198" cy="518984"/>
              <a:chOff x="4000175" y="1462675"/>
              <a:chExt cx="1917275" cy="1140875"/>
            </a:xfrm>
          </p:grpSpPr>
          <p:sp>
            <p:nvSpPr>
              <p:cNvPr id="1769" name="Google Shape;1769;p5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770" name="Google Shape;1770;p52"/>
              <p:cNvGrpSpPr/>
              <p:nvPr/>
            </p:nvGrpSpPr>
            <p:grpSpPr>
              <a:xfrm>
                <a:off x="4000175" y="1462675"/>
                <a:ext cx="1917275" cy="1140875"/>
                <a:chOff x="4000175" y="1462675"/>
                <a:chExt cx="1917275" cy="1140875"/>
              </a:xfrm>
            </p:grpSpPr>
            <p:sp>
              <p:nvSpPr>
                <p:cNvPr id="1771" name="Google Shape;1771;p5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772" name="Google Shape;1772;p5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76" name="Google Shape;1776;p5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7" name="Google Shape;1777;p52"/>
            <p:cNvGrpSpPr/>
            <p:nvPr/>
          </p:nvGrpSpPr>
          <p:grpSpPr>
            <a:xfrm>
              <a:off x="3875768" y="2846704"/>
              <a:ext cx="44796" cy="47366"/>
              <a:chOff x="3960625" y="2587825"/>
              <a:chExt cx="94050" cy="104125"/>
            </a:xfrm>
          </p:grpSpPr>
          <p:sp>
            <p:nvSpPr>
              <p:cNvPr id="1778" name="Google Shape;1778;p5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779" name="Google Shape;1779;p5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52"/>
            <p:cNvGrpSpPr/>
            <p:nvPr/>
          </p:nvGrpSpPr>
          <p:grpSpPr>
            <a:xfrm>
              <a:off x="3782759" y="2807162"/>
              <a:ext cx="82686" cy="85487"/>
              <a:chOff x="3765350" y="2500900"/>
              <a:chExt cx="173600" cy="187925"/>
            </a:xfrm>
          </p:grpSpPr>
          <p:sp>
            <p:nvSpPr>
              <p:cNvPr id="1781" name="Google Shape;1781;p5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782" name="Google Shape;1782;p5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 name="Google Shape;1787;p52"/>
            <p:cNvGrpSpPr/>
            <p:nvPr/>
          </p:nvGrpSpPr>
          <p:grpSpPr>
            <a:xfrm>
              <a:off x="3775674" y="2798496"/>
              <a:ext cx="40545" cy="23564"/>
              <a:chOff x="3750475" y="2481850"/>
              <a:chExt cx="85125" cy="51800"/>
            </a:xfrm>
          </p:grpSpPr>
          <p:sp>
            <p:nvSpPr>
              <p:cNvPr id="1788" name="Google Shape;1788;p5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790" name="Google Shape;1790;p52"/>
            <p:cNvGrpSpPr/>
            <p:nvPr/>
          </p:nvGrpSpPr>
          <p:grpSpPr>
            <a:xfrm>
              <a:off x="3716946" y="2776024"/>
              <a:ext cx="81971" cy="76912"/>
              <a:chOff x="3627175" y="2432450"/>
              <a:chExt cx="172100" cy="169075"/>
            </a:xfrm>
          </p:grpSpPr>
          <p:sp>
            <p:nvSpPr>
              <p:cNvPr id="1791" name="Google Shape;1791;p5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93" name="Google Shape;1793;p5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94" name="Google Shape;1794;p52"/>
            <p:cNvGrpSpPr/>
            <p:nvPr/>
          </p:nvGrpSpPr>
          <p:grpSpPr>
            <a:xfrm>
              <a:off x="3685682" y="2845624"/>
              <a:ext cx="29311" cy="45055"/>
              <a:chOff x="3561536" y="2585450"/>
              <a:chExt cx="61539" cy="99045"/>
            </a:xfrm>
          </p:grpSpPr>
          <p:sp>
            <p:nvSpPr>
              <p:cNvPr id="1795" name="Google Shape;1795;p5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797" name="Google Shape;1797;p52"/>
            <p:cNvGrpSpPr/>
            <p:nvPr/>
          </p:nvGrpSpPr>
          <p:grpSpPr>
            <a:xfrm>
              <a:off x="3849905" y="2572252"/>
              <a:ext cx="74339" cy="119559"/>
              <a:chOff x="3906325" y="1984500"/>
              <a:chExt cx="156075" cy="262825"/>
            </a:xfrm>
          </p:grpSpPr>
          <p:sp>
            <p:nvSpPr>
              <p:cNvPr id="1798" name="Google Shape;1798;p5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799" name="Google Shape;1799;p5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52"/>
            <p:cNvGrpSpPr/>
            <p:nvPr/>
          </p:nvGrpSpPr>
          <p:grpSpPr>
            <a:xfrm>
              <a:off x="2654821" y="2414345"/>
              <a:ext cx="667570" cy="558731"/>
              <a:chOff x="1397225" y="1637375"/>
              <a:chExt cx="1401575" cy="1228250"/>
            </a:xfrm>
          </p:grpSpPr>
          <p:sp>
            <p:nvSpPr>
              <p:cNvPr id="1801" name="Google Shape;1801;p5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802" name="Google Shape;1802;p52"/>
              <p:cNvGrpSpPr/>
              <p:nvPr/>
            </p:nvGrpSpPr>
            <p:grpSpPr>
              <a:xfrm>
                <a:off x="1397225" y="1637375"/>
                <a:ext cx="1398775" cy="1228250"/>
                <a:chOff x="1397225" y="1637375"/>
                <a:chExt cx="1398775" cy="1228250"/>
              </a:xfrm>
            </p:grpSpPr>
            <p:sp>
              <p:nvSpPr>
                <p:cNvPr id="1803" name="Google Shape;1803;p5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5" name="Google Shape;1805;p52"/>
            <p:cNvGrpSpPr/>
            <p:nvPr/>
          </p:nvGrpSpPr>
          <p:grpSpPr>
            <a:xfrm>
              <a:off x="3230417" y="3103734"/>
              <a:ext cx="282982" cy="280332"/>
              <a:chOff x="2605700" y="3152850"/>
              <a:chExt cx="594125" cy="616250"/>
            </a:xfrm>
          </p:grpSpPr>
          <p:sp>
            <p:nvSpPr>
              <p:cNvPr id="1806" name="Google Shape;1806;p5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807" name="Google Shape;1807;p5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808" name="Google Shape;1808;p52"/>
            <p:cNvGrpSpPr/>
            <p:nvPr/>
          </p:nvGrpSpPr>
          <p:grpSpPr>
            <a:xfrm>
              <a:off x="3265985" y="3226989"/>
              <a:ext cx="87151" cy="346202"/>
              <a:chOff x="2680375" y="3423800"/>
              <a:chExt cx="182975" cy="761050"/>
            </a:xfrm>
          </p:grpSpPr>
          <p:sp>
            <p:nvSpPr>
              <p:cNvPr id="1809" name="Google Shape;1809;p5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810" name="Google Shape;1810;p5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 name="Google Shape;1811;p52"/>
            <p:cNvGrpSpPr/>
            <p:nvPr/>
          </p:nvGrpSpPr>
          <p:grpSpPr>
            <a:xfrm>
              <a:off x="3855466" y="3289811"/>
              <a:ext cx="112514" cy="94210"/>
              <a:chOff x="3918000" y="3561900"/>
              <a:chExt cx="236225" cy="207100"/>
            </a:xfrm>
          </p:grpSpPr>
          <p:sp>
            <p:nvSpPr>
              <p:cNvPr id="1812" name="Google Shape;1812;p5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813" name="Google Shape;1813;p5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4" name="Google Shape;1814;p5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817" name="Google Shape;1817;p52"/>
            <p:cNvGrpSpPr/>
            <p:nvPr/>
          </p:nvGrpSpPr>
          <p:grpSpPr>
            <a:xfrm>
              <a:off x="2905224" y="2311071"/>
              <a:ext cx="596721" cy="528992"/>
              <a:chOff x="1922950" y="1410350"/>
              <a:chExt cx="1252825" cy="1162875"/>
            </a:xfrm>
          </p:grpSpPr>
          <p:sp>
            <p:nvSpPr>
              <p:cNvPr id="1818" name="Google Shape;1818;p5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834" name="Google Shape;1834;p5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54" name="Google Shape;1854;p5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55" name="Google Shape;1855;p5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6" name="Google Shape;1856;p52"/>
            <p:cNvGrpSpPr/>
            <p:nvPr/>
          </p:nvGrpSpPr>
          <p:grpSpPr>
            <a:xfrm>
              <a:off x="3280929" y="3294542"/>
              <a:ext cx="109894" cy="272224"/>
              <a:chOff x="2711750" y="3572300"/>
              <a:chExt cx="230725" cy="598425"/>
            </a:xfrm>
          </p:grpSpPr>
          <p:sp>
            <p:nvSpPr>
              <p:cNvPr id="1857" name="Google Shape;1857;p5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9" name="Google Shape;1859;p5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0" name="Google Shape;1860;p52"/>
            <p:cNvGrpSpPr/>
            <p:nvPr/>
          </p:nvGrpSpPr>
          <p:grpSpPr>
            <a:xfrm>
              <a:off x="3790439" y="2408636"/>
              <a:ext cx="73017" cy="75684"/>
              <a:chOff x="3781475" y="1624825"/>
              <a:chExt cx="153300" cy="166375"/>
            </a:xfrm>
          </p:grpSpPr>
          <p:sp>
            <p:nvSpPr>
              <p:cNvPr id="1861" name="Google Shape;1861;p5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5" name="Google Shape;1865;p5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2" name="Google Shape;1872;p52"/>
            <p:cNvGrpSpPr/>
            <p:nvPr/>
          </p:nvGrpSpPr>
          <p:grpSpPr>
            <a:xfrm>
              <a:off x="4403342" y="3107749"/>
              <a:ext cx="316680" cy="101374"/>
              <a:chOff x="5068275" y="3161675"/>
              <a:chExt cx="664875" cy="222850"/>
            </a:xfrm>
          </p:grpSpPr>
          <p:sp>
            <p:nvSpPr>
              <p:cNvPr id="1873" name="Google Shape;1873;p5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7" name="Google Shape;1877;p5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6" name="Google Shape;1906;p52"/>
            <p:cNvGrpSpPr/>
            <p:nvPr/>
          </p:nvGrpSpPr>
          <p:grpSpPr>
            <a:xfrm>
              <a:off x="3697513" y="2707266"/>
              <a:ext cx="59549" cy="79733"/>
              <a:chOff x="3586375" y="2281300"/>
              <a:chExt cx="125025" cy="175275"/>
            </a:xfrm>
          </p:grpSpPr>
          <p:sp>
            <p:nvSpPr>
              <p:cNvPr id="1907" name="Google Shape;1907;p5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9" name="Google Shape;1909;p5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0" name="Google Shape;1910;p52"/>
            <p:cNvGrpSpPr/>
            <p:nvPr/>
          </p:nvGrpSpPr>
          <p:grpSpPr>
            <a:xfrm>
              <a:off x="4513224" y="3221724"/>
              <a:ext cx="274563" cy="280321"/>
              <a:chOff x="5298975" y="3412225"/>
              <a:chExt cx="576450" cy="616225"/>
            </a:xfrm>
          </p:grpSpPr>
          <p:sp>
            <p:nvSpPr>
              <p:cNvPr id="1911" name="Google Shape;1911;p5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12" name="Google Shape;1912;p5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 name="Google Shape;1913;p52"/>
            <p:cNvGrpSpPr/>
            <p:nvPr/>
          </p:nvGrpSpPr>
          <p:grpSpPr>
            <a:xfrm>
              <a:off x="4824403" y="3421846"/>
              <a:ext cx="110132" cy="130647"/>
              <a:chOff x="5952300" y="3852150"/>
              <a:chExt cx="231225" cy="287200"/>
            </a:xfrm>
          </p:grpSpPr>
          <p:sp>
            <p:nvSpPr>
              <p:cNvPr id="1914" name="Google Shape;1914;p5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6" name="Google Shape;1916;p5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4" name="Google Shape;1924;p52"/>
            <p:cNvGrpSpPr/>
            <p:nvPr/>
          </p:nvGrpSpPr>
          <p:grpSpPr>
            <a:xfrm>
              <a:off x="4295710" y="3079670"/>
              <a:ext cx="14968" cy="27135"/>
              <a:chOff x="4842300" y="3099950"/>
              <a:chExt cx="31425" cy="59650"/>
            </a:xfrm>
          </p:grpSpPr>
          <p:sp>
            <p:nvSpPr>
              <p:cNvPr id="1925" name="Google Shape;1925;p5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9" name="Google Shape;1929;p5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7" name="Google Shape;1937;p52"/>
            <p:cNvGrpSpPr/>
            <p:nvPr/>
          </p:nvGrpSpPr>
          <p:grpSpPr>
            <a:xfrm>
              <a:off x="3831056" y="2816010"/>
              <a:ext cx="37378" cy="27612"/>
              <a:chOff x="3866750" y="2520350"/>
              <a:chExt cx="78475" cy="60700"/>
            </a:xfrm>
          </p:grpSpPr>
          <p:sp>
            <p:nvSpPr>
              <p:cNvPr id="1938" name="Google Shape;1938;p5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2" name="Google Shape;1942;p5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59" name="Google Shape;1959;p5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71" name="Google Shape;1971;p5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4" name="Google Shape;1984;p52"/>
            <p:cNvGrpSpPr/>
            <p:nvPr/>
          </p:nvGrpSpPr>
          <p:grpSpPr>
            <a:xfrm>
              <a:off x="3632736" y="3051591"/>
              <a:ext cx="63288" cy="45217"/>
              <a:chOff x="3450375" y="3038225"/>
              <a:chExt cx="132875" cy="99400"/>
            </a:xfrm>
          </p:grpSpPr>
          <p:sp>
            <p:nvSpPr>
              <p:cNvPr id="1985" name="Google Shape;1985;p5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7" name="Google Shape;1987;p5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96" name="Google Shape;1996;p5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06" name="Google Shape;2006;p5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12" name="Google Shape;2012;p5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 name="Google Shape;2022;p52"/>
          <p:cNvGrpSpPr/>
          <p:nvPr/>
        </p:nvGrpSpPr>
        <p:grpSpPr>
          <a:xfrm>
            <a:off x="719116" y="2850945"/>
            <a:ext cx="2622876" cy="1333540"/>
            <a:chOff x="238125" y="1038125"/>
            <a:chExt cx="7146800" cy="3633625"/>
          </a:xfrm>
        </p:grpSpPr>
        <p:sp>
          <p:nvSpPr>
            <p:cNvPr id="2023" name="Google Shape;2023;p5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5" name="Google Shape;3595;p52"/>
          <p:cNvGrpSpPr/>
          <p:nvPr/>
        </p:nvGrpSpPr>
        <p:grpSpPr>
          <a:xfrm>
            <a:off x="5834044" y="993055"/>
            <a:ext cx="2590840" cy="1380235"/>
            <a:chOff x="233350" y="949250"/>
            <a:chExt cx="7137300" cy="3802300"/>
          </a:xfrm>
        </p:grpSpPr>
        <p:sp>
          <p:nvSpPr>
            <p:cNvPr id="3596" name="Google Shape;3596;p5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52"/>
          <p:cNvGrpSpPr/>
          <p:nvPr/>
        </p:nvGrpSpPr>
        <p:grpSpPr>
          <a:xfrm>
            <a:off x="7648473" y="3037828"/>
            <a:ext cx="104231" cy="320340"/>
            <a:chOff x="7564426" y="3224343"/>
            <a:chExt cx="119985" cy="368801"/>
          </a:xfrm>
        </p:grpSpPr>
        <p:sp>
          <p:nvSpPr>
            <p:cNvPr id="3648" name="Google Shape;3648;p5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52"/>
          <p:cNvGrpSpPr/>
          <p:nvPr/>
        </p:nvGrpSpPr>
        <p:grpSpPr>
          <a:xfrm>
            <a:off x="7347962" y="3031929"/>
            <a:ext cx="189489" cy="332132"/>
            <a:chOff x="8370831" y="3202002"/>
            <a:chExt cx="218129" cy="382376"/>
          </a:xfrm>
        </p:grpSpPr>
        <p:sp>
          <p:nvSpPr>
            <p:cNvPr id="3651" name="Google Shape;3651;p5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3" name="Google Shape;3653;p52"/>
          <p:cNvGrpSpPr/>
          <p:nvPr/>
        </p:nvGrpSpPr>
        <p:grpSpPr>
          <a:xfrm>
            <a:off x="8071351" y="3443061"/>
            <a:ext cx="309429" cy="267000"/>
            <a:chOff x="6742064" y="3750480"/>
            <a:chExt cx="399315" cy="344560"/>
          </a:xfrm>
        </p:grpSpPr>
        <p:sp>
          <p:nvSpPr>
            <p:cNvPr id="3654" name="Google Shape;3654;p5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52"/>
          <p:cNvGrpSpPr/>
          <p:nvPr/>
        </p:nvGrpSpPr>
        <p:grpSpPr>
          <a:xfrm>
            <a:off x="7610370" y="3794109"/>
            <a:ext cx="180437" cy="281608"/>
            <a:chOff x="7248525" y="3739696"/>
            <a:chExt cx="230531" cy="359790"/>
          </a:xfrm>
        </p:grpSpPr>
        <p:sp>
          <p:nvSpPr>
            <p:cNvPr id="3657" name="Google Shape;3657;p5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52"/>
          <p:cNvGrpSpPr/>
          <p:nvPr/>
        </p:nvGrpSpPr>
        <p:grpSpPr>
          <a:xfrm>
            <a:off x="7856289" y="3437333"/>
            <a:ext cx="162896" cy="278710"/>
            <a:chOff x="7601242" y="3729267"/>
            <a:chExt cx="222566" cy="380803"/>
          </a:xfrm>
        </p:grpSpPr>
        <p:sp>
          <p:nvSpPr>
            <p:cNvPr id="3660" name="Google Shape;3660;p5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2" name="Google Shape;3662;p52"/>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3" name="Google Shape;3663;p52"/>
          <p:cNvGrpSpPr/>
          <p:nvPr/>
        </p:nvGrpSpPr>
        <p:grpSpPr>
          <a:xfrm>
            <a:off x="7345935" y="3438473"/>
            <a:ext cx="193543" cy="275990"/>
            <a:chOff x="8304647" y="3738687"/>
            <a:chExt cx="225076" cy="320956"/>
          </a:xfrm>
        </p:grpSpPr>
        <p:sp>
          <p:nvSpPr>
            <p:cNvPr id="3664" name="Google Shape;3664;p5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7" name="Google Shape;3667;p52"/>
          <p:cNvGrpSpPr/>
          <p:nvPr/>
        </p:nvGrpSpPr>
        <p:grpSpPr>
          <a:xfrm>
            <a:off x="7618427" y="3438473"/>
            <a:ext cx="178492" cy="275990"/>
            <a:chOff x="8615101" y="3738687"/>
            <a:chExt cx="207573" cy="320956"/>
          </a:xfrm>
        </p:grpSpPr>
        <p:sp>
          <p:nvSpPr>
            <p:cNvPr id="3668" name="Google Shape;3668;p5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1" name="Google Shape;3671;p52"/>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2" name="Google Shape;3672;p52"/>
          <p:cNvGrpSpPr/>
          <p:nvPr/>
        </p:nvGrpSpPr>
        <p:grpSpPr>
          <a:xfrm>
            <a:off x="6013132" y="3559961"/>
            <a:ext cx="557671" cy="511283"/>
            <a:chOff x="6015419" y="3716859"/>
            <a:chExt cx="557671" cy="511283"/>
          </a:xfrm>
        </p:grpSpPr>
        <p:sp>
          <p:nvSpPr>
            <p:cNvPr id="3673" name="Google Shape;3673;p5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4" name="Google Shape;3674;p52"/>
            <p:cNvGrpSpPr/>
            <p:nvPr/>
          </p:nvGrpSpPr>
          <p:grpSpPr>
            <a:xfrm>
              <a:off x="6036094" y="3716980"/>
              <a:ext cx="529860" cy="510468"/>
              <a:chOff x="6036094" y="3716980"/>
              <a:chExt cx="529860" cy="510468"/>
            </a:xfrm>
          </p:grpSpPr>
          <p:sp>
            <p:nvSpPr>
              <p:cNvPr id="3675" name="Google Shape;3675;p5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85" name="Google Shape;3685;p52"/>
          <p:cNvGrpSpPr/>
          <p:nvPr/>
        </p:nvGrpSpPr>
        <p:grpSpPr>
          <a:xfrm>
            <a:off x="6642017" y="2916730"/>
            <a:ext cx="576302" cy="511871"/>
            <a:chOff x="6644304" y="3073628"/>
            <a:chExt cx="576302" cy="511871"/>
          </a:xfrm>
        </p:grpSpPr>
        <p:sp>
          <p:nvSpPr>
            <p:cNvPr id="3686" name="Google Shape;3686;p5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7" name="Google Shape;3687;p52"/>
            <p:cNvGrpSpPr/>
            <p:nvPr/>
          </p:nvGrpSpPr>
          <p:grpSpPr>
            <a:xfrm>
              <a:off x="6712169" y="3085440"/>
              <a:ext cx="481622" cy="494913"/>
              <a:chOff x="6712169" y="3085440"/>
              <a:chExt cx="481622" cy="494913"/>
            </a:xfrm>
          </p:grpSpPr>
          <p:sp>
            <p:nvSpPr>
              <p:cNvPr id="3688" name="Google Shape;3688;p5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3" name="Google Shape;3693;p5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6" name="Google Shape;3696;p52"/>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7" name="Google Shape;3697;p52"/>
          <p:cNvGrpSpPr/>
          <p:nvPr/>
        </p:nvGrpSpPr>
        <p:grpSpPr>
          <a:xfrm>
            <a:off x="6649868" y="3559725"/>
            <a:ext cx="560631" cy="511352"/>
            <a:chOff x="6652154" y="3716623"/>
            <a:chExt cx="560631" cy="511352"/>
          </a:xfrm>
        </p:grpSpPr>
        <p:sp>
          <p:nvSpPr>
            <p:cNvPr id="3698" name="Google Shape;3698;p5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9" name="Google Shape;3699;p52"/>
            <p:cNvGrpSpPr/>
            <p:nvPr/>
          </p:nvGrpSpPr>
          <p:grpSpPr>
            <a:xfrm>
              <a:off x="6669657" y="3716715"/>
              <a:ext cx="466779" cy="464290"/>
              <a:chOff x="6669657" y="3716715"/>
              <a:chExt cx="466779" cy="464290"/>
            </a:xfrm>
          </p:grpSpPr>
          <p:sp>
            <p:nvSpPr>
              <p:cNvPr id="3700" name="Google Shape;3700;p5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13" name="Google Shape;3713;p52"/>
          <p:cNvGrpSpPr/>
          <p:nvPr/>
        </p:nvGrpSpPr>
        <p:grpSpPr>
          <a:xfrm>
            <a:off x="7843959" y="3841134"/>
            <a:ext cx="187557" cy="187557"/>
            <a:chOff x="8565775" y="671075"/>
            <a:chExt cx="441000" cy="441000"/>
          </a:xfrm>
        </p:grpSpPr>
        <p:sp>
          <p:nvSpPr>
            <p:cNvPr id="3714" name="Google Shape;3714;p5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6" name="Google Shape;3716;p52"/>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2"/>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8" name="Google Shape;3718;p52"/>
          <p:cNvGrpSpPr/>
          <p:nvPr/>
        </p:nvGrpSpPr>
        <p:grpSpPr>
          <a:xfrm>
            <a:off x="5997814" y="2919352"/>
            <a:ext cx="587871" cy="512373"/>
            <a:chOff x="6000100" y="3076250"/>
            <a:chExt cx="587871" cy="512373"/>
          </a:xfrm>
        </p:grpSpPr>
        <p:sp>
          <p:nvSpPr>
            <p:cNvPr id="3719" name="Google Shape;3719;p5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0" name="Google Shape;3720;p52"/>
            <p:cNvGrpSpPr/>
            <p:nvPr/>
          </p:nvGrpSpPr>
          <p:grpSpPr>
            <a:xfrm>
              <a:off x="6031360" y="3076713"/>
              <a:ext cx="539107" cy="480965"/>
              <a:chOff x="6031360" y="3076713"/>
              <a:chExt cx="539107" cy="480965"/>
            </a:xfrm>
          </p:grpSpPr>
          <p:sp>
            <p:nvSpPr>
              <p:cNvPr id="3721" name="Google Shape;3721;p5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28" name="Google Shape;3728;p52"/>
          <p:cNvGrpSpPr/>
          <p:nvPr/>
        </p:nvGrpSpPr>
        <p:grpSpPr>
          <a:xfrm>
            <a:off x="3369305" y="938716"/>
            <a:ext cx="2310381" cy="1488888"/>
            <a:chOff x="229225" y="549050"/>
            <a:chExt cx="7161750" cy="4615275"/>
          </a:xfrm>
        </p:grpSpPr>
        <p:sp>
          <p:nvSpPr>
            <p:cNvPr id="3729" name="Google Shape;3729;p5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52"/>
          <p:cNvGrpSpPr/>
          <p:nvPr/>
        </p:nvGrpSpPr>
        <p:grpSpPr>
          <a:xfrm>
            <a:off x="3514723" y="2830563"/>
            <a:ext cx="2310282" cy="1374222"/>
            <a:chOff x="238125" y="732525"/>
            <a:chExt cx="7130500" cy="4241425"/>
          </a:xfrm>
        </p:grpSpPr>
        <p:sp>
          <p:nvSpPr>
            <p:cNvPr id="3847" name="Google Shape;3847;p5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4" name="Shape 3964"/>
        <p:cNvGrpSpPr/>
        <p:nvPr/>
      </p:nvGrpSpPr>
      <p:grpSpPr>
        <a:xfrm>
          <a:off x="0" y="0"/>
          <a:ext cx="0" cy="0"/>
          <a:chOff x="0" y="0"/>
          <a:chExt cx="0" cy="0"/>
        </a:xfrm>
      </p:grpSpPr>
      <p:grpSp>
        <p:nvGrpSpPr>
          <p:cNvPr id="3965" name="Google Shape;3965;p53"/>
          <p:cNvGrpSpPr/>
          <p:nvPr/>
        </p:nvGrpSpPr>
        <p:grpSpPr>
          <a:xfrm>
            <a:off x="725414" y="969763"/>
            <a:ext cx="2507799" cy="206239"/>
            <a:chOff x="106648" y="895722"/>
            <a:chExt cx="4481413" cy="374300"/>
          </a:xfrm>
        </p:grpSpPr>
        <p:grpSp>
          <p:nvGrpSpPr>
            <p:cNvPr id="3966" name="Google Shape;3966;p53"/>
            <p:cNvGrpSpPr/>
            <p:nvPr/>
          </p:nvGrpSpPr>
          <p:grpSpPr>
            <a:xfrm>
              <a:off x="2233276" y="895722"/>
              <a:ext cx="1082667" cy="223591"/>
              <a:chOff x="4808316" y="2800065"/>
              <a:chExt cx="1999386" cy="412910"/>
            </a:xfrm>
          </p:grpSpPr>
          <p:sp>
            <p:nvSpPr>
              <p:cNvPr id="3967" name="Google Shape;3967;p5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8" name="Google Shape;3968;p53"/>
              <p:cNvGrpSpPr/>
              <p:nvPr/>
            </p:nvGrpSpPr>
            <p:grpSpPr>
              <a:xfrm>
                <a:off x="4808316" y="2800065"/>
                <a:ext cx="92400" cy="411825"/>
                <a:chOff x="845575" y="2563700"/>
                <a:chExt cx="92400" cy="411825"/>
              </a:xfrm>
            </p:grpSpPr>
            <p:cxnSp>
              <p:nvCxnSpPr>
                <p:cNvPr id="3969" name="Google Shape;3969;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970" name="Google Shape;3970;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1" name="Google Shape;3971;p53"/>
            <p:cNvGrpSpPr/>
            <p:nvPr/>
          </p:nvGrpSpPr>
          <p:grpSpPr>
            <a:xfrm>
              <a:off x="106648" y="895722"/>
              <a:ext cx="1088401" cy="223591"/>
              <a:chOff x="881025" y="2800065"/>
              <a:chExt cx="2009975" cy="412910"/>
            </a:xfrm>
          </p:grpSpPr>
          <p:sp>
            <p:nvSpPr>
              <p:cNvPr id="3972" name="Google Shape;3972;p5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3" name="Google Shape;3973;p53"/>
              <p:cNvGrpSpPr/>
              <p:nvPr/>
            </p:nvGrpSpPr>
            <p:grpSpPr>
              <a:xfrm>
                <a:off x="881025" y="2800065"/>
                <a:ext cx="92400" cy="411825"/>
                <a:chOff x="845575" y="2563700"/>
                <a:chExt cx="92400" cy="411825"/>
              </a:xfrm>
            </p:grpSpPr>
            <p:cxnSp>
              <p:nvCxnSpPr>
                <p:cNvPr id="3974" name="Google Shape;3974;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975" name="Google Shape;3975;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6" name="Google Shape;3976;p53"/>
            <p:cNvGrpSpPr/>
            <p:nvPr/>
          </p:nvGrpSpPr>
          <p:grpSpPr>
            <a:xfrm>
              <a:off x="1172346" y="1047018"/>
              <a:ext cx="1083151" cy="223003"/>
              <a:chOff x="2849073" y="3079467"/>
              <a:chExt cx="2000279" cy="411825"/>
            </a:xfrm>
          </p:grpSpPr>
          <p:sp>
            <p:nvSpPr>
              <p:cNvPr id="3977" name="Google Shape;3977;p5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8" name="Google Shape;3978;p53"/>
              <p:cNvGrpSpPr/>
              <p:nvPr/>
            </p:nvGrpSpPr>
            <p:grpSpPr>
              <a:xfrm rot="10800000">
                <a:off x="2849073" y="3079467"/>
                <a:ext cx="92400" cy="411825"/>
                <a:chOff x="2070100" y="2563700"/>
                <a:chExt cx="92400" cy="411825"/>
              </a:xfrm>
            </p:grpSpPr>
            <p:cxnSp>
              <p:nvCxnSpPr>
                <p:cNvPr id="3979" name="Google Shape;3979;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980" name="Google Shape;3980;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81" name="Google Shape;3981;p53"/>
            <p:cNvGrpSpPr/>
            <p:nvPr/>
          </p:nvGrpSpPr>
          <p:grpSpPr>
            <a:xfrm>
              <a:off x="3290132" y="1047018"/>
              <a:ext cx="1297929" cy="223003"/>
              <a:chOff x="6760035" y="3079467"/>
              <a:chExt cx="2396914" cy="411825"/>
            </a:xfrm>
          </p:grpSpPr>
          <p:sp>
            <p:nvSpPr>
              <p:cNvPr id="3982" name="Google Shape;3982;p5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3" name="Google Shape;3983;p53"/>
              <p:cNvGrpSpPr/>
              <p:nvPr/>
            </p:nvGrpSpPr>
            <p:grpSpPr>
              <a:xfrm rot="10800000">
                <a:off x="6760035" y="3079467"/>
                <a:ext cx="92400" cy="411825"/>
                <a:chOff x="2070100" y="2563700"/>
                <a:chExt cx="92400" cy="411825"/>
              </a:xfrm>
            </p:grpSpPr>
            <p:cxnSp>
              <p:nvCxnSpPr>
                <p:cNvPr id="3984" name="Google Shape;3984;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985" name="Google Shape;3985;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86" name="Google Shape;3986;p53"/>
          <p:cNvGrpSpPr/>
          <p:nvPr/>
        </p:nvGrpSpPr>
        <p:grpSpPr>
          <a:xfrm>
            <a:off x="2143176" y="3369134"/>
            <a:ext cx="1086701" cy="799429"/>
            <a:chOff x="2183288" y="3555572"/>
            <a:chExt cx="1136241" cy="835873"/>
          </a:xfrm>
        </p:grpSpPr>
        <p:sp>
          <p:nvSpPr>
            <p:cNvPr id="3987" name="Google Shape;3987;p5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8" name="Google Shape;3988;p53"/>
            <p:cNvGrpSpPr/>
            <p:nvPr/>
          </p:nvGrpSpPr>
          <p:grpSpPr>
            <a:xfrm>
              <a:off x="2205895" y="3637269"/>
              <a:ext cx="1089848" cy="724993"/>
              <a:chOff x="2205895" y="3637269"/>
              <a:chExt cx="1089848" cy="724993"/>
            </a:xfrm>
          </p:grpSpPr>
          <p:sp>
            <p:nvSpPr>
              <p:cNvPr id="3989" name="Google Shape;3989;p5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5" name="Google Shape;3995;p5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96" name="Google Shape;3996;p5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997" name="Google Shape;3997;p53"/>
            <p:cNvGrpSpPr/>
            <p:nvPr/>
          </p:nvGrpSpPr>
          <p:grpSpPr>
            <a:xfrm>
              <a:off x="3173850" y="3779426"/>
              <a:ext cx="145679" cy="70048"/>
              <a:chOff x="3173850" y="3779426"/>
              <a:chExt cx="145679" cy="70048"/>
            </a:xfrm>
          </p:grpSpPr>
          <p:cxnSp>
            <p:nvCxnSpPr>
              <p:cNvPr id="3998" name="Google Shape;3998;p5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999" name="Google Shape;3999;p5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0" name="Google Shape;4000;p53"/>
            <p:cNvGrpSpPr/>
            <p:nvPr/>
          </p:nvGrpSpPr>
          <p:grpSpPr>
            <a:xfrm>
              <a:off x="2183288" y="4139483"/>
              <a:ext cx="145133" cy="70048"/>
              <a:chOff x="2183288" y="4139483"/>
              <a:chExt cx="145133" cy="70048"/>
            </a:xfrm>
          </p:grpSpPr>
          <p:cxnSp>
            <p:nvCxnSpPr>
              <p:cNvPr id="4001" name="Google Shape;4001;p5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002" name="Google Shape;4002;p5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3" name="Google Shape;4003;p5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04" name="Google Shape;4004;p5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05" name="Google Shape;4005;p53"/>
            <p:cNvGrpSpPr/>
            <p:nvPr/>
          </p:nvGrpSpPr>
          <p:grpSpPr>
            <a:xfrm>
              <a:off x="2943836" y="4268886"/>
              <a:ext cx="60717" cy="122559"/>
              <a:chOff x="2943836" y="4268886"/>
              <a:chExt cx="60717" cy="122559"/>
            </a:xfrm>
          </p:grpSpPr>
          <p:sp>
            <p:nvSpPr>
              <p:cNvPr id="4006" name="Google Shape;4006;p5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07" name="Google Shape;4007;p5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008" name="Google Shape;4008;p53"/>
          <p:cNvGrpSpPr/>
          <p:nvPr/>
        </p:nvGrpSpPr>
        <p:grpSpPr>
          <a:xfrm>
            <a:off x="3406121" y="1290134"/>
            <a:ext cx="1675870" cy="758251"/>
            <a:chOff x="3530532" y="1496185"/>
            <a:chExt cx="1562000" cy="706730"/>
          </a:xfrm>
        </p:grpSpPr>
        <p:cxnSp>
          <p:nvCxnSpPr>
            <p:cNvPr id="4009" name="Google Shape;4009;p5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010" name="Google Shape;4010;p53"/>
            <p:cNvGrpSpPr/>
            <p:nvPr/>
          </p:nvGrpSpPr>
          <p:grpSpPr>
            <a:xfrm>
              <a:off x="3530532" y="1496185"/>
              <a:ext cx="323430" cy="463587"/>
              <a:chOff x="3530532" y="1496185"/>
              <a:chExt cx="323430" cy="463587"/>
            </a:xfrm>
          </p:grpSpPr>
          <p:grpSp>
            <p:nvGrpSpPr>
              <p:cNvPr id="4011" name="Google Shape;4011;p53"/>
              <p:cNvGrpSpPr/>
              <p:nvPr/>
            </p:nvGrpSpPr>
            <p:grpSpPr>
              <a:xfrm>
                <a:off x="3567462" y="1496185"/>
                <a:ext cx="286500" cy="361376"/>
                <a:chOff x="3567462" y="1496185"/>
                <a:chExt cx="286500" cy="361376"/>
              </a:xfrm>
            </p:grpSpPr>
            <p:cxnSp>
              <p:nvCxnSpPr>
                <p:cNvPr id="4012" name="Google Shape;4012;p5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013" name="Google Shape;4013;p5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4" name="Google Shape;4014;p5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53"/>
            <p:cNvGrpSpPr/>
            <p:nvPr/>
          </p:nvGrpSpPr>
          <p:grpSpPr>
            <a:xfrm>
              <a:off x="3891569" y="1779209"/>
              <a:ext cx="323945" cy="423706"/>
              <a:chOff x="3891569" y="1779209"/>
              <a:chExt cx="323945" cy="423706"/>
            </a:xfrm>
          </p:grpSpPr>
          <p:grpSp>
            <p:nvGrpSpPr>
              <p:cNvPr id="4016" name="Google Shape;4016;p53"/>
              <p:cNvGrpSpPr/>
              <p:nvPr/>
            </p:nvGrpSpPr>
            <p:grpSpPr>
              <a:xfrm>
                <a:off x="3929014" y="1881638"/>
                <a:ext cx="286500" cy="321278"/>
                <a:chOff x="3929014" y="1881638"/>
                <a:chExt cx="286500" cy="321278"/>
              </a:xfrm>
            </p:grpSpPr>
            <p:cxnSp>
              <p:nvCxnSpPr>
                <p:cNvPr id="4017" name="Google Shape;4017;p5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018" name="Google Shape;4018;p5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9" name="Google Shape;4019;p5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53"/>
            <p:cNvGrpSpPr/>
            <p:nvPr/>
          </p:nvGrpSpPr>
          <p:grpSpPr>
            <a:xfrm>
              <a:off x="4252606" y="1496185"/>
              <a:ext cx="324721" cy="463587"/>
              <a:chOff x="4252606" y="1496185"/>
              <a:chExt cx="324721" cy="463587"/>
            </a:xfrm>
          </p:grpSpPr>
          <p:grpSp>
            <p:nvGrpSpPr>
              <p:cNvPr id="4021" name="Google Shape;4021;p53"/>
              <p:cNvGrpSpPr/>
              <p:nvPr/>
            </p:nvGrpSpPr>
            <p:grpSpPr>
              <a:xfrm>
                <a:off x="4290828" y="1496185"/>
                <a:ext cx="286500" cy="361376"/>
                <a:chOff x="4290828" y="1496185"/>
                <a:chExt cx="286500" cy="361376"/>
              </a:xfrm>
            </p:grpSpPr>
            <p:cxnSp>
              <p:nvCxnSpPr>
                <p:cNvPr id="4022" name="Google Shape;4022;p5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023" name="Google Shape;4023;p5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4" name="Google Shape;4024;p5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5" name="Google Shape;4025;p53"/>
            <p:cNvGrpSpPr/>
            <p:nvPr/>
          </p:nvGrpSpPr>
          <p:grpSpPr>
            <a:xfrm>
              <a:off x="4613643" y="1763716"/>
              <a:ext cx="325308" cy="439200"/>
              <a:chOff x="4613643" y="1763716"/>
              <a:chExt cx="325308" cy="439200"/>
            </a:xfrm>
          </p:grpSpPr>
          <p:grpSp>
            <p:nvGrpSpPr>
              <p:cNvPr id="4026" name="Google Shape;4026;p53"/>
              <p:cNvGrpSpPr/>
              <p:nvPr/>
            </p:nvGrpSpPr>
            <p:grpSpPr>
              <a:xfrm>
                <a:off x="4652451" y="1879538"/>
                <a:ext cx="286500" cy="323378"/>
                <a:chOff x="4652451" y="1879538"/>
                <a:chExt cx="286500" cy="323378"/>
              </a:xfrm>
            </p:grpSpPr>
            <p:cxnSp>
              <p:nvCxnSpPr>
                <p:cNvPr id="4027" name="Google Shape;4027;p5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028" name="Google Shape;4028;p5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9" name="Google Shape;4029;p5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0" name="Google Shape;4030;p53"/>
          <p:cNvGrpSpPr/>
          <p:nvPr/>
        </p:nvGrpSpPr>
        <p:grpSpPr>
          <a:xfrm>
            <a:off x="3417981" y="2143759"/>
            <a:ext cx="1652173" cy="391517"/>
            <a:chOff x="3512551" y="2358270"/>
            <a:chExt cx="1597383" cy="378533"/>
          </a:xfrm>
        </p:grpSpPr>
        <p:cxnSp>
          <p:nvCxnSpPr>
            <p:cNvPr id="4031" name="Google Shape;4031;p53"/>
            <p:cNvCxnSpPr>
              <a:stCxn id="4032" idx="6"/>
              <a:endCxn id="403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034" name="Google Shape;4034;p53"/>
            <p:cNvGrpSpPr/>
            <p:nvPr/>
          </p:nvGrpSpPr>
          <p:grpSpPr>
            <a:xfrm>
              <a:off x="3512551" y="2358270"/>
              <a:ext cx="225647" cy="307714"/>
              <a:chOff x="2182679" y="2004714"/>
              <a:chExt cx="792300" cy="1080458"/>
            </a:xfrm>
          </p:grpSpPr>
          <p:cxnSp>
            <p:nvCxnSpPr>
              <p:cNvPr id="4035" name="Google Shape;4035;p53"/>
              <p:cNvCxnSpPr>
                <a:stCxn id="403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032" name="Google Shape;4032;p5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7" name="Google Shape;4037;p53"/>
            <p:cNvGrpSpPr/>
            <p:nvPr/>
          </p:nvGrpSpPr>
          <p:grpSpPr>
            <a:xfrm>
              <a:off x="3969644" y="2440153"/>
              <a:ext cx="225853" cy="296651"/>
              <a:chOff x="3775710" y="1729289"/>
              <a:chExt cx="136500" cy="179289"/>
            </a:xfrm>
          </p:grpSpPr>
          <p:cxnSp>
            <p:nvCxnSpPr>
              <p:cNvPr id="4038" name="Google Shape;4038;p5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039" name="Google Shape;4039;p5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1" name="Google Shape;4041;p53"/>
            <p:cNvGrpSpPr/>
            <p:nvPr/>
          </p:nvGrpSpPr>
          <p:grpSpPr>
            <a:xfrm>
              <a:off x="4427051" y="2358270"/>
              <a:ext cx="225647" cy="307714"/>
              <a:chOff x="5393704" y="2004714"/>
              <a:chExt cx="792300" cy="1080458"/>
            </a:xfrm>
          </p:grpSpPr>
          <p:cxnSp>
            <p:nvCxnSpPr>
              <p:cNvPr id="4042" name="Google Shape;4042;p53"/>
              <p:cNvCxnSpPr>
                <a:stCxn id="404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044" name="Google Shape;4044;p5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5" name="Google Shape;4045;p53"/>
            <p:cNvGrpSpPr/>
            <p:nvPr/>
          </p:nvGrpSpPr>
          <p:grpSpPr>
            <a:xfrm>
              <a:off x="4884287" y="2440252"/>
              <a:ext cx="225647" cy="296532"/>
              <a:chOff x="6999166" y="2292572"/>
              <a:chExt cx="792300" cy="1041192"/>
            </a:xfrm>
          </p:grpSpPr>
          <p:cxnSp>
            <p:nvCxnSpPr>
              <p:cNvPr id="4046" name="Google Shape;4046;p5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033" name="Google Shape;4033;p5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8" name="Google Shape;4048;p53"/>
          <p:cNvGrpSpPr/>
          <p:nvPr/>
        </p:nvGrpSpPr>
        <p:grpSpPr>
          <a:xfrm>
            <a:off x="6838789" y="979959"/>
            <a:ext cx="1581844" cy="732818"/>
            <a:chOff x="634175" y="2986275"/>
            <a:chExt cx="3147949" cy="1458344"/>
          </a:xfrm>
        </p:grpSpPr>
        <p:cxnSp>
          <p:nvCxnSpPr>
            <p:cNvPr id="4049" name="Google Shape;4049;p53"/>
            <p:cNvCxnSpPr>
              <a:stCxn id="4050" idx="4"/>
              <a:endCxn id="405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052" name="Google Shape;4052;p53"/>
            <p:cNvCxnSpPr>
              <a:stCxn id="4051" idx="0"/>
              <a:endCxn id="405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054" name="Google Shape;4054;p53"/>
            <p:cNvCxnSpPr>
              <a:stCxn id="4053" idx="4"/>
              <a:endCxn id="405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056" name="Google Shape;4056;p53"/>
            <p:cNvCxnSpPr>
              <a:stCxn id="4055" idx="0"/>
              <a:endCxn id="405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057" name="Google Shape;4057;p5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53" name="Google Shape;4053;p5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50" name="Google Shape;4050;p5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55" name="Google Shape;4055;p5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51" name="Google Shape;4051;p5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058" name="Google Shape;4058;p53"/>
          <p:cNvGrpSpPr/>
          <p:nvPr/>
        </p:nvGrpSpPr>
        <p:grpSpPr>
          <a:xfrm>
            <a:off x="3406504" y="2674269"/>
            <a:ext cx="1675128" cy="313674"/>
            <a:chOff x="998425" y="1182125"/>
            <a:chExt cx="1065400" cy="199500"/>
          </a:xfrm>
        </p:grpSpPr>
        <p:sp>
          <p:nvSpPr>
            <p:cNvPr id="4059" name="Google Shape;4059;p5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4" name="Google Shape;4064;p53"/>
          <p:cNvGrpSpPr/>
          <p:nvPr/>
        </p:nvGrpSpPr>
        <p:grpSpPr>
          <a:xfrm>
            <a:off x="3406503" y="3630235"/>
            <a:ext cx="1675129" cy="525345"/>
            <a:chOff x="5194708" y="3484366"/>
            <a:chExt cx="3148148" cy="987304"/>
          </a:xfrm>
        </p:grpSpPr>
        <p:grpSp>
          <p:nvGrpSpPr>
            <p:cNvPr id="4065" name="Google Shape;4065;p53"/>
            <p:cNvGrpSpPr/>
            <p:nvPr/>
          </p:nvGrpSpPr>
          <p:grpSpPr>
            <a:xfrm>
              <a:off x="7531521" y="3484366"/>
              <a:ext cx="811335" cy="987304"/>
              <a:chOff x="3379425" y="1617275"/>
              <a:chExt cx="1090650" cy="1327200"/>
            </a:xfrm>
          </p:grpSpPr>
          <p:sp>
            <p:nvSpPr>
              <p:cNvPr id="4066" name="Google Shape;4066;p5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9" name="Google Shape;4069;p53"/>
            <p:cNvGrpSpPr/>
            <p:nvPr/>
          </p:nvGrpSpPr>
          <p:grpSpPr>
            <a:xfrm>
              <a:off x="6752546" y="3484366"/>
              <a:ext cx="811428" cy="987304"/>
              <a:chOff x="2332275" y="1617275"/>
              <a:chExt cx="1090775" cy="1327200"/>
            </a:xfrm>
          </p:grpSpPr>
          <p:sp>
            <p:nvSpPr>
              <p:cNvPr id="4070" name="Google Shape;4070;p5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3" name="Google Shape;4073;p53"/>
            <p:cNvGrpSpPr/>
            <p:nvPr/>
          </p:nvGrpSpPr>
          <p:grpSpPr>
            <a:xfrm>
              <a:off x="5973664" y="3484366"/>
              <a:ext cx="811335" cy="987304"/>
              <a:chOff x="1285250" y="1617275"/>
              <a:chExt cx="1090650" cy="1327200"/>
            </a:xfrm>
          </p:grpSpPr>
          <p:sp>
            <p:nvSpPr>
              <p:cNvPr id="4074" name="Google Shape;4074;p5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7" name="Google Shape;4077;p53"/>
            <p:cNvGrpSpPr/>
            <p:nvPr/>
          </p:nvGrpSpPr>
          <p:grpSpPr>
            <a:xfrm>
              <a:off x="5194708" y="3484366"/>
              <a:ext cx="811409" cy="987304"/>
              <a:chOff x="238125" y="1617275"/>
              <a:chExt cx="1090750" cy="1327200"/>
            </a:xfrm>
          </p:grpSpPr>
          <p:sp>
            <p:nvSpPr>
              <p:cNvPr id="4078" name="Google Shape;4078;p5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1" name="Google Shape;4081;p53"/>
          <p:cNvGrpSpPr/>
          <p:nvPr/>
        </p:nvGrpSpPr>
        <p:grpSpPr>
          <a:xfrm>
            <a:off x="6840188" y="2276124"/>
            <a:ext cx="1579046" cy="522230"/>
            <a:chOff x="6853641" y="2534077"/>
            <a:chExt cx="1515545" cy="501229"/>
          </a:xfrm>
        </p:grpSpPr>
        <p:grpSp>
          <p:nvGrpSpPr>
            <p:cNvPr id="4082" name="Google Shape;4082;p53"/>
            <p:cNvGrpSpPr/>
            <p:nvPr/>
          </p:nvGrpSpPr>
          <p:grpSpPr>
            <a:xfrm>
              <a:off x="6853641" y="2618923"/>
              <a:ext cx="1515545" cy="324556"/>
              <a:chOff x="6853641" y="2618923"/>
              <a:chExt cx="1515545" cy="324556"/>
            </a:xfrm>
          </p:grpSpPr>
          <p:sp>
            <p:nvSpPr>
              <p:cNvPr id="4083" name="Google Shape;4083;p5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8" name="Google Shape;4088;p5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53"/>
          <p:cNvGrpSpPr/>
          <p:nvPr/>
        </p:nvGrpSpPr>
        <p:grpSpPr>
          <a:xfrm>
            <a:off x="3435080" y="3151165"/>
            <a:ext cx="1617976" cy="346616"/>
            <a:chOff x="1808063" y="4294338"/>
            <a:chExt cx="3370782" cy="721817"/>
          </a:xfrm>
        </p:grpSpPr>
        <p:sp>
          <p:nvSpPr>
            <p:cNvPr id="4094" name="Google Shape;4094;p5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4" name="Google Shape;4104;p53"/>
          <p:cNvGrpSpPr/>
          <p:nvPr/>
        </p:nvGrpSpPr>
        <p:grpSpPr>
          <a:xfrm>
            <a:off x="5261076" y="3817915"/>
            <a:ext cx="1417067" cy="350605"/>
            <a:chOff x="4234950" y="2101012"/>
            <a:chExt cx="4219974" cy="1044090"/>
          </a:xfrm>
        </p:grpSpPr>
        <p:sp>
          <p:nvSpPr>
            <p:cNvPr id="4105" name="Google Shape;4105;p5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1" name="Google Shape;4121;p53"/>
          <p:cNvGrpSpPr/>
          <p:nvPr/>
        </p:nvGrpSpPr>
        <p:grpSpPr>
          <a:xfrm>
            <a:off x="6836548" y="1808672"/>
            <a:ext cx="1586327" cy="371557"/>
            <a:chOff x="1247650" y="2075423"/>
            <a:chExt cx="6648477" cy="1557238"/>
          </a:xfrm>
        </p:grpSpPr>
        <p:sp>
          <p:nvSpPr>
            <p:cNvPr id="4122" name="Google Shape;4122;p5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8" name="Google Shape;4128;p53"/>
          <p:cNvGrpSpPr/>
          <p:nvPr/>
        </p:nvGrpSpPr>
        <p:grpSpPr>
          <a:xfrm>
            <a:off x="5267818" y="961862"/>
            <a:ext cx="1415601" cy="1648533"/>
            <a:chOff x="1839112" y="2209163"/>
            <a:chExt cx="1918159" cy="2233784"/>
          </a:xfrm>
        </p:grpSpPr>
        <p:sp>
          <p:nvSpPr>
            <p:cNvPr id="4129" name="Google Shape;4129;p5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32" name="Google Shape;4132;p53"/>
            <p:cNvCxnSpPr>
              <a:stCxn id="4129" idx="6"/>
              <a:endCxn id="413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133" name="Google Shape;4133;p53"/>
            <p:cNvCxnSpPr>
              <a:stCxn id="4130" idx="4"/>
              <a:endCxn id="413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135" name="Google Shape;4135;p53"/>
            <p:cNvCxnSpPr>
              <a:stCxn id="4134" idx="6"/>
              <a:endCxn id="413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136" name="Google Shape;4136;p53"/>
            <p:cNvCxnSpPr>
              <a:stCxn id="4131" idx="4"/>
              <a:endCxn id="413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134" name="Google Shape;4134;p5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39" name="Google Shape;4139;p53"/>
            <p:cNvCxnSpPr>
              <a:endCxn id="413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140" name="Google Shape;4140;p53"/>
          <p:cNvGrpSpPr/>
          <p:nvPr/>
        </p:nvGrpSpPr>
        <p:grpSpPr>
          <a:xfrm>
            <a:off x="3425084" y="979946"/>
            <a:ext cx="1637968" cy="154942"/>
            <a:chOff x="238125" y="2506075"/>
            <a:chExt cx="7115411" cy="673075"/>
          </a:xfrm>
        </p:grpSpPr>
        <p:sp>
          <p:nvSpPr>
            <p:cNvPr id="4141" name="Google Shape;4141;p5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6" name="Google Shape;4146;p53"/>
          <p:cNvGrpSpPr/>
          <p:nvPr/>
        </p:nvGrpSpPr>
        <p:grpSpPr>
          <a:xfrm>
            <a:off x="1965820" y="1294664"/>
            <a:ext cx="1262932" cy="785408"/>
            <a:chOff x="548861" y="389676"/>
            <a:chExt cx="3843371" cy="2390163"/>
          </a:xfrm>
        </p:grpSpPr>
        <p:cxnSp>
          <p:nvCxnSpPr>
            <p:cNvPr id="4147" name="Google Shape;4147;p5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148" name="Google Shape;4148;p5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149" name="Google Shape;4149;p5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150" name="Google Shape;4150;p5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151" name="Google Shape;4151;p5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152" name="Google Shape;4152;p5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53" name="Google Shape;4153;p5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154" name="Google Shape;4154;p5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53"/>
          <p:cNvGrpSpPr/>
          <p:nvPr/>
        </p:nvGrpSpPr>
        <p:grpSpPr>
          <a:xfrm>
            <a:off x="753952" y="2401541"/>
            <a:ext cx="1412054" cy="633562"/>
            <a:chOff x="1187400" y="2529299"/>
            <a:chExt cx="6769193" cy="2241903"/>
          </a:xfrm>
        </p:grpSpPr>
        <p:sp>
          <p:nvSpPr>
            <p:cNvPr id="4161" name="Google Shape;4161;p5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162" name="Google Shape;4162;p5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63" name="Google Shape;4163;p5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64" name="Google Shape;4164;p5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65" name="Google Shape;4165;p5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66" name="Google Shape;4166;p5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67" name="Google Shape;4167;p5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168" name="Google Shape;4168;p53"/>
            <p:cNvCxnSpPr>
              <a:stCxn id="4161" idx="2"/>
              <a:endCxn id="416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69" name="Google Shape;4169;p53"/>
            <p:cNvCxnSpPr>
              <a:stCxn id="4163" idx="0"/>
              <a:endCxn id="416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70" name="Google Shape;4170;p53"/>
            <p:cNvCxnSpPr>
              <a:stCxn id="4163" idx="2"/>
              <a:endCxn id="416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71" name="Google Shape;4171;p53"/>
            <p:cNvCxnSpPr>
              <a:stCxn id="4164" idx="0"/>
              <a:endCxn id="416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72" name="Google Shape;4172;p53"/>
            <p:cNvCxnSpPr>
              <a:stCxn id="4162" idx="2"/>
              <a:endCxn id="416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73" name="Google Shape;4173;p53"/>
            <p:cNvCxnSpPr>
              <a:stCxn id="4166" idx="0"/>
              <a:endCxn id="416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174" name="Google Shape;4174;p53"/>
          <p:cNvGrpSpPr/>
          <p:nvPr/>
        </p:nvGrpSpPr>
        <p:grpSpPr>
          <a:xfrm>
            <a:off x="6840198" y="2894250"/>
            <a:ext cx="1579035" cy="540873"/>
            <a:chOff x="6895650" y="3126697"/>
            <a:chExt cx="1436662" cy="492105"/>
          </a:xfrm>
        </p:grpSpPr>
        <p:sp>
          <p:nvSpPr>
            <p:cNvPr id="4175" name="Google Shape;4175;p5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0" name="Google Shape;4180;p53"/>
            <p:cNvGrpSpPr/>
            <p:nvPr/>
          </p:nvGrpSpPr>
          <p:grpSpPr>
            <a:xfrm>
              <a:off x="6995957" y="3335810"/>
              <a:ext cx="1230393" cy="71754"/>
              <a:chOff x="6995957" y="3287964"/>
              <a:chExt cx="1230393" cy="71754"/>
            </a:xfrm>
          </p:grpSpPr>
          <p:sp>
            <p:nvSpPr>
              <p:cNvPr id="4181" name="Google Shape;4181;p5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6" name="Google Shape;4186;p53"/>
          <p:cNvGrpSpPr/>
          <p:nvPr/>
        </p:nvGrpSpPr>
        <p:grpSpPr>
          <a:xfrm>
            <a:off x="6838780" y="3531013"/>
            <a:ext cx="1581862" cy="650625"/>
            <a:chOff x="6777990" y="3710194"/>
            <a:chExt cx="1646915" cy="677382"/>
          </a:xfrm>
        </p:grpSpPr>
        <p:grpSp>
          <p:nvGrpSpPr>
            <p:cNvPr id="4187" name="Google Shape;4187;p53"/>
            <p:cNvGrpSpPr/>
            <p:nvPr/>
          </p:nvGrpSpPr>
          <p:grpSpPr>
            <a:xfrm>
              <a:off x="6777990" y="3874492"/>
              <a:ext cx="411129" cy="513083"/>
              <a:chOff x="6777990" y="3874492"/>
              <a:chExt cx="411129" cy="513083"/>
            </a:xfrm>
          </p:grpSpPr>
          <p:cxnSp>
            <p:nvCxnSpPr>
              <p:cNvPr id="4188" name="Google Shape;4188;p5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189" name="Google Shape;4189;p5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53"/>
            <p:cNvGrpSpPr/>
            <p:nvPr/>
          </p:nvGrpSpPr>
          <p:grpSpPr>
            <a:xfrm>
              <a:off x="7188425" y="3710194"/>
              <a:ext cx="411123" cy="520535"/>
              <a:chOff x="7188425" y="3710194"/>
              <a:chExt cx="411123" cy="520535"/>
            </a:xfrm>
          </p:grpSpPr>
          <p:cxnSp>
            <p:nvCxnSpPr>
              <p:cNvPr id="4191" name="Google Shape;4191;p5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192" name="Google Shape;4192;p5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3" name="Google Shape;4193;p53"/>
            <p:cNvGrpSpPr/>
            <p:nvPr/>
          </p:nvGrpSpPr>
          <p:grpSpPr>
            <a:xfrm>
              <a:off x="7603341" y="3874492"/>
              <a:ext cx="411474" cy="513083"/>
              <a:chOff x="7603341" y="3874492"/>
              <a:chExt cx="411474" cy="513083"/>
            </a:xfrm>
          </p:grpSpPr>
          <p:cxnSp>
            <p:nvCxnSpPr>
              <p:cNvPr id="4194" name="Google Shape;4194;p5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195" name="Google Shape;4195;p5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53"/>
            <p:cNvGrpSpPr/>
            <p:nvPr/>
          </p:nvGrpSpPr>
          <p:grpSpPr>
            <a:xfrm>
              <a:off x="8013776" y="3722847"/>
              <a:ext cx="411129" cy="507881"/>
              <a:chOff x="8013776" y="3722847"/>
              <a:chExt cx="411129" cy="507881"/>
            </a:xfrm>
          </p:grpSpPr>
          <p:cxnSp>
            <p:nvCxnSpPr>
              <p:cNvPr id="4197" name="Google Shape;4197;p5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198" name="Google Shape;4198;p5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99" name="Google Shape;4199;p53"/>
          <p:cNvGrpSpPr/>
          <p:nvPr/>
        </p:nvGrpSpPr>
        <p:grpSpPr>
          <a:xfrm>
            <a:off x="5258295" y="2703853"/>
            <a:ext cx="1421889" cy="1020603"/>
            <a:chOff x="5190863" y="2824811"/>
            <a:chExt cx="1544860" cy="1108869"/>
          </a:xfrm>
        </p:grpSpPr>
        <p:grpSp>
          <p:nvGrpSpPr>
            <p:cNvPr id="4200" name="Google Shape;4200;p53"/>
            <p:cNvGrpSpPr/>
            <p:nvPr/>
          </p:nvGrpSpPr>
          <p:grpSpPr>
            <a:xfrm>
              <a:off x="5938695" y="3176919"/>
              <a:ext cx="685761" cy="404739"/>
              <a:chOff x="5938695" y="3176919"/>
              <a:chExt cx="685761" cy="404739"/>
            </a:xfrm>
          </p:grpSpPr>
          <p:grpSp>
            <p:nvGrpSpPr>
              <p:cNvPr id="4201" name="Google Shape;4201;p53"/>
              <p:cNvGrpSpPr/>
              <p:nvPr/>
            </p:nvGrpSpPr>
            <p:grpSpPr>
              <a:xfrm>
                <a:off x="5938695" y="3176919"/>
                <a:ext cx="685761" cy="404739"/>
                <a:chOff x="5938695" y="3176919"/>
                <a:chExt cx="685761" cy="404739"/>
              </a:xfrm>
            </p:grpSpPr>
            <p:sp>
              <p:nvSpPr>
                <p:cNvPr id="4202" name="Google Shape;4202;p5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4" name="Google Shape;4204;p5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5" name="Google Shape;4205;p53"/>
            <p:cNvGrpSpPr/>
            <p:nvPr/>
          </p:nvGrpSpPr>
          <p:grpSpPr>
            <a:xfrm>
              <a:off x="5305233" y="3176835"/>
              <a:ext cx="685971" cy="404655"/>
              <a:chOff x="5305233" y="3176835"/>
              <a:chExt cx="685971" cy="404655"/>
            </a:xfrm>
          </p:grpSpPr>
          <p:grpSp>
            <p:nvGrpSpPr>
              <p:cNvPr id="4206" name="Google Shape;4206;p53"/>
              <p:cNvGrpSpPr/>
              <p:nvPr/>
            </p:nvGrpSpPr>
            <p:grpSpPr>
              <a:xfrm>
                <a:off x="5305233" y="3176835"/>
                <a:ext cx="685971" cy="404655"/>
                <a:chOff x="5305233" y="3176835"/>
                <a:chExt cx="685971" cy="404655"/>
              </a:xfrm>
            </p:grpSpPr>
            <p:sp>
              <p:nvSpPr>
                <p:cNvPr id="4207" name="Google Shape;4207;p5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9" name="Google Shape;4209;p5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0" name="Google Shape;4210;p5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1" name="Google Shape;4211;p53"/>
            <p:cNvGrpSpPr/>
            <p:nvPr/>
          </p:nvGrpSpPr>
          <p:grpSpPr>
            <a:xfrm>
              <a:off x="5657361" y="2824811"/>
              <a:ext cx="1078361" cy="404655"/>
              <a:chOff x="5657361" y="2824811"/>
              <a:chExt cx="1078361" cy="404655"/>
            </a:xfrm>
          </p:grpSpPr>
          <p:grpSp>
            <p:nvGrpSpPr>
              <p:cNvPr id="4212" name="Google Shape;4212;p53"/>
              <p:cNvGrpSpPr/>
              <p:nvPr/>
            </p:nvGrpSpPr>
            <p:grpSpPr>
              <a:xfrm>
                <a:off x="5657361" y="2824811"/>
                <a:ext cx="1078361" cy="404655"/>
                <a:chOff x="5657361" y="2824811"/>
                <a:chExt cx="1078361" cy="404655"/>
              </a:xfrm>
            </p:grpSpPr>
            <p:grpSp>
              <p:nvGrpSpPr>
                <p:cNvPr id="4213" name="Google Shape;4213;p53"/>
                <p:cNvGrpSpPr/>
                <p:nvPr/>
              </p:nvGrpSpPr>
              <p:grpSpPr>
                <a:xfrm>
                  <a:off x="5938485" y="2824811"/>
                  <a:ext cx="797237" cy="404655"/>
                  <a:chOff x="5938485" y="2824811"/>
                  <a:chExt cx="797237" cy="404655"/>
                </a:xfrm>
              </p:grpSpPr>
              <p:sp>
                <p:nvSpPr>
                  <p:cNvPr id="4214" name="Google Shape;4214;p5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6" name="Google Shape;4216;p5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7" name="Google Shape;4217;p5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8" name="Google Shape;4218;p53"/>
            <p:cNvGrpSpPr/>
            <p:nvPr/>
          </p:nvGrpSpPr>
          <p:grpSpPr>
            <a:xfrm>
              <a:off x="5190863" y="3528942"/>
              <a:ext cx="1078026" cy="404739"/>
              <a:chOff x="5190863" y="3528942"/>
              <a:chExt cx="1078026" cy="404739"/>
            </a:xfrm>
          </p:grpSpPr>
          <p:sp>
            <p:nvSpPr>
              <p:cNvPr id="4219" name="Google Shape;4219;p5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0" name="Google Shape;4220;p53"/>
              <p:cNvGrpSpPr/>
              <p:nvPr/>
            </p:nvGrpSpPr>
            <p:grpSpPr>
              <a:xfrm>
                <a:off x="5190863" y="3528942"/>
                <a:ext cx="1078026" cy="404739"/>
                <a:chOff x="5190863" y="3528942"/>
                <a:chExt cx="1078026" cy="404739"/>
              </a:xfrm>
            </p:grpSpPr>
            <p:sp>
              <p:nvSpPr>
                <p:cNvPr id="4221" name="Google Shape;4221;p5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23" name="Google Shape;4223;p53"/>
          <p:cNvGrpSpPr/>
          <p:nvPr/>
        </p:nvGrpSpPr>
        <p:grpSpPr>
          <a:xfrm>
            <a:off x="724302" y="1268321"/>
            <a:ext cx="1086719" cy="879487"/>
            <a:chOff x="803162" y="1474292"/>
            <a:chExt cx="1086719" cy="879487"/>
          </a:xfrm>
        </p:grpSpPr>
        <p:grpSp>
          <p:nvGrpSpPr>
            <p:cNvPr id="4224" name="Google Shape;4224;p53"/>
            <p:cNvGrpSpPr/>
            <p:nvPr/>
          </p:nvGrpSpPr>
          <p:grpSpPr>
            <a:xfrm>
              <a:off x="803162" y="1625948"/>
              <a:ext cx="445856" cy="576579"/>
              <a:chOff x="803162" y="1625948"/>
              <a:chExt cx="445856" cy="576579"/>
            </a:xfrm>
          </p:grpSpPr>
          <p:sp>
            <p:nvSpPr>
              <p:cNvPr id="4225" name="Google Shape;4225;p5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6" name="Google Shape;4226;p53"/>
              <p:cNvGrpSpPr/>
              <p:nvPr/>
            </p:nvGrpSpPr>
            <p:grpSpPr>
              <a:xfrm>
                <a:off x="1056023" y="1625948"/>
                <a:ext cx="192995" cy="576579"/>
                <a:chOff x="1056023" y="1625948"/>
                <a:chExt cx="192995" cy="576579"/>
              </a:xfrm>
            </p:grpSpPr>
            <p:sp>
              <p:nvSpPr>
                <p:cNvPr id="4227" name="Google Shape;4227;p5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2" name="Google Shape;4232;p53"/>
            <p:cNvGrpSpPr/>
            <p:nvPr/>
          </p:nvGrpSpPr>
          <p:grpSpPr>
            <a:xfrm>
              <a:off x="1371406" y="1474292"/>
              <a:ext cx="518475" cy="879487"/>
              <a:chOff x="1398231" y="1474292"/>
              <a:chExt cx="518475" cy="879487"/>
            </a:xfrm>
          </p:grpSpPr>
          <p:grpSp>
            <p:nvGrpSpPr>
              <p:cNvPr id="4233" name="Google Shape;4233;p53"/>
              <p:cNvGrpSpPr/>
              <p:nvPr/>
            </p:nvGrpSpPr>
            <p:grpSpPr>
              <a:xfrm>
                <a:off x="1398231" y="1474292"/>
                <a:ext cx="518475" cy="341643"/>
                <a:chOff x="1398231" y="1474292"/>
                <a:chExt cx="518475" cy="341643"/>
              </a:xfrm>
            </p:grpSpPr>
            <p:sp>
              <p:nvSpPr>
                <p:cNvPr id="4234" name="Google Shape;4234;p5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5" name="Google Shape;4235;p53"/>
                <p:cNvGrpSpPr/>
                <p:nvPr/>
              </p:nvGrpSpPr>
              <p:grpSpPr>
                <a:xfrm>
                  <a:off x="1616453" y="1474292"/>
                  <a:ext cx="300253" cy="341643"/>
                  <a:chOff x="1616453" y="1475379"/>
                  <a:chExt cx="300253" cy="341643"/>
                </a:xfrm>
              </p:grpSpPr>
              <p:sp>
                <p:nvSpPr>
                  <p:cNvPr id="4236" name="Google Shape;4236;p5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3" name="Google Shape;4243;p53"/>
                  <p:cNvGrpSpPr/>
                  <p:nvPr/>
                </p:nvGrpSpPr>
                <p:grpSpPr>
                  <a:xfrm>
                    <a:off x="1839639" y="1475379"/>
                    <a:ext cx="77067" cy="341643"/>
                    <a:chOff x="1839639" y="1475379"/>
                    <a:chExt cx="77067" cy="341643"/>
                  </a:xfrm>
                </p:grpSpPr>
                <p:sp>
                  <p:nvSpPr>
                    <p:cNvPr id="4244" name="Google Shape;4244;p5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46" name="Google Shape;4246;p53"/>
              <p:cNvGrpSpPr/>
              <p:nvPr/>
            </p:nvGrpSpPr>
            <p:grpSpPr>
              <a:xfrm>
                <a:off x="1398451" y="2012951"/>
                <a:ext cx="518255" cy="340828"/>
                <a:chOff x="1398451" y="2012951"/>
                <a:chExt cx="518255" cy="340828"/>
              </a:xfrm>
            </p:grpSpPr>
            <p:sp>
              <p:nvSpPr>
                <p:cNvPr id="4247" name="Google Shape;4247;p5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8" name="Google Shape;4248;p53"/>
                <p:cNvGrpSpPr/>
                <p:nvPr/>
              </p:nvGrpSpPr>
              <p:grpSpPr>
                <a:xfrm>
                  <a:off x="1616453" y="2012951"/>
                  <a:ext cx="300253" cy="340828"/>
                  <a:chOff x="1616453" y="2013538"/>
                  <a:chExt cx="300253" cy="340828"/>
                </a:xfrm>
              </p:grpSpPr>
              <p:sp>
                <p:nvSpPr>
                  <p:cNvPr id="4249" name="Google Shape;4249;p5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6" name="Google Shape;4256;p53"/>
                  <p:cNvGrpSpPr/>
                  <p:nvPr/>
                </p:nvGrpSpPr>
                <p:grpSpPr>
                  <a:xfrm>
                    <a:off x="1839639" y="2013538"/>
                    <a:ext cx="77067" cy="340828"/>
                    <a:chOff x="1839639" y="2013538"/>
                    <a:chExt cx="77067" cy="340828"/>
                  </a:xfrm>
                </p:grpSpPr>
                <p:sp>
                  <p:nvSpPr>
                    <p:cNvPr id="4257" name="Google Shape;4257;p5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259" name="Google Shape;4259;p53"/>
          <p:cNvGrpSpPr/>
          <p:nvPr/>
        </p:nvGrpSpPr>
        <p:grpSpPr>
          <a:xfrm>
            <a:off x="721126" y="3399508"/>
            <a:ext cx="1368681" cy="682918"/>
            <a:chOff x="724986" y="3605478"/>
            <a:chExt cx="1368681" cy="682918"/>
          </a:xfrm>
        </p:grpSpPr>
        <p:grpSp>
          <p:nvGrpSpPr>
            <p:cNvPr id="4260" name="Google Shape;4260;p53"/>
            <p:cNvGrpSpPr/>
            <p:nvPr/>
          </p:nvGrpSpPr>
          <p:grpSpPr>
            <a:xfrm>
              <a:off x="1289102" y="3823629"/>
              <a:ext cx="240442" cy="250435"/>
              <a:chOff x="-165066" y="3843615"/>
              <a:chExt cx="221259" cy="230455"/>
            </a:xfrm>
          </p:grpSpPr>
          <p:sp>
            <p:nvSpPr>
              <p:cNvPr id="4261" name="Google Shape;4261;p5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1" name="Google Shape;4281;p53"/>
            <p:cNvGrpSpPr/>
            <p:nvPr/>
          </p:nvGrpSpPr>
          <p:grpSpPr>
            <a:xfrm>
              <a:off x="724986" y="3605478"/>
              <a:ext cx="1368681" cy="682918"/>
              <a:chOff x="724986" y="3605478"/>
              <a:chExt cx="1368681" cy="682918"/>
            </a:xfrm>
          </p:grpSpPr>
          <p:grpSp>
            <p:nvGrpSpPr>
              <p:cNvPr id="4282" name="Google Shape;4282;p53"/>
              <p:cNvGrpSpPr/>
              <p:nvPr/>
            </p:nvGrpSpPr>
            <p:grpSpPr>
              <a:xfrm>
                <a:off x="1498221" y="4047614"/>
                <a:ext cx="529172" cy="240783"/>
                <a:chOff x="1498221" y="4047614"/>
                <a:chExt cx="529172" cy="240783"/>
              </a:xfrm>
            </p:grpSpPr>
            <p:grpSp>
              <p:nvGrpSpPr>
                <p:cNvPr id="4283" name="Google Shape;4283;p53"/>
                <p:cNvGrpSpPr/>
                <p:nvPr/>
              </p:nvGrpSpPr>
              <p:grpSpPr>
                <a:xfrm>
                  <a:off x="1826655" y="4224370"/>
                  <a:ext cx="200738" cy="25631"/>
                  <a:chOff x="1826655" y="4224370"/>
                  <a:chExt cx="200738" cy="25631"/>
                </a:xfrm>
              </p:grpSpPr>
              <p:sp>
                <p:nvSpPr>
                  <p:cNvPr id="4284" name="Google Shape;4284;p5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6" name="Google Shape;4286;p53"/>
                <p:cNvGrpSpPr/>
                <p:nvPr/>
              </p:nvGrpSpPr>
              <p:grpSpPr>
                <a:xfrm>
                  <a:off x="1498221" y="4047614"/>
                  <a:ext cx="328444" cy="240783"/>
                  <a:chOff x="1498221" y="4047614"/>
                  <a:chExt cx="328444" cy="240783"/>
                </a:xfrm>
              </p:grpSpPr>
              <p:sp>
                <p:nvSpPr>
                  <p:cNvPr id="4287" name="Google Shape;4287;p5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8" name="Google Shape;4288;p53"/>
                  <p:cNvGrpSpPr/>
                  <p:nvPr/>
                </p:nvGrpSpPr>
                <p:grpSpPr>
                  <a:xfrm>
                    <a:off x="1498221" y="4047614"/>
                    <a:ext cx="150566" cy="190416"/>
                    <a:chOff x="1498221" y="4047614"/>
                    <a:chExt cx="150566" cy="190416"/>
                  </a:xfrm>
                </p:grpSpPr>
                <p:sp>
                  <p:nvSpPr>
                    <p:cNvPr id="4289" name="Google Shape;4289;p5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91" name="Google Shape;4291;p53"/>
              <p:cNvGrpSpPr/>
              <p:nvPr/>
            </p:nvGrpSpPr>
            <p:grpSpPr>
              <a:xfrm>
                <a:off x="1560718" y="3800594"/>
                <a:ext cx="532948" cy="302090"/>
                <a:chOff x="1560718" y="3800594"/>
                <a:chExt cx="532948" cy="302090"/>
              </a:xfrm>
            </p:grpSpPr>
            <p:grpSp>
              <p:nvGrpSpPr>
                <p:cNvPr id="4292" name="Google Shape;4292;p53"/>
                <p:cNvGrpSpPr/>
                <p:nvPr/>
              </p:nvGrpSpPr>
              <p:grpSpPr>
                <a:xfrm>
                  <a:off x="1912179" y="3827344"/>
                  <a:ext cx="181487" cy="25631"/>
                  <a:chOff x="1912179" y="3827344"/>
                  <a:chExt cx="181487" cy="25631"/>
                </a:xfrm>
              </p:grpSpPr>
              <p:sp>
                <p:nvSpPr>
                  <p:cNvPr id="4293" name="Google Shape;4293;p5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5" name="Google Shape;4295;p53"/>
                <p:cNvGrpSpPr/>
                <p:nvPr/>
              </p:nvGrpSpPr>
              <p:grpSpPr>
                <a:xfrm>
                  <a:off x="1912179" y="4044505"/>
                  <a:ext cx="181487" cy="25622"/>
                  <a:chOff x="1912179" y="4044506"/>
                  <a:chExt cx="181487" cy="25622"/>
                </a:xfrm>
              </p:grpSpPr>
              <p:sp>
                <p:nvSpPr>
                  <p:cNvPr id="4296" name="Google Shape;4296;p5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53"/>
                <p:cNvGrpSpPr/>
                <p:nvPr/>
              </p:nvGrpSpPr>
              <p:grpSpPr>
                <a:xfrm>
                  <a:off x="1560718" y="3800594"/>
                  <a:ext cx="351472" cy="302090"/>
                  <a:chOff x="1560718" y="3800594"/>
                  <a:chExt cx="351472" cy="302090"/>
                </a:xfrm>
              </p:grpSpPr>
              <p:grpSp>
                <p:nvGrpSpPr>
                  <p:cNvPr id="4299" name="Google Shape;4299;p53"/>
                  <p:cNvGrpSpPr/>
                  <p:nvPr/>
                </p:nvGrpSpPr>
                <p:grpSpPr>
                  <a:xfrm>
                    <a:off x="1560718" y="3842857"/>
                    <a:ext cx="173586" cy="217131"/>
                    <a:chOff x="1560718" y="3842857"/>
                    <a:chExt cx="173586" cy="217131"/>
                  </a:xfrm>
                </p:grpSpPr>
                <p:sp>
                  <p:nvSpPr>
                    <p:cNvPr id="4300" name="Google Shape;4300;p5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3" name="Google Shape;4303;p5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05" name="Google Shape;4305;p5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6" name="Google Shape;4306;p53"/>
              <p:cNvGrpSpPr/>
              <p:nvPr/>
            </p:nvGrpSpPr>
            <p:grpSpPr>
              <a:xfrm>
                <a:off x="785350" y="3605478"/>
                <a:ext cx="535311" cy="249245"/>
                <a:chOff x="785350" y="3605478"/>
                <a:chExt cx="535311" cy="249245"/>
              </a:xfrm>
            </p:grpSpPr>
            <p:grpSp>
              <p:nvGrpSpPr>
                <p:cNvPr id="4307" name="Google Shape;4307;p53"/>
                <p:cNvGrpSpPr/>
                <p:nvPr/>
              </p:nvGrpSpPr>
              <p:grpSpPr>
                <a:xfrm>
                  <a:off x="785350" y="3605478"/>
                  <a:ext cx="376191" cy="102736"/>
                  <a:chOff x="785350" y="3605478"/>
                  <a:chExt cx="376191" cy="102736"/>
                </a:xfrm>
              </p:grpSpPr>
              <p:sp>
                <p:nvSpPr>
                  <p:cNvPr id="4308" name="Google Shape;4308;p5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1" name="Google Shape;4311;p53"/>
                <p:cNvGrpSpPr/>
                <p:nvPr/>
              </p:nvGrpSpPr>
              <p:grpSpPr>
                <a:xfrm>
                  <a:off x="1161530" y="3655851"/>
                  <a:ext cx="159131" cy="198872"/>
                  <a:chOff x="1161530" y="3655851"/>
                  <a:chExt cx="159131" cy="198872"/>
                </a:xfrm>
              </p:grpSpPr>
              <p:sp>
                <p:nvSpPr>
                  <p:cNvPr id="4312" name="Google Shape;4312;p5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14" name="Google Shape;4314;p53"/>
              <p:cNvGrpSpPr/>
              <p:nvPr/>
            </p:nvGrpSpPr>
            <p:grpSpPr>
              <a:xfrm>
                <a:off x="785350" y="4047614"/>
                <a:ext cx="535311" cy="240783"/>
                <a:chOff x="785350" y="4047614"/>
                <a:chExt cx="535311" cy="240783"/>
              </a:xfrm>
            </p:grpSpPr>
            <p:grpSp>
              <p:nvGrpSpPr>
                <p:cNvPr id="4315" name="Google Shape;4315;p53"/>
                <p:cNvGrpSpPr/>
                <p:nvPr/>
              </p:nvGrpSpPr>
              <p:grpSpPr>
                <a:xfrm>
                  <a:off x="1161636" y="4047614"/>
                  <a:ext cx="159025" cy="190415"/>
                  <a:chOff x="1161636" y="4047614"/>
                  <a:chExt cx="159025" cy="190415"/>
                </a:xfrm>
              </p:grpSpPr>
              <p:sp>
                <p:nvSpPr>
                  <p:cNvPr id="4316" name="Google Shape;4316;p5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8" name="Google Shape;4318;p53"/>
                <p:cNvGrpSpPr/>
                <p:nvPr/>
              </p:nvGrpSpPr>
              <p:grpSpPr>
                <a:xfrm>
                  <a:off x="785350" y="4185661"/>
                  <a:ext cx="376191" cy="102736"/>
                  <a:chOff x="785350" y="4185661"/>
                  <a:chExt cx="376191" cy="102736"/>
                </a:xfrm>
              </p:grpSpPr>
              <p:sp>
                <p:nvSpPr>
                  <p:cNvPr id="4319" name="Google Shape;4319;p5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22" name="Google Shape;4322;p53"/>
              <p:cNvGrpSpPr/>
              <p:nvPr/>
            </p:nvGrpSpPr>
            <p:grpSpPr>
              <a:xfrm>
                <a:off x="1501054" y="3605478"/>
                <a:ext cx="526340" cy="249240"/>
                <a:chOff x="1501054" y="3605478"/>
                <a:chExt cx="526340" cy="249240"/>
              </a:xfrm>
            </p:grpSpPr>
            <p:grpSp>
              <p:nvGrpSpPr>
                <p:cNvPr id="4323" name="Google Shape;4323;p53"/>
                <p:cNvGrpSpPr/>
                <p:nvPr/>
              </p:nvGrpSpPr>
              <p:grpSpPr>
                <a:xfrm>
                  <a:off x="1834208" y="3643867"/>
                  <a:ext cx="193185" cy="25622"/>
                  <a:chOff x="1834208" y="3643867"/>
                  <a:chExt cx="193185" cy="25622"/>
                </a:xfrm>
              </p:grpSpPr>
              <p:sp>
                <p:nvSpPr>
                  <p:cNvPr id="4324" name="Google Shape;4324;p5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6" name="Google Shape;4326;p53"/>
                <p:cNvGrpSpPr/>
                <p:nvPr/>
              </p:nvGrpSpPr>
              <p:grpSpPr>
                <a:xfrm>
                  <a:off x="1501054" y="3605478"/>
                  <a:ext cx="333165" cy="249240"/>
                  <a:chOff x="1501054" y="3605478"/>
                  <a:chExt cx="333165" cy="249240"/>
                </a:xfrm>
              </p:grpSpPr>
              <p:sp>
                <p:nvSpPr>
                  <p:cNvPr id="4327" name="Google Shape;4327;p5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8" name="Google Shape;4328;p53"/>
                  <p:cNvGrpSpPr/>
                  <p:nvPr/>
                </p:nvGrpSpPr>
                <p:grpSpPr>
                  <a:xfrm>
                    <a:off x="1501054" y="3655851"/>
                    <a:ext cx="155286" cy="198867"/>
                    <a:chOff x="1501054" y="3655851"/>
                    <a:chExt cx="155286" cy="198867"/>
                  </a:xfrm>
                </p:grpSpPr>
                <p:sp>
                  <p:nvSpPr>
                    <p:cNvPr id="4329" name="Google Shape;4329;p5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31" name="Google Shape;4331;p53"/>
              <p:cNvGrpSpPr/>
              <p:nvPr/>
            </p:nvGrpSpPr>
            <p:grpSpPr>
              <a:xfrm>
                <a:off x="724986" y="3800594"/>
                <a:ext cx="532950" cy="302090"/>
                <a:chOff x="724986" y="3800594"/>
                <a:chExt cx="532950" cy="302090"/>
              </a:xfrm>
            </p:grpSpPr>
            <p:grpSp>
              <p:nvGrpSpPr>
                <p:cNvPr id="4332" name="Google Shape;4332;p53"/>
                <p:cNvGrpSpPr/>
                <p:nvPr/>
              </p:nvGrpSpPr>
              <p:grpSpPr>
                <a:xfrm>
                  <a:off x="724986" y="4044367"/>
                  <a:ext cx="181314" cy="25626"/>
                  <a:chOff x="724986" y="4044367"/>
                  <a:chExt cx="181314" cy="25626"/>
                </a:xfrm>
              </p:grpSpPr>
              <p:sp>
                <p:nvSpPr>
                  <p:cNvPr id="4333" name="Google Shape;4333;p5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5" name="Google Shape;4335;p53"/>
                <p:cNvGrpSpPr/>
                <p:nvPr/>
              </p:nvGrpSpPr>
              <p:grpSpPr>
                <a:xfrm>
                  <a:off x="906290" y="3800594"/>
                  <a:ext cx="351646" cy="302090"/>
                  <a:chOff x="906290" y="3800594"/>
                  <a:chExt cx="351646" cy="302090"/>
                </a:xfrm>
              </p:grpSpPr>
              <p:grpSp>
                <p:nvGrpSpPr>
                  <p:cNvPr id="4336" name="Google Shape;4336;p53"/>
                  <p:cNvGrpSpPr/>
                  <p:nvPr/>
                </p:nvGrpSpPr>
                <p:grpSpPr>
                  <a:xfrm>
                    <a:off x="1084172" y="3842857"/>
                    <a:ext cx="173764" cy="217131"/>
                    <a:chOff x="1084172" y="3842857"/>
                    <a:chExt cx="173764" cy="217131"/>
                  </a:xfrm>
                </p:grpSpPr>
                <p:grpSp>
                  <p:nvGrpSpPr>
                    <p:cNvPr id="4337" name="Google Shape;4337;p53"/>
                    <p:cNvGrpSpPr/>
                    <p:nvPr/>
                  </p:nvGrpSpPr>
                  <p:grpSpPr>
                    <a:xfrm>
                      <a:off x="1156862" y="3936509"/>
                      <a:ext cx="101073" cy="25622"/>
                      <a:chOff x="1156862" y="3936509"/>
                      <a:chExt cx="101073" cy="25622"/>
                    </a:xfrm>
                  </p:grpSpPr>
                  <p:sp>
                    <p:nvSpPr>
                      <p:cNvPr id="4338" name="Google Shape;4338;p5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0" name="Google Shape;4340;p5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1" name="Google Shape;4341;p5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3" name="Google Shape;4343;p53"/>
                <p:cNvGrpSpPr/>
                <p:nvPr/>
              </p:nvGrpSpPr>
              <p:grpSpPr>
                <a:xfrm>
                  <a:off x="724986" y="3830189"/>
                  <a:ext cx="189533" cy="25626"/>
                  <a:chOff x="724986" y="3830189"/>
                  <a:chExt cx="189533" cy="25626"/>
                </a:xfrm>
              </p:grpSpPr>
              <p:sp>
                <p:nvSpPr>
                  <p:cNvPr id="4344" name="Google Shape;4344;p5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346" name="Google Shape;4346;p53"/>
          <p:cNvGrpSpPr/>
          <p:nvPr/>
        </p:nvGrpSpPr>
        <p:grpSpPr>
          <a:xfrm>
            <a:off x="2249438" y="2249669"/>
            <a:ext cx="948701" cy="935378"/>
            <a:chOff x="2253298" y="2428317"/>
            <a:chExt cx="948701" cy="935378"/>
          </a:xfrm>
        </p:grpSpPr>
        <p:sp>
          <p:nvSpPr>
            <p:cNvPr id="4347" name="Google Shape;4347;p5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337" name="Google Shape;337;p27"/>
          <p:cNvSpPr txBox="1"/>
          <p:nvPr>
            <p:ph idx="2" type="title"/>
          </p:nvPr>
        </p:nvSpPr>
        <p:spPr>
          <a:xfrm>
            <a:off x="1392950" y="1355775"/>
            <a:ext cx="9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38" name="Google Shape;338;p27"/>
          <p:cNvSpPr txBox="1"/>
          <p:nvPr>
            <p:ph idx="3" type="title"/>
          </p:nvPr>
        </p:nvSpPr>
        <p:spPr>
          <a:xfrm>
            <a:off x="1392950" y="3220151"/>
            <a:ext cx="9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39" name="Google Shape;339;p27"/>
          <p:cNvSpPr txBox="1"/>
          <p:nvPr>
            <p:ph idx="4" type="title"/>
          </p:nvPr>
        </p:nvSpPr>
        <p:spPr>
          <a:xfrm>
            <a:off x="4104450" y="1355775"/>
            <a:ext cx="9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40" name="Google Shape;340;p27"/>
          <p:cNvSpPr txBox="1"/>
          <p:nvPr>
            <p:ph idx="5" type="title"/>
          </p:nvPr>
        </p:nvSpPr>
        <p:spPr>
          <a:xfrm>
            <a:off x="4104450" y="3220151"/>
            <a:ext cx="9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41" name="Google Shape;341;p27"/>
          <p:cNvSpPr txBox="1"/>
          <p:nvPr>
            <p:ph idx="6" type="title"/>
          </p:nvPr>
        </p:nvSpPr>
        <p:spPr>
          <a:xfrm>
            <a:off x="6815950" y="1355775"/>
            <a:ext cx="9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42" name="Google Shape;342;p27"/>
          <p:cNvSpPr txBox="1"/>
          <p:nvPr>
            <p:ph idx="7" type="title"/>
          </p:nvPr>
        </p:nvSpPr>
        <p:spPr>
          <a:xfrm>
            <a:off x="6815950" y="3220151"/>
            <a:ext cx="93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43" name="Google Shape;343;p27"/>
          <p:cNvSpPr txBox="1"/>
          <p:nvPr>
            <p:ph idx="1" type="subTitle"/>
          </p:nvPr>
        </p:nvSpPr>
        <p:spPr>
          <a:xfrm>
            <a:off x="707750" y="2004675"/>
            <a:ext cx="2305500" cy="73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a:t>
            </a:r>
            <a:endParaRPr/>
          </a:p>
          <a:p>
            <a:pPr indent="0" lvl="0" marL="0" rtl="0" algn="ctr">
              <a:spcBef>
                <a:spcPts val="0"/>
              </a:spcBef>
              <a:spcAft>
                <a:spcPts val="0"/>
              </a:spcAft>
              <a:buNone/>
            </a:pPr>
            <a:r>
              <a:rPr lang="en"/>
              <a:t>PLAN</a:t>
            </a:r>
            <a:endParaRPr/>
          </a:p>
        </p:txBody>
      </p:sp>
      <p:sp>
        <p:nvSpPr>
          <p:cNvPr id="344" name="Google Shape;344;p27"/>
          <p:cNvSpPr txBox="1"/>
          <p:nvPr>
            <p:ph idx="8" type="subTitle"/>
          </p:nvPr>
        </p:nvSpPr>
        <p:spPr>
          <a:xfrm>
            <a:off x="3419250" y="2004675"/>
            <a:ext cx="2305500" cy="73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COMPANY DESCRIPTION</a:t>
            </a:r>
            <a:endParaRPr/>
          </a:p>
        </p:txBody>
      </p:sp>
      <p:sp>
        <p:nvSpPr>
          <p:cNvPr id="345" name="Google Shape;345;p27"/>
          <p:cNvSpPr txBox="1"/>
          <p:nvPr>
            <p:ph idx="9" type="subTitle"/>
          </p:nvPr>
        </p:nvSpPr>
        <p:spPr>
          <a:xfrm>
            <a:off x="6130750" y="2004675"/>
            <a:ext cx="2305500" cy="73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a:t>
            </a:r>
            <a:endParaRPr/>
          </a:p>
          <a:p>
            <a:pPr indent="0" lvl="0" marL="0" rtl="0" algn="ctr">
              <a:spcBef>
                <a:spcPts val="0"/>
              </a:spcBef>
              <a:spcAft>
                <a:spcPts val="0"/>
              </a:spcAft>
              <a:buNone/>
            </a:pPr>
            <a:r>
              <a:rPr lang="en"/>
              <a:t>ANALYSIS</a:t>
            </a:r>
            <a:endParaRPr/>
          </a:p>
        </p:txBody>
      </p:sp>
      <p:sp>
        <p:nvSpPr>
          <p:cNvPr id="346" name="Google Shape;346;p27"/>
          <p:cNvSpPr txBox="1"/>
          <p:nvPr>
            <p:ph idx="13" type="subTitle"/>
          </p:nvPr>
        </p:nvSpPr>
        <p:spPr>
          <a:xfrm>
            <a:off x="707750" y="3869000"/>
            <a:ext cx="2305500" cy="73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PRODUCTS</a:t>
            </a:r>
            <a:endParaRPr/>
          </a:p>
          <a:p>
            <a:pPr indent="0" lvl="0" marL="0" rtl="0" algn="ctr">
              <a:spcBef>
                <a:spcPts val="0"/>
              </a:spcBef>
              <a:spcAft>
                <a:spcPts val="0"/>
              </a:spcAft>
              <a:buNone/>
            </a:pPr>
            <a:r>
              <a:rPr lang="en"/>
              <a:t>OR SERVICES</a:t>
            </a:r>
            <a:endParaRPr/>
          </a:p>
        </p:txBody>
      </p:sp>
      <p:sp>
        <p:nvSpPr>
          <p:cNvPr id="347" name="Google Shape;347;p27"/>
          <p:cNvSpPr txBox="1"/>
          <p:nvPr>
            <p:ph idx="14" type="subTitle"/>
          </p:nvPr>
        </p:nvSpPr>
        <p:spPr>
          <a:xfrm>
            <a:off x="3419250" y="3869000"/>
            <a:ext cx="2305500" cy="73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MK &amp; SALES STRATEGY</a:t>
            </a:r>
            <a:endParaRPr/>
          </a:p>
        </p:txBody>
      </p:sp>
      <p:sp>
        <p:nvSpPr>
          <p:cNvPr id="348" name="Google Shape;348;p27"/>
          <p:cNvSpPr txBox="1"/>
          <p:nvPr>
            <p:ph idx="15" type="subTitle"/>
          </p:nvPr>
        </p:nvSpPr>
        <p:spPr>
          <a:xfrm>
            <a:off x="6130750" y="3869000"/>
            <a:ext cx="2305500" cy="73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FINANCIAL</a:t>
            </a:r>
            <a:endParaRPr/>
          </a:p>
          <a:p>
            <a:pPr indent="0" lvl="0" marL="0" rtl="0" algn="ctr">
              <a:spcBef>
                <a:spcPts val="0"/>
              </a:spcBef>
              <a:spcAft>
                <a:spcPts val="0"/>
              </a:spcAft>
              <a:buNone/>
            </a:pPr>
            <a:r>
              <a:rPr lang="en"/>
              <a:t>PROJECTIONS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3" name="Shape 4383"/>
        <p:cNvGrpSpPr/>
        <p:nvPr/>
      </p:nvGrpSpPr>
      <p:grpSpPr>
        <a:xfrm>
          <a:off x="0" y="0"/>
          <a:ext cx="0" cy="0"/>
          <a:chOff x="0" y="0"/>
          <a:chExt cx="0" cy="0"/>
        </a:xfrm>
      </p:grpSpPr>
      <p:grpSp>
        <p:nvGrpSpPr>
          <p:cNvPr id="4384" name="Google Shape;4384;p54"/>
          <p:cNvGrpSpPr/>
          <p:nvPr/>
        </p:nvGrpSpPr>
        <p:grpSpPr>
          <a:xfrm>
            <a:off x="3339745" y="952988"/>
            <a:ext cx="2363393" cy="1017867"/>
            <a:chOff x="3292400" y="1219146"/>
            <a:chExt cx="2615240" cy="1110239"/>
          </a:xfrm>
        </p:grpSpPr>
        <p:sp>
          <p:nvSpPr>
            <p:cNvPr id="4385" name="Google Shape;4385;p5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386" name="Google Shape;4386;p5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87" name="Google Shape;4387;p5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388" name="Google Shape;4388;p5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389" name="Google Shape;4389;p5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390" name="Google Shape;4390;p5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391" name="Google Shape;4391;p5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392" name="Google Shape;4392;p5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393" name="Google Shape;4393;p5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394" name="Google Shape;4394;p5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395" name="Google Shape;4395;p5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96" name="Google Shape;4396;p5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397" name="Google Shape;4397;p5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98" name="Google Shape;4398;p5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399" name="Google Shape;4399;p54"/>
            <p:cNvGrpSpPr/>
            <p:nvPr/>
          </p:nvGrpSpPr>
          <p:grpSpPr>
            <a:xfrm>
              <a:off x="3748438" y="1378608"/>
              <a:ext cx="2159202" cy="903971"/>
              <a:chOff x="1683525" y="2179850"/>
              <a:chExt cx="4519050" cy="2134525"/>
            </a:xfrm>
          </p:grpSpPr>
          <p:sp>
            <p:nvSpPr>
              <p:cNvPr id="4400" name="Google Shape;4400;p5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1" name="Google Shape;4401;p5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2" name="Google Shape;4402;p5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3" name="Google Shape;4403;p5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4" name="Google Shape;4404;p5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5" name="Google Shape;4405;p5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6" name="Google Shape;4406;p5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7" name="Google Shape;4407;p5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8" name="Google Shape;4408;p5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9" name="Google Shape;4409;p5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10" name="Google Shape;4410;p5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11" name="Google Shape;4411;p5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412" name="Google Shape;4412;p54"/>
          <p:cNvGraphicFramePr/>
          <p:nvPr/>
        </p:nvGraphicFramePr>
        <p:xfrm>
          <a:off x="5935838" y="2130461"/>
          <a:ext cx="3000000" cy="3000000"/>
        </p:xfrm>
        <a:graphic>
          <a:graphicData uri="http://schemas.openxmlformats.org/drawingml/2006/table">
            <a:tbl>
              <a:tblPr>
                <a:noFill/>
                <a:tableStyleId>{FA5F0158-8D34-40B8-93D5-EFF8784CC352}</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413" name="Google Shape;4413;p54"/>
          <p:cNvGrpSpPr/>
          <p:nvPr/>
        </p:nvGrpSpPr>
        <p:grpSpPr>
          <a:xfrm>
            <a:off x="5935948" y="3189058"/>
            <a:ext cx="2496964" cy="1001454"/>
            <a:chOff x="1919611" y="789980"/>
            <a:chExt cx="1474179" cy="606868"/>
          </a:xfrm>
        </p:grpSpPr>
        <p:cxnSp>
          <p:nvCxnSpPr>
            <p:cNvPr id="4414" name="Google Shape;4414;p5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415" name="Google Shape;4415;p5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416" name="Google Shape;4416;p5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417" name="Google Shape;4417;p5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418" name="Google Shape;4418;p5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419" name="Google Shape;4419;p5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420" name="Google Shape;4420;p5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421" name="Google Shape;4421;p5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428" name="Google Shape;4428;p54"/>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429" name="Google Shape;4429;p54"/>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430" name="Google Shape;4430;p5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54"/>
          <p:cNvGrpSpPr/>
          <p:nvPr/>
        </p:nvGrpSpPr>
        <p:grpSpPr>
          <a:xfrm>
            <a:off x="712562" y="998017"/>
            <a:ext cx="2394370" cy="976502"/>
            <a:chOff x="749309" y="1112739"/>
            <a:chExt cx="2371603" cy="976502"/>
          </a:xfrm>
        </p:grpSpPr>
        <p:sp>
          <p:nvSpPr>
            <p:cNvPr id="4432" name="Google Shape;4432;p5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464" name="Google Shape;4464;p54"/>
          <p:cNvGraphicFramePr/>
          <p:nvPr/>
        </p:nvGraphicFramePr>
        <p:xfrm>
          <a:off x="5935863" y="996311"/>
          <a:ext cx="3000000" cy="3000000"/>
        </p:xfrm>
        <a:graphic>
          <a:graphicData uri="http://schemas.openxmlformats.org/drawingml/2006/table">
            <a:tbl>
              <a:tblPr>
                <a:noFill/>
                <a:tableStyleId>{FA5F0158-8D34-40B8-93D5-EFF8784CC352}</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465" name="Google Shape;4465;p54"/>
          <p:cNvGraphicFramePr/>
          <p:nvPr/>
        </p:nvGraphicFramePr>
        <p:xfrm>
          <a:off x="3342575" y="2130461"/>
          <a:ext cx="3000000" cy="3000000"/>
        </p:xfrm>
        <a:graphic>
          <a:graphicData uri="http://schemas.openxmlformats.org/drawingml/2006/table">
            <a:tbl>
              <a:tblPr>
                <a:noFill/>
                <a:tableStyleId>{FA5F0158-8D34-40B8-93D5-EFF8784CC352}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466" name="Google Shape;4466;p54"/>
          <p:cNvGrpSpPr/>
          <p:nvPr/>
        </p:nvGrpSpPr>
        <p:grpSpPr>
          <a:xfrm>
            <a:off x="4086505" y="2517104"/>
            <a:ext cx="1517436" cy="74460"/>
            <a:chOff x="3980086" y="2804397"/>
            <a:chExt cx="1227600" cy="66900"/>
          </a:xfrm>
        </p:grpSpPr>
        <p:sp>
          <p:nvSpPr>
            <p:cNvPr id="4467" name="Google Shape;4467;p5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54"/>
          <p:cNvGrpSpPr/>
          <p:nvPr/>
        </p:nvGrpSpPr>
        <p:grpSpPr>
          <a:xfrm>
            <a:off x="4711569" y="2809692"/>
            <a:ext cx="892956" cy="74460"/>
            <a:chOff x="3980086" y="2804397"/>
            <a:chExt cx="1227600" cy="66900"/>
          </a:xfrm>
        </p:grpSpPr>
        <p:sp>
          <p:nvSpPr>
            <p:cNvPr id="4470" name="Google Shape;4470;p5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54"/>
          <p:cNvGrpSpPr/>
          <p:nvPr/>
        </p:nvGrpSpPr>
        <p:grpSpPr>
          <a:xfrm>
            <a:off x="3344661" y="3168575"/>
            <a:ext cx="2363244" cy="1005943"/>
            <a:chOff x="3358415" y="3361302"/>
            <a:chExt cx="2363244" cy="1024695"/>
          </a:xfrm>
        </p:grpSpPr>
        <p:grpSp>
          <p:nvGrpSpPr>
            <p:cNvPr id="4473" name="Google Shape;4473;p54"/>
            <p:cNvGrpSpPr/>
            <p:nvPr/>
          </p:nvGrpSpPr>
          <p:grpSpPr>
            <a:xfrm>
              <a:off x="3358415" y="3361302"/>
              <a:ext cx="441300" cy="1024695"/>
              <a:chOff x="3358415" y="3361302"/>
              <a:chExt cx="441300" cy="1024695"/>
            </a:xfrm>
          </p:grpSpPr>
          <p:sp>
            <p:nvSpPr>
              <p:cNvPr id="4474" name="Google Shape;4474;p5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54"/>
            <p:cNvGrpSpPr/>
            <p:nvPr/>
          </p:nvGrpSpPr>
          <p:grpSpPr>
            <a:xfrm>
              <a:off x="3838901" y="3361302"/>
              <a:ext cx="441300" cy="1024695"/>
              <a:chOff x="3838901" y="3361302"/>
              <a:chExt cx="441300" cy="1024695"/>
            </a:xfrm>
          </p:grpSpPr>
          <p:sp>
            <p:nvSpPr>
              <p:cNvPr id="4481" name="Google Shape;4481;p5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7" name="Google Shape;4487;p54"/>
            <p:cNvGrpSpPr/>
            <p:nvPr/>
          </p:nvGrpSpPr>
          <p:grpSpPr>
            <a:xfrm>
              <a:off x="4319387" y="3361302"/>
              <a:ext cx="441300" cy="1024695"/>
              <a:chOff x="4319387" y="3361302"/>
              <a:chExt cx="441300" cy="1024695"/>
            </a:xfrm>
          </p:grpSpPr>
          <p:sp>
            <p:nvSpPr>
              <p:cNvPr id="4488" name="Google Shape;4488;p5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54"/>
            <p:cNvGrpSpPr/>
            <p:nvPr/>
          </p:nvGrpSpPr>
          <p:grpSpPr>
            <a:xfrm>
              <a:off x="4799873" y="3361302"/>
              <a:ext cx="441300" cy="1024695"/>
              <a:chOff x="4799873" y="3361302"/>
              <a:chExt cx="441300" cy="1024695"/>
            </a:xfrm>
          </p:grpSpPr>
          <p:sp>
            <p:nvSpPr>
              <p:cNvPr id="4495" name="Google Shape;4495;p5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1" name="Google Shape;4501;p54"/>
            <p:cNvGrpSpPr/>
            <p:nvPr/>
          </p:nvGrpSpPr>
          <p:grpSpPr>
            <a:xfrm>
              <a:off x="5280360" y="3361302"/>
              <a:ext cx="441300" cy="1024695"/>
              <a:chOff x="5280360" y="3361302"/>
              <a:chExt cx="441300" cy="1024695"/>
            </a:xfrm>
          </p:grpSpPr>
          <p:sp>
            <p:nvSpPr>
              <p:cNvPr id="4502" name="Google Shape;4502;p5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508" name="Google Shape;4508;p54"/>
          <p:cNvGraphicFramePr/>
          <p:nvPr/>
        </p:nvGraphicFramePr>
        <p:xfrm>
          <a:off x="711088" y="2130461"/>
          <a:ext cx="3000000" cy="3000000"/>
        </p:xfrm>
        <a:graphic>
          <a:graphicData uri="http://schemas.openxmlformats.org/drawingml/2006/table">
            <a:tbl>
              <a:tblPr>
                <a:noFill/>
                <a:tableStyleId>{FA5F0158-8D34-40B8-93D5-EFF8784CC352}</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09" name="Google Shape;4509;p54"/>
          <p:cNvGrpSpPr/>
          <p:nvPr/>
        </p:nvGrpSpPr>
        <p:grpSpPr>
          <a:xfrm>
            <a:off x="712613" y="3180186"/>
            <a:ext cx="2403614" cy="1005900"/>
            <a:chOff x="726450" y="3372825"/>
            <a:chExt cx="2403614" cy="1005900"/>
          </a:xfrm>
        </p:grpSpPr>
        <p:grpSp>
          <p:nvGrpSpPr>
            <p:cNvPr id="4510" name="Google Shape;4510;p54"/>
            <p:cNvGrpSpPr/>
            <p:nvPr/>
          </p:nvGrpSpPr>
          <p:grpSpPr>
            <a:xfrm>
              <a:off x="726450" y="3696000"/>
              <a:ext cx="2403614" cy="500898"/>
              <a:chOff x="726450" y="3696000"/>
              <a:chExt cx="2403614" cy="500898"/>
            </a:xfrm>
          </p:grpSpPr>
          <p:sp>
            <p:nvSpPr>
              <p:cNvPr id="4511" name="Google Shape;4511;p5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12" name="Google Shape;4512;p5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513" name="Google Shape;4513;p54"/>
            <p:cNvGrpSpPr/>
            <p:nvPr/>
          </p:nvGrpSpPr>
          <p:grpSpPr>
            <a:xfrm>
              <a:off x="1348050" y="3372825"/>
              <a:ext cx="1720425" cy="1005900"/>
              <a:chOff x="1348050" y="3372825"/>
              <a:chExt cx="1720425" cy="1005900"/>
            </a:xfrm>
          </p:grpSpPr>
          <p:sp>
            <p:nvSpPr>
              <p:cNvPr id="4514" name="Google Shape;4514;p5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15" name="Google Shape;4515;p5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16" name="Google Shape;4516;p5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17" name="Google Shape;4517;p5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18" name="Google Shape;4518;p5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519" name="Google Shape;4519;p54"/>
            <p:cNvGrpSpPr/>
            <p:nvPr/>
          </p:nvGrpSpPr>
          <p:grpSpPr>
            <a:xfrm>
              <a:off x="1455707" y="3731058"/>
              <a:ext cx="1491150" cy="417657"/>
              <a:chOff x="1455707" y="3731058"/>
              <a:chExt cx="1491150" cy="417657"/>
            </a:xfrm>
          </p:grpSpPr>
          <p:grpSp>
            <p:nvGrpSpPr>
              <p:cNvPr id="4520" name="Google Shape;4520;p54"/>
              <p:cNvGrpSpPr/>
              <p:nvPr/>
            </p:nvGrpSpPr>
            <p:grpSpPr>
              <a:xfrm>
                <a:off x="1472938" y="3745828"/>
                <a:ext cx="72126" cy="53788"/>
                <a:chOff x="1472938" y="3745828"/>
                <a:chExt cx="72126" cy="53788"/>
              </a:xfrm>
            </p:grpSpPr>
            <p:sp>
              <p:nvSpPr>
                <p:cNvPr id="4521" name="Google Shape;4521;p5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3" name="Google Shape;4523;p54"/>
              <p:cNvGrpSpPr/>
              <p:nvPr/>
            </p:nvGrpSpPr>
            <p:grpSpPr>
              <a:xfrm>
                <a:off x="1819181" y="4089633"/>
                <a:ext cx="72126" cy="53788"/>
                <a:chOff x="1819181" y="4089633"/>
                <a:chExt cx="72126" cy="53788"/>
              </a:xfrm>
            </p:grpSpPr>
            <p:sp>
              <p:nvSpPr>
                <p:cNvPr id="4524" name="Google Shape;4524;p5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54"/>
              <p:cNvGrpSpPr/>
              <p:nvPr/>
            </p:nvGrpSpPr>
            <p:grpSpPr>
              <a:xfrm>
                <a:off x="1455707" y="4084171"/>
                <a:ext cx="64321" cy="64544"/>
                <a:chOff x="1455707" y="4084171"/>
                <a:chExt cx="64321" cy="64544"/>
              </a:xfrm>
            </p:grpSpPr>
            <p:sp>
              <p:nvSpPr>
                <p:cNvPr id="4527" name="Google Shape;4527;p5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54"/>
              <p:cNvGrpSpPr/>
              <p:nvPr/>
            </p:nvGrpSpPr>
            <p:grpSpPr>
              <a:xfrm>
                <a:off x="1818610" y="3731058"/>
                <a:ext cx="64321" cy="64544"/>
                <a:chOff x="1818610" y="3731058"/>
                <a:chExt cx="64321" cy="64544"/>
              </a:xfrm>
            </p:grpSpPr>
            <p:sp>
              <p:nvSpPr>
                <p:cNvPr id="4530" name="Google Shape;4530;p5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54"/>
              <p:cNvGrpSpPr/>
              <p:nvPr/>
            </p:nvGrpSpPr>
            <p:grpSpPr>
              <a:xfrm>
                <a:off x="2172491" y="4089633"/>
                <a:ext cx="72126" cy="53788"/>
                <a:chOff x="2172491" y="4089633"/>
                <a:chExt cx="72126" cy="53788"/>
              </a:xfrm>
            </p:grpSpPr>
            <p:sp>
              <p:nvSpPr>
                <p:cNvPr id="4533" name="Google Shape;4533;p5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5" name="Google Shape;4535;p54"/>
              <p:cNvGrpSpPr/>
              <p:nvPr/>
            </p:nvGrpSpPr>
            <p:grpSpPr>
              <a:xfrm>
                <a:off x="2171920" y="3731058"/>
                <a:ext cx="64321" cy="64544"/>
                <a:chOff x="2171920" y="3731058"/>
                <a:chExt cx="64321" cy="64544"/>
              </a:xfrm>
            </p:grpSpPr>
            <p:sp>
              <p:nvSpPr>
                <p:cNvPr id="4536" name="Google Shape;4536;p5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8" name="Google Shape;4538;p54"/>
              <p:cNvGrpSpPr/>
              <p:nvPr/>
            </p:nvGrpSpPr>
            <p:grpSpPr>
              <a:xfrm>
                <a:off x="2874730" y="3745828"/>
                <a:ext cx="72126" cy="53788"/>
                <a:chOff x="2874730" y="3745828"/>
                <a:chExt cx="72126" cy="53788"/>
              </a:xfrm>
            </p:grpSpPr>
            <p:sp>
              <p:nvSpPr>
                <p:cNvPr id="4539" name="Google Shape;4539;p5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1" name="Google Shape;4541;p54"/>
              <p:cNvGrpSpPr/>
              <p:nvPr/>
            </p:nvGrpSpPr>
            <p:grpSpPr>
              <a:xfrm>
                <a:off x="2878589" y="4081481"/>
                <a:ext cx="64321" cy="64544"/>
                <a:chOff x="2878589" y="4081481"/>
                <a:chExt cx="64321" cy="64544"/>
              </a:xfrm>
            </p:grpSpPr>
            <p:sp>
              <p:nvSpPr>
                <p:cNvPr id="4542" name="Google Shape;4542;p5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4" name="Google Shape;4544;p54"/>
              <p:cNvGrpSpPr/>
              <p:nvPr/>
            </p:nvGrpSpPr>
            <p:grpSpPr>
              <a:xfrm>
                <a:off x="2525796" y="4089633"/>
                <a:ext cx="72126" cy="53788"/>
                <a:chOff x="2525796" y="4089633"/>
                <a:chExt cx="72126" cy="53788"/>
              </a:xfrm>
            </p:grpSpPr>
            <p:sp>
              <p:nvSpPr>
                <p:cNvPr id="4545" name="Google Shape;4545;p5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54"/>
              <p:cNvGrpSpPr/>
              <p:nvPr/>
            </p:nvGrpSpPr>
            <p:grpSpPr>
              <a:xfrm>
                <a:off x="2525225" y="3731058"/>
                <a:ext cx="64321" cy="64544"/>
                <a:chOff x="2525225" y="3731058"/>
                <a:chExt cx="64321" cy="64544"/>
              </a:xfrm>
            </p:grpSpPr>
            <p:sp>
              <p:nvSpPr>
                <p:cNvPr id="4548" name="Google Shape;4548;p5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3" name="Shape 4553"/>
        <p:cNvGrpSpPr/>
        <p:nvPr/>
      </p:nvGrpSpPr>
      <p:grpSpPr>
        <a:xfrm>
          <a:off x="0" y="0"/>
          <a:ext cx="0" cy="0"/>
          <a:chOff x="0" y="0"/>
          <a:chExt cx="0" cy="0"/>
        </a:xfrm>
      </p:grpSpPr>
      <p:grpSp>
        <p:nvGrpSpPr>
          <p:cNvPr id="4554" name="Google Shape;4554;p55"/>
          <p:cNvGrpSpPr/>
          <p:nvPr/>
        </p:nvGrpSpPr>
        <p:grpSpPr>
          <a:xfrm>
            <a:off x="5780153" y="1859606"/>
            <a:ext cx="671400" cy="674856"/>
            <a:chOff x="5780148" y="1859605"/>
            <a:chExt cx="671400" cy="674856"/>
          </a:xfrm>
        </p:grpSpPr>
        <p:sp>
          <p:nvSpPr>
            <p:cNvPr id="4555" name="Google Shape;4555;p55"/>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9" name="Google Shape;4559;p55"/>
          <p:cNvGrpSpPr/>
          <p:nvPr/>
        </p:nvGrpSpPr>
        <p:grpSpPr>
          <a:xfrm>
            <a:off x="716996" y="971307"/>
            <a:ext cx="845921" cy="690752"/>
            <a:chOff x="732428" y="1198513"/>
            <a:chExt cx="845921" cy="690752"/>
          </a:xfrm>
        </p:grpSpPr>
        <p:grpSp>
          <p:nvGrpSpPr>
            <p:cNvPr id="4560" name="Google Shape;4560;p55"/>
            <p:cNvGrpSpPr/>
            <p:nvPr/>
          </p:nvGrpSpPr>
          <p:grpSpPr>
            <a:xfrm>
              <a:off x="823030" y="1198513"/>
              <a:ext cx="755319" cy="690752"/>
              <a:chOff x="823030" y="1198513"/>
              <a:chExt cx="755319" cy="690752"/>
            </a:xfrm>
          </p:grpSpPr>
          <p:sp>
            <p:nvSpPr>
              <p:cNvPr id="4561" name="Google Shape;4561;p5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3" name="Google Shape;4563;p55"/>
            <p:cNvGrpSpPr/>
            <p:nvPr/>
          </p:nvGrpSpPr>
          <p:grpSpPr>
            <a:xfrm>
              <a:off x="732428" y="1239937"/>
              <a:ext cx="739912" cy="607886"/>
              <a:chOff x="732428" y="1239937"/>
              <a:chExt cx="739912" cy="607886"/>
            </a:xfrm>
          </p:grpSpPr>
          <p:sp>
            <p:nvSpPr>
              <p:cNvPr id="4564" name="Google Shape;4564;p5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6" name="Google Shape;4566;p55"/>
            <p:cNvGrpSpPr/>
            <p:nvPr/>
          </p:nvGrpSpPr>
          <p:grpSpPr>
            <a:xfrm>
              <a:off x="732428" y="1277018"/>
              <a:ext cx="702832" cy="533758"/>
              <a:chOff x="732428" y="1277018"/>
              <a:chExt cx="702832" cy="533758"/>
            </a:xfrm>
          </p:grpSpPr>
          <p:sp>
            <p:nvSpPr>
              <p:cNvPr id="4567" name="Google Shape;4567;p5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9" name="Google Shape;4569;p55"/>
            <p:cNvGrpSpPr/>
            <p:nvPr/>
          </p:nvGrpSpPr>
          <p:grpSpPr>
            <a:xfrm>
              <a:off x="931170" y="1306653"/>
              <a:ext cx="647179" cy="474455"/>
              <a:chOff x="931170" y="1306653"/>
              <a:chExt cx="647179" cy="474455"/>
            </a:xfrm>
          </p:grpSpPr>
          <p:sp>
            <p:nvSpPr>
              <p:cNvPr id="4570" name="Google Shape;4570;p5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2" name="Google Shape;4572;p5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3" name="Google Shape;4573;p55"/>
          <p:cNvGrpSpPr/>
          <p:nvPr/>
        </p:nvGrpSpPr>
        <p:grpSpPr>
          <a:xfrm>
            <a:off x="3948605" y="971313"/>
            <a:ext cx="634656" cy="699982"/>
            <a:chOff x="5985650" y="2860025"/>
            <a:chExt cx="1396075" cy="1539775"/>
          </a:xfrm>
        </p:grpSpPr>
        <p:sp>
          <p:nvSpPr>
            <p:cNvPr id="4574" name="Google Shape;4574;p5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55"/>
          <p:cNvGrpSpPr/>
          <p:nvPr/>
        </p:nvGrpSpPr>
        <p:grpSpPr>
          <a:xfrm>
            <a:off x="4704254" y="971307"/>
            <a:ext cx="725845" cy="699975"/>
            <a:chOff x="4249973" y="1201875"/>
            <a:chExt cx="1958568" cy="1888762"/>
          </a:xfrm>
        </p:grpSpPr>
        <p:sp>
          <p:nvSpPr>
            <p:cNvPr id="4607" name="Google Shape;4607;p5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8" name="Google Shape;4608;p55"/>
            <p:cNvGrpSpPr/>
            <p:nvPr/>
          </p:nvGrpSpPr>
          <p:grpSpPr>
            <a:xfrm>
              <a:off x="5853086" y="1789142"/>
              <a:ext cx="355454" cy="1048099"/>
              <a:chOff x="5576108" y="2016725"/>
              <a:chExt cx="565200" cy="1666560"/>
            </a:xfrm>
          </p:grpSpPr>
          <p:sp>
            <p:nvSpPr>
              <p:cNvPr id="4609" name="Google Shape;4609;p5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10" name="Google Shape;4610;p5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1" name="Google Shape;4611;p55"/>
            <p:cNvGrpSpPr/>
            <p:nvPr/>
          </p:nvGrpSpPr>
          <p:grpSpPr>
            <a:xfrm>
              <a:off x="4869455" y="2691676"/>
              <a:ext cx="1013897" cy="398961"/>
              <a:chOff x="4012057" y="3451825"/>
              <a:chExt cx="1612175" cy="634379"/>
            </a:xfrm>
          </p:grpSpPr>
          <p:sp>
            <p:nvSpPr>
              <p:cNvPr id="4612" name="Google Shape;4612;p5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13" name="Google Shape;4613;p5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55"/>
            <p:cNvGrpSpPr/>
            <p:nvPr/>
          </p:nvGrpSpPr>
          <p:grpSpPr>
            <a:xfrm>
              <a:off x="4276937" y="2155961"/>
              <a:ext cx="651965" cy="891358"/>
              <a:chOff x="3069908" y="2599997"/>
              <a:chExt cx="1036675" cy="1417328"/>
            </a:xfrm>
          </p:grpSpPr>
          <p:sp>
            <p:nvSpPr>
              <p:cNvPr id="4615" name="Google Shape;4615;p5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16" name="Google Shape;4616;p5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7" name="Google Shape;4617;p55"/>
            <p:cNvGrpSpPr/>
            <p:nvPr/>
          </p:nvGrpSpPr>
          <p:grpSpPr>
            <a:xfrm>
              <a:off x="5054918" y="1201875"/>
              <a:ext cx="999548" cy="602711"/>
              <a:chOff x="4306958" y="1082925"/>
              <a:chExt cx="1589359" cy="958358"/>
            </a:xfrm>
          </p:grpSpPr>
          <p:sp>
            <p:nvSpPr>
              <p:cNvPr id="4618" name="Google Shape;4618;p5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19" name="Google Shape;4619;p5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0" name="Google Shape;4620;p55"/>
            <p:cNvGrpSpPr/>
            <p:nvPr/>
          </p:nvGrpSpPr>
          <p:grpSpPr>
            <a:xfrm>
              <a:off x="4249973" y="1303451"/>
              <a:ext cx="799317" cy="841334"/>
              <a:chOff x="3027033" y="1244439"/>
              <a:chExt cx="1270977" cy="1337786"/>
            </a:xfrm>
          </p:grpSpPr>
          <p:sp>
            <p:nvSpPr>
              <p:cNvPr id="4621" name="Google Shape;4621;p5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22" name="Google Shape;4622;p5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23" name="Google Shape;4623;p55"/>
          <p:cNvGrpSpPr/>
          <p:nvPr/>
        </p:nvGrpSpPr>
        <p:grpSpPr>
          <a:xfrm>
            <a:off x="4057119" y="1858087"/>
            <a:ext cx="750769" cy="683784"/>
            <a:chOff x="4204684" y="2104422"/>
            <a:chExt cx="699822" cy="637382"/>
          </a:xfrm>
        </p:grpSpPr>
        <p:grpSp>
          <p:nvGrpSpPr>
            <p:cNvPr id="4624" name="Google Shape;4624;p55"/>
            <p:cNvGrpSpPr/>
            <p:nvPr/>
          </p:nvGrpSpPr>
          <p:grpSpPr>
            <a:xfrm>
              <a:off x="4204684" y="2430067"/>
              <a:ext cx="342957" cy="311738"/>
              <a:chOff x="4204684" y="2430067"/>
              <a:chExt cx="342957" cy="311738"/>
            </a:xfrm>
          </p:grpSpPr>
          <p:sp>
            <p:nvSpPr>
              <p:cNvPr id="4625" name="Google Shape;4625;p5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7" name="Google Shape;4627;p55"/>
            <p:cNvGrpSpPr/>
            <p:nvPr/>
          </p:nvGrpSpPr>
          <p:grpSpPr>
            <a:xfrm>
              <a:off x="4561586" y="2430067"/>
              <a:ext cx="342920" cy="311738"/>
              <a:chOff x="4561586" y="2430067"/>
              <a:chExt cx="342920" cy="311738"/>
            </a:xfrm>
          </p:grpSpPr>
          <p:sp>
            <p:nvSpPr>
              <p:cNvPr id="4628" name="Google Shape;4628;p5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55"/>
            <p:cNvGrpSpPr/>
            <p:nvPr/>
          </p:nvGrpSpPr>
          <p:grpSpPr>
            <a:xfrm>
              <a:off x="4561586" y="2104422"/>
              <a:ext cx="342920" cy="311738"/>
              <a:chOff x="4561586" y="2104422"/>
              <a:chExt cx="342920" cy="311738"/>
            </a:xfrm>
          </p:grpSpPr>
          <p:sp>
            <p:nvSpPr>
              <p:cNvPr id="4631" name="Google Shape;4631;p5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3" name="Google Shape;4633;p55"/>
            <p:cNvGrpSpPr/>
            <p:nvPr/>
          </p:nvGrpSpPr>
          <p:grpSpPr>
            <a:xfrm>
              <a:off x="4204684" y="2104422"/>
              <a:ext cx="342957" cy="311664"/>
              <a:chOff x="4204684" y="2104422"/>
              <a:chExt cx="342957" cy="311664"/>
            </a:xfrm>
          </p:grpSpPr>
          <p:sp>
            <p:nvSpPr>
              <p:cNvPr id="4634" name="Google Shape;4634;p5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36" name="Google Shape;4636;p55"/>
          <p:cNvGrpSpPr/>
          <p:nvPr/>
        </p:nvGrpSpPr>
        <p:grpSpPr>
          <a:xfrm>
            <a:off x="5521552" y="971301"/>
            <a:ext cx="660591" cy="688867"/>
            <a:chOff x="5830645" y="1267368"/>
            <a:chExt cx="530340" cy="553040"/>
          </a:xfrm>
        </p:grpSpPr>
        <p:sp>
          <p:nvSpPr>
            <p:cNvPr id="4637" name="Google Shape;4637;p5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8" name="Google Shape;4638;p55"/>
            <p:cNvGrpSpPr/>
            <p:nvPr/>
          </p:nvGrpSpPr>
          <p:grpSpPr>
            <a:xfrm>
              <a:off x="5830645" y="1267368"/>
              <a:ext cx="259743" cy="269909"/>
              <a:chOff x="5830645" y="1267368"/>
              <a:chExt cx="259743" cy="269909"/>
            </a:xfrm>
          </p:grpSpPr>
          <p:sp>
            <p:nvSpPr>
              <p:cNvPr id="4639" name="Google Shape;4639;p5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55"/>
            <p:cNvGrpSpPr/>
            <p:nvPr/>
          </p:nvGrpSpPr>
          <p:grpSpPr>
            <a:xfrm>
              <a:off x="6101293" y="1267368"/>
              <a:ext cx="259692" cy="269909"/>
              <a:chOff x="6101293" y="1267368"/>
              <a:chExt cx="259692" cy="269909"/>
            </a:xfrm>
          </p:grpSpPr>
          <p:sp>
            <p:nvSpPr>
              <p:cNvPr id="4642" name="Google Shape;4642;p5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4" name="Google Shape;4644;p55"/>
            <p:cNvGrpSpPr/>
            <p:nvPr/>
          </p:nvGrpSpPr>
          <p:grpSpPr>
            <a:xfrm>
              <a:off x="5830645" y="1550500"/>
              <a:ext cx="259692" cy="269909"/>
              <a:chOff x="5830645" y="1550500"/>
              <a:chExt cx="259692" cy="269909"/>
            </a:xfrm>
          </p:grpSpPr>
          <p:sp>
            <p:nvSpPr>
              <p:cNvPr id="4645" name="Google Shape;4645;p5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55"/>
            <p:cNvGrpSpPr/>
            <p:nvPr/>
          </p:nvGrpSpPr>
          <p:grpSpPr>
            <a:xfrm>
              <a:off x="6101293" y="1550500"/>
              <a:ext cx="259692" cy="269909"/>
              <a:chOff x="6101293" y="1550500"/>
              <a:chExt cx="259692" cy="269909"/>
            </a:xfrm>
          </p:grpSpPr>
          <p:sp>
            <p:nvSpPr>
              <p:cNvPr id="4648" name="Google Shape;4648;p5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50" name="Google Shape;4650;p55"/>
          <p:cNvGrpSpPr/>
          <p:nvPr/>
        </p:nvGrpSpPr>
        <p:grpSpPr>
          <a:xfrm>
            <a:off x="723705" y="1861761"/>
            <a:ext cx="697154" cy="679574"/>
            <a:chOff x="2679875" y="2361475"/>
            <a:chExt cx="780425" cy="760575"/>
          </a:xfrm>
        </p:grpSpPr>
        <p:sp>
          <p:nvSpPr>
            <p:cNvPr id="4651" name="Google Shape;4651;p5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7" name="Google Shape;4657;p55"/>
          <p:cNvGrpSpPr/>
          <p:nvPr/>
        </p:nvGrpSpPr>
        <p:grpSpPr>
          <a:xfrm>
            <a:off x="3122864" y="971353"/>
            <a:ext cx="735829" cy="684547"/>
            <a:chOff x="3351965" y="1148808"/>
            <a:chExt cx="750770" cy="698375"/>
          </a:xfrm>
        </p:grpSpPr>
        <p:grpSp>
          <p:nvGrpSpPr>
            <p:cNvPr id="4658" name="Google Shape;4658;p55"/>
            <p:cNvGrpSpPr/>
            <p:nvPr/>
          </p:nvGrpSpPr>
          <p:grpSpPr>
            <a:xfrm>
              <a:off x="3586796" y="1148808"/>
              <a:ext cx="294857" cy="286830"/>
              <a:chOff x="3750225" y="1774000"/>
              <a:chExt cx="149575" cy="145525"/>
            </a:xfrm>
          </p:grpSpPr>
          <p:sp>
            <p:nvSpPr>
              <p:cNvPr id="4659" name="Google Shape;4659;p5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55"/>
            <p:cNvGrpSpPr/>
            <p:nvPr/>
          </p:nvGrpSpPr>
          <p:grpSpPr>
            <a:xfrm>
              <a:off x="3779245" y="1375768"/>
              <a:ext cx="323490" cy="286978"/>
              <a:chOff x="3847850" y="1889150"/>
              <a:chExt cx="164100" cy="145600"/>
            </a:xfrm>
          </p:grpSpPr>
          <p:sp>
            <p:nvSpPr>
              <p:cNvPr id="4662" name="Google Shape;4662;p5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55"/>
            <p:cNvGrpSpPr/>
            <p:nvPr/>
          </p:nvGrpSpPr>
          <p:grpSpPr>
            <a:xfrm>
              <a:off x="3351965" y="1330435"/>
              <a:ext cx="295449" cy="285401"/>
              <a:chOff x="3631100" y="1866150"/>
              <a:chExt cx="149875" cy="144800"/>
            </a:xfrm>
          </p:grpSpPr>
          <p:sp>
            <p:nvSpPr>
              <p:cNvPr id="4665" name="Google Shape;4665;p5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7" name="Google Shape;4667;p55"/>
            <p:cNvGrpSpPr/>
            <p:nvPr/>
          </p:nvGrpSpPr>
          <p:grpSpPr>
            <a:xfrm>
              <a:off x="3548208" y="1560352"/>
              <a:ext cx="294808" cy="286830"/>
              <a:chOff x="3730650" y="1982800"/>
              <a:chExt cx="149550" cy="145525"/>
            </a:xfrm>
          </p:grpSpPr>
          <p:sp>
            <p:nvSpPr>
              <p:cNvPr id="4668" name="Google Shape;4668;p5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70" name="Google Shape;4670;p55"/>
          <p:cNvGrpSpPr/>
          <p:nvPr/>
        </p:nvGrpSpPr>
        <p:grpSpPr>
          <a:xfrm>
            <a:off x="7624517" y="971307"/>
            <a:ext cx="804565" cy="677795"/>
            <a:chOff x="7636443" y="1204988"/>
            <a:chExt cx="804565" cy="677795"/>
          </a:xfrm>
        </p:grpSpPr>
        <p:grpSp>
          <p:nvGrpSpPr>
            <p:cNvPr id="4671" name="Google Shape;4671;p55"/>
            <p:cNvGrpSpPr/>
            <p:nvPr/>
          </p:nvGrpSpPr>
          <p:grpSpPr>
            <a:xfrm>
              <a:off x="7636443" y="1509705"/>
              <a:ext cx="804565" cy="373078"/>
              <a:chOff x="7636443" y="1509705"/>
              <a:chExt cx="804565" cy="373078"/>
            </a:xfrm>
          </p:grpSpPr>
          <p:sp>
            <p:nvSpPr>
              <p:cNvPr id="4672" name="Google Shape;4672;p5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4" name="Google Shape;4674;p55"/>
            <p:cNvGrpSpPr/>
            <p:nvPr/>
          </p:nvGrpSpPr>
          <p:grpSpPr>
            <a:xfrm>
              <a:off x="7636443" y="1408133"/>
              <a:ext cx="804565" cy="373078"/>
              <a:chOff x="7636443" y="1408133"/>
              <a:chExt cx="804565" cy="373078"/>
            </a:xfrm>
          </p:grpSpPr>
          <p:sp>
            <p:nvSpPr>
              <p:cNvPr id="4675" name="Google Shape;4675;p5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7" name="Google Shape;4677;p55"/>
            <p:cNvGrpSpPr/>
            <p:nvPr/>
          </p:nvGrpSpPr>
          <p:grpSpPr>
            <a:xfrm>
              <a:off x="7636443" y="1306560"/>
              <a:ext cx="804565" cy="373078"/>
              <a:chOff x="7636443" y="1306560"/>
              <a:chExt cx="804565" cy="373078"/>
            </a:xfrm>
          </p:grpSpPr>
          <p:sp>
            <p:nvSpPr>
              <p:cNvPr id="4678" name="Google Shape;4678;p5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55"/>
            <p:cNvGrpSpPr/>
            <p:nvPr/>
          </p:nvGrpSpPr>
          <p:grpSpPr>
            <a:xfrm>
              <a:off x="7636443" y="1204988"/>
              <a:ext cx="804565" cy="373078"/>
              <a:chOff x="7636443" y="1204988"/>
              <a:chExt cx="804565" cy="373078"/>
            </a:xfrm>
          </p:grpSpPr>
          <p:sp>
            <p:nvSpPr>
              <p:cNvPr id="4681" name="Google Shape;4681;p5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83" name="Google Shape;4683;p55"/>
          <p:cNvGrpSpPr/>
          <p:nvPr/>
        </p:nvGrpSpPr>
        <p:grpSpPr>
          <a:xfrm>
            <a:off x="4963363" y="1878721"/>
            <a:ext cx="661339" cy="661188"/>
            <a:chOff x="3990000" y="975400"/>
            <a:chExt cx="3934200" cy="3933300"/>
          </a:xfrm>
        </p:grpSpPr>
        <p:sp>
          <p:nvSpPr>
            <p:cNvPr id="4684" name="Google Shape;4684;p5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8" name="Google Shape;4688;p55"/>
          <p:cNvGrpSpPr/>
          <p:nvPr/>
        </p:nvGrpSpPr>
        <p:grpSpPr>
          <a:xfrm>
            <a:off x="6607011" y="1857359"/>
            <a:ext cx="868881" cy="684241"/>
            <a:chOff x="6598259" y="2078634"/>
            <a:chExt cx="868881" cy="684241"/>
          </a:xfrm>
        </p:grpSpPr>
        <p:sp>
          <p:nvSpPr>
            <p:cNvPr id="4689" name="Google Shape;4689;p5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5" name="Google Shape;4695;p55"/>
            <p:cNvGrpSpPr/>
            <p:nvPr/>
          </p:nvGrpSpPr>
          <p:grpSpPr>
            <a:xfrm>
              <a:off x="6808175" y="2078634"/>
              <a:ext cx="452229" cy="684241"/>
              <a:chOff x="6808175" y="2078634"/>
              <a:chExt cx="452229" cy="684241"/>
            </a:xfrm>
          </p:grpSpPr>
          <p:sp>
            <p:nvSpPr>
              <p:cNvPr id="4696" name="Google Shape;4696;p5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2" name="Google Shape;4702;p55"/>
              <p:cNvGrpSpPr/>
              <p:nvPr/>
            </p:nvGrpSpPr>
            <p:grpSpPr>
              <a:xfrm>
                <a:off x="6821586" y="2078634"/>
                <a:ext cx="426871" cy="684241"/>
                <a:chOff x="6821586" y="2078634"/>
                <a:chExt cx="426871" cy="684241"/>
              </a:xfrm>
            </p:grpSpPr>
            <p:grpSp>
              <p:nvGrpSpPr>
                <p:cNvPr id="4703" name="Google Shape;4703;p55"/>
                <p:cNvGrpSpPr/>
                <p:nvPr/>
              </p:nvGrpSpPr>
              <p:grpSpPr>
                <a:xfrm>
                  <a:off x="6821586" y="2078634"/>
                  <a:ext cx="426871" cy="684241"/>
                  <a:chOff x="6821586" y="2078634"/>
                  <a:chExt cx="426871" cy="684241"/>
                </a:xfrm>
              </p:grpSpPr>
              <p:sp>
                <p:nvSpPr>
                  <p:cNvPr id="4704" name="Google Shape;4704;p5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3" name="Google Shape;4723;p5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29" name="Google Shape;4729;p55"/>
          <p:cNvGrpSpPr/>
          <p:nvPr/>
        </p:nvGrpSpPr>
        <p:grpSpPr>
          <a:xfrm>
            <a:off x="716994" y="3531369"/>
            <a:ext cx="1340789" cy="640830"/>
            <a:chOff x="238125" y="1151100"/>
            <a:chExt cx="7139450" cy="3412300"/>
          </a:xfrm>
        </p:grpSpPr>
        <p:sp>
          <p:nvSpPr>
            <p:cNvPr id="4730" name="Google Shape;4730;p5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55"/>
          <p:cNvGrpSpPr/>
          <p:nvPr/>
        </p:nvGrpSpPr>
        <p:grpSpPr>
          <a:xfrm>
            <a:off x="5584217" y="2734650"/>
            <a:ext cx="985357" cy="585764"/>
            <a:chOff x="5145061" y="2881789"/>
            <a:chExt cx="1107641" cy="658458"/>
          </a:xfrm>
        </p:grpSpPr>
        <p:grpSp>
          <p:nvGrpSpPr>
            <p:cNvPr id="4743" name="Google Shape;4743;p55"/>
            <p:cNvGrpSpPr/>
            <p:nvPr/>
          </p:nvGrpSpPr>
          <p:grpSpPr>
            <a:xfrm>
              <a:off x="5722989" y="3244587"/>
              <a:ext cx="529713" cy="295659"/>
              <a:chOff x="5722989" y="3244587"/>
              <a:chExt cx="529713" cy="295659"/>
            </a:xfrm>
          </p:grpSpPr>
          <p:sp>
            <p:nvSpPr>
              <p:cNvPr id="4744" name="Google Shape;4744;p5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45" name="Google Shape;4745;p5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746" name="Google Shape;4746;p55"/>
            <p:cNvGrpSpPr/>
            <p:nvPr/>
          </p:nvGrpSpPr>
          <p:grpSpPr>
            <a:xfrm>
              <a:off x="5145061" y="3244587"/>
              <a:ext cx="536807" cy="295659"/>
              <a:chOff x="5145061" y="3244587"/>
              <a:chExt cx="536807" cy="295659"/>
            </a:xfrm>
          </p:grpSpPr>
          <p:sp>
            <p:nvSpPr>
              <p:cNvPr id="4747" name="Google Shape;4747;p5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48" name="Google Shape;4748;p5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749" name="Google Shape;4749;p55"/>
            <p:cNvGrpSpPr/>
            <p:nvPr/>
          </p:nvGrpSpPr>
          <p:grpSpPr>
            <a:xfrm>
              <a:off x="5341327" y="2898245"/>
              <a:ext cx="532309" cy="614891"/>
              <a:chOff x="5341327" y="2898245"/>
              <a:chExt cx="532309" cy="614891"/>
            </a:xfrm>
          </p:grpSpPr>
          <p:sp>
            <p:nvSpPr>
              <p:cNvPr id="4750" name="Google Shape;4750;p5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51" name="Google Shape;4751;p5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752" name="Google Shape;4752;p55"/>
            <p:cNvGrpSpPr/>
            <p:nvPr/>
          </p:nvGrpSpPr>
          <p:grpSpPr>
            <a:xfrm>
              <a:off x="5532290" y="2881789"/>
              <a:ext cx="620516" cy="305456"/>
              <a:chOff x="5532290" y="2881789"/>
              <a:chExt cx="620516" cy="305456"/>
            </a:xfrm>
          </p:grpSpPr>
          <p:sp>
            <p:nvSpPr>
              <p:cNvPr id="4753" name="Google Shape;4753;p5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54" name="Google Shape;4754;p5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755" name="Google Shape;4755;p55"/>
          <p:cNvGrpSpPr/>
          <p:nvPr/>
        </p:nvGrpSpPr>
        <p:grpSpPr>
          <a:xfrm>
            <a:off x="8163140" y="3526708"/>
            <a:ext cx="269068" cy="645491"/>
            <a:chOff x="7026852" y="3311869"/>
            <a:chExt cx="434331" cy="1041954"/>
          </a:xfrm>
        </p:grpSpPr>
        <p:sp>
          <p:nvSpPr>
            <p:cNvPr id="4756" name="Google Shape;4756;p5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55"/>
          <p:cNvGrpSpPr/>
          <p:nvPr/>
        </p:nvGrpSpPr>
        <p:grpSpPr>
          <a:xfrm>
            <a:off x="6179721" y="3565945"/>
            <a:ext cx="293882" cy="293836"/>
            <a:chOff x="4873519" y="3311869"/>
            <a:chExt cx="499374" cy="499296"/>
          </a:xfrm>
        </p:grpSpPr>
        <p:sp>
          <p:nvSpPr>
            <p:cNvPr id="4760" name="Google Shape;4760;p5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55"/>
          <p:cNvGrpSpPr/>
          <p:nvPr/>
        </p:nvGrpSpPr>
        <p:grpSpPr>
          <a:xfrm>
            <a:off x="6179721" y="3878317"/>
            <a:ext cx="293882" cy="293882"/>
            <a:chOff x="4873519" y="3875839"/>
            <a:chExt cx="499374" cy="499374"/>
          </a:xfrm>
        </p:grpSpPr>
        <p:sp>
          <p:nvSpPr>
            <p:cNvPr id="4763" name="Google Shape;4763;p5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5" name="Google Shape;4765;p55"/>
          <p:cNvGrpSpPr/>
          <p:nvPr/>
        </p:nvGrpSpPr>
        <p:grpSpPr>
          <a:xfrm>
            <a:off x="2410248" y="1850269"/>
            <a:ext cx="698104" cy="698208"/>
            <a:chOff x="2565073" y="2075876"/>
            <a:chExt cx="672482" cy="672518"/>
          </a:xfrm>
        </p:grpSpPr>
        <p:sp>
          <p:nvSpPr>
            <p:cNvPr id="4766" name="Google Shape;4766;p5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55"/>
          <p:cNvGrpSpPr/>
          <p:nvPr/>
        </p:nvGrpSpPr>
        <p:grpSpPr>
          <a:xfrm>
            <a:off x="5633660" y="3534870"/>
            <a:ext cx="438354" cy="637329"/>
            <a:chOff x="1697726" y="3244179"/>
            <a:chExt cx="788124" cy="1146069"/>
          </a:xfrm>
        </p:grpSpPr>
        <p:sp>
          <p:nvSpPr>
            <p:cNvPr id="4773" name="Google Shape;4773;p5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5" name="Google Shape;4775;p55"/>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6" name="Google Shape;4776;p55"/>
          <p:cNvGrpSpPr/>
          <p:nvPr/>
        </p:nvGrpSpPr>
        <p:grpSpPr>
          <a:xfrm>
            <a:off x="7634874" y="1863232"/>
            <a:ext cx="799565" cy="670282"/>
            <a:chOff x="7617850" y="2063282"/>
            <a:chExt cx="799565" cy="670282"/>
          </a:xfrm>
        </p:grpSpPr>
        <p:cxnSp>
          <p:nvCxnSpPr>
            <p:cNvPr id="4777" name="Google Shape;4777;p5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778" name="Google Shape;4778;p5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779" name="Google Shape;4779;p5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780" name="Google Shape;4780;p5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781" name="Google Shape;4781;p5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782" name="Google Shape;4782;p5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783" name="Google Shape;4783;p55"/>
            <p:cNvGrpSpPr/>
            <p:nvPr/>
          </p:nvGrpSpPr>
          <p:grpSpPr>
            <a:xfrm>
              <a:off x="7734309" y="2063282"/>
              <a:ext cx="570957" cy="620095"/>
              <a:chOff x="7734309" y="2063282"/>
              <a:chExt cx="570957" cy="620095"/>
            </a:xfrm>
          </p:grpSpPr>
          <p:grpSp>
            <p:nvGrpSpPr>
              <p:cNvPr id="4784" name="Google Shape;4784;p55"/>
              <p:cNvGrpSpPr/>
              <p:nvPr/>
            </p:nvGrpSpPr>
            <p:grpSpPr>
              <a:xfrm>
                <a:off x="8031573" y="2063282"/>
                <a:ext cx="273693" cy="620095"/>
                <a:chOff x="8031573" y="2063282"/>
                <a:chExt cx="273693" cy="620095"/>
              </a:xfrm>
            </p:grpSpPr>
            <p:sp>
              <p:nvSpPr>
                <p:cNvPr id="4785" name="Google Shape;4785;p5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55"/>
              <p:cNvGrpSpPr/>
              <p:nvPr/>
            </p:nvGrpSpPr>
            <p:grpSpPr>
              <a:xfrm flipH="1">
                <a:off x="7734309" y="2063282"/>
                <a:ext cx="273693" cy="620095"/>
                <a:chOff x="8031573" y="2063282"/>
                <a:chExt cx="273693" cy="620095"/>
              </a:xfrm>
            </p:grpSpPr>
            <p:sp>
              <p:nvSpPr>
                <p:cNvPr id="4790" name="Google Shape;4790;p5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794" name="Google Shape;4794;p55"/>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6" name="Google Shape;4796;p55"/>
          <p:cNvGrpSpPr/>
          <p:nvPr/>
        </p:nvGrpSpPr>
        <p:grpSpPr>
          <a:xfrm>
            <a:off x="7821480" y="2716716"/>
            <a:ext cx="602567" cy="601884"/>
            <a:chOff x="1186975" y="238125"/>
            <a:chExt cx="5244275" cy="5238325"/>
          </a:xfrm>
        </p:grpSpPr>
        <p:sp>
          <p:nvSpPr>
            <p:cNvPr id="4797" name="Google Shape;4797;p5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55"/>
          <p:cNvGrpSpPr/>
          <p:nvPr/>
        </p:nvGrpSpPr>
        <p:grpSpPr>
          <a:xfrm>
            <a:off x="3264218" y="1856199"/>
            <a:ext cx="651848" cy="687338"/>
            <a:chOff x="3400515" y="2056248"/>
            <a:chExt cx="698134" cy="735987"/>
          </a:xfrm>
        </p:grpSpPr>
        <p:grpSp>
          <p:nvGrpSpPr>
            <p:cNvPr id="4802" name="Google Shape;4802;p55"/>
            <p:cNvGrpSpPr/>
            <p:nvPr/>
          </p:nvGrpSpPr>
          <p:grpSpPr>
            <a:xfrm>
              <a:off x="3400515" y="2283913"/>
              <a:ext cx="312919" cy="219900"/>
              <a:chOff x="3400515" y="2283913"/>
              <a:chExt cx="312919" cy="219900"/>
            </a:xfrm>
          </p:grpSpPr>
          <p:sp>
            <p:nvSpPr>
              <p:cNvPr id="4803" name="Google Shape;4803;p5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04" name="Google Shape;4804;p5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805" name="Google Shape;4805;p55"/>
            <p:cNvGrpSpPr/>
            <p:nvPr/>
          </p:nvGrpSpPr>
          <p:grpSpPr>
            <a:xfrm>
              <a:off x="3547823" y="2461089"/>
              <a:ext cx="219900" cy="331146"/>
              <a:chOff x="3547823" y="2461089"/>
              <a:chExt cx="219900" cy="331146"/>
            </a:xfrm>
          </p:grpSpPr>
          <p:sp>
            <p:nvSpPr>
              <p:cNvPr id="4806" name="Google Shape;4806;p5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07" name="Google Shape;4807;p5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808" name="Google Shape;4808;p55"/>
            <p:cNvGrpSpPr/>
            <p:nvPr/>
          </p:nvGrpSpPr>
          <p:grpSpPr>
            <a:xfrm>
              <a:off x="3734138" y="2461089"/>
              <a:ext cx="219900" cy="331146"/>
              <a:chOff x="3734138" y="2461089"/>
              <a:chExt cx="219900" cy="331146"/>
            </a:xfrm>
          </p:grpSpPr>
          <p:sp>
            <p:nvSpPr>
              <p:cNvPr id="4809" name="Google Shape;4809;p5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10" name="Google Shape;4810;p5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811" name="Google Shape;4811;p55"/>
            <p:cNvGrpSpPr/>
            <p:nvPr/>
          </p:nvGrpSpPr>
          <p:grpSpPr>
            <a:xfrm>
              <a:off x="3787560" y="2281742"/>
              <a:ext cx="311089" cy="219900"/>
              <a:chOff x="3787560" y="2281742"/>
              <a:chExt cx="311089" cy="219900"/>
            </a:xfrm>
          </p:grpSpPr>
          <p:sp>
            <p:nvSpPr>
              <p:cNvPr id="4812" name="Google Shape;4812;p5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13" name="Google Shape;4813;p5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814" name="Google Shape;4814;p55"/>
            <p:cNvGrpSpPr/>
            <p:nvPr/>
          </p:nvGrpSpPr>
          <p:grpSpPr>
            <a:xfrm>
              <a:off x="3637290" y="2056248"/>
              <a:ext cx="219900" cy="330736"/>
              <a:chOff x="3637290" y="2056248"/>
              <a:chExt cx="219900" cy="330736"/>
            </a:xfrm>
          </p:grpSpPr>
          <p:sp>
            <p:nvSpPr>
              <p:cNvPr id="4815" name="Google Shape;4815;p5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816" name="Google Shape;4816;p5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17" name="Google Shape;4817;p55"/>
          <p:cNvGrpSpPr/>
          <p:nvPr/>
        </p:nvGrpSpPr>
        <p:grpSpPr>
          <a:xfrm>
            <a:off x="2555923" y="2726206"/>
            <a:ext cx="1268144" cy="592394"/>
            <a:chOff x="238125" y="1188750"/>
            <a:chExt cx="7140450" cy="3335550"/>
          </a:xfrm>
        </p:grpSpPr>
        <p:sp>
          <p:nvSpPr>
            <p:cNvPr id="4818" name="Google Shape;4818;p5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3" name="Google Shape;4823;p55"/>
          <p:cNvGrpSpPr/>
          <p:nvPr/>
        </p:nvGrpSpPr>
        <p:grpSpPr>
          <a:xfrm>
            <a:off x="6663824" y="2728360"/>
            <a:ext cx="1053944" cy="590147"/>
            <a:chOff x="238125" y="1335475"/>
            <a:chExt cx="5418735" cy="3034175"/>
          </a:xfrm>
        </p:grpSpPr>
        <p:sp>
          <p:nvSpPr>
            <p:cNvPr id="4824" name="Google Shape;4824;p5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7" name="Google Shape;4827;p55"/>
          <p:cNvGrpSpPr/>
          <p:nvPr/>
        </p:nvGrpSpPr>
        <p:grpSpPr>
          <a:xfrm>
            <a:off x="4094633" y="3533260"/>
            <a:ext cx="1268207" cy="638939"/>
            <a:chOff x="3967651" y="3645904"/>
            <a:chExt cx="1479304" cy="745292"/>
          </a:xfrm>
        </p:grpSpPr>
        <p:grpSp>
          <p:nvGrpSpPr>
            <p:cNvPr id="4828" name="Google Shape;4828;p55"/>
            <p:cNvGrpSpPr/>
            <p:nvPr/>
          </p:nvGrpSpPr>
          <p:grpSpPr>
            <a:xfrm>
              <a:off x="3967651" y="4009026"/>
              <a:ext cx="1479304" cy="382170"/>
              <a:chOff x="3967651" y="4009026"/>
              <a:chExt cx="1479304" cy="382170"/>
            </a:xfrm>
          </p:grpSpPr>
          <p:grpSp>
            <p:nvGrpSpPr>
              <p:cNvPr id="4829" name="Google Shape;4829;p55"/>
              <p:cNvGrpSpPr/>
              <p:nvPr/>
            </p:nvGrpSpPr>
            <p:grpSpPr>
              <a:xfrm>
                <a:off x="4892216" y="4195630"/>
                <a:ext cx="554739" cy="195566"/>
                <a:chOff x="3604375" y="4892160"/>
                <a:chExt cx="1651500" cy="582215"/>
              </a:xfrm>
            </p:grpSpPr>
            <p:sp>
              <p:nvSpPr>
                <p:cNvPr id="4830" name="Google Shape;4830;p5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55"/>
              <p:cNvGrpSpPr/>
              <p:nvPr/>
            </p:nvGrpSpPr>
            <p:grpSpPr>
              <a:xfrm>
                <a:off x="3967651" y="4146303"/>
                <a:ext cx="579402" cy="244893"/>
                <a:chOff x="851875" y="4745310"/>
                <a:chExt cx="1724925" cy="729065"/>
              </a:xfrm>
            </p:grpSpPr>
            <p:sp>
              <p:nvSpPr>
                <p:cNvPr id="4833" name="Google Shape;4833;p5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55"/>
              <p:cNvGrpSpPr/>
              <p:nvPr/>
            </p:nvGrpSpPr>
            <p:grpSpPr>
              <a:xfrm>
                <a:off x="4460753" y="4009026"/>
                <a:ext cx="493110" cy="382170"/>
                <a:chOff x="2319875" y="4336625"/>
                <a:chExt cx="1468025" cy="1137750"/>
              </a:xfrm>
            </p:grpSpPr>
            <p:sp>
              <p:nvSpPr>
                <p:cNvPr id="4836" name="Google Shape;4836;p5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8" name="Google Shape;4838;p55"/>
            <p:cNvGrpSpPr/>
            <p:nvPr/>
          </p:nvGrpSpPr>
          <p:grpSpPr>
            <a:xfrm>
              <a:off x="4479443" y="3645904"/>
              <a:ext cx="455965" cy="388789"/>
              <a:chOff x="2957425" y="238100"/>
              <a:chExt cx="1910200" cy="1628775"/>
            </a:xfrm>
          </p:grpSpPr>
          <p:sp>
            <p:nvSpPr>
              <p:cNvPr id="4839" name="Google Shape;4839;p5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9" name="Google Shape;4849;p55"/>
          <p:cNvGrpSpPr/>
          <p:nvPr/>
        </p:nvGrpSpPr>
        <p:grpSpPr>
          <a:xfrm>
            <a:off x="2480746" y="3534460"/>
            <a:ext cx="1243128" cy="637739"/>
            <a:chOff x="2496310" y="3693351"/>
            <a:chExt cx="1342906" cy="688926"/>
          </a:xfrm>
        </p:grpSpPr>
        <p:grpSp>
          <p:nvGrpSpPr>
            <p:cNvPr id="4850" name="Google Shape;4850;p55"/>
            <p:cNvGrpSpPr/>
            <p:nvPr/>
          </p:nvGrpSpPr>
          <p:grpSpPr>
            <a:xfrm>
              <a:off x="2496310" y="3693351"/>
              <a:ext cx="1342906" cy="688875"/>
              <a:chOff x="2496310" y="3693351"/>
              <a:chExt cx="1342906" cy="688875"/>
            </a:xfrm>
          </p:grpSpPr>
          <p:sp>
            <p:nvSpPr>
              <p:cNvPr id="4851" name="Google Shape;4851;p5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57" name="Google Shape;4857;p55"/>
              <p:cNvCxnSpPr>
                <a:stCxn id="485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858" name="Google Shape;4858;p55"/>
              <p:cNvCxnSpPr>
                <a:stCxn id="485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859" name="Google Shape;4859;p55"/>
              <p:cNvCxnSpPr>
                <a:stCxn id="485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860" name="Google Shape;4860;p55"/>
              <p:cNvCxnSpPr>
                <a:stCxn id="485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861" name="Google Shape;4861;p55"/>
              <p:cNvCxnSpPr>
                <a:stCxn id="485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862" name="Google Shape;4862;p55"/>
            <p:cNvGrpSpPr/>
            <p:nvPr/>
          </p:nvGrpSpPr>
          <p:grpSpPr>
            <a:xfrm>
              <a:off x="2675275" y="3930557"/>
              <a:ext cx="1003306" cy="451719"/>
              <a:chOff x="2675275" y="4174282"/>
              <a:chExt cx="1003306" cy="451719"/>
            </a:xfrm>
          </p:grpSpPr>
          <p:sp>
            <p:nvSpPr>
              <p:cNvPr id="4863" name="Google Shape;4863;p5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6" name="Google Shape;4866;p55"/>
          <p:cNvGrpSpPr/>
          <p:nvPr/>
        </p:nvGrpSpPr>
        <p:grpSpPr>
          <a:xfrm>
            <a:off x="1654417" y="971307"/>
            <a:ext cx="574511" cy="874709"/>
            <a:chOff x="1715404" y="1112080"/>
            <a:chExt cx="642270" cy="977984"/>
          </a:xfrm>
        </p:grpSpPr>
        <p:grpSp>
          <p:nvGrpSpPr>
            <p:cNvPr id="4867" name="Google Shape;4867;p55"/>
            <p:cNvGrpSpPr/>
            <p:nvPr/>
          </p:nvGrpSpPr>
          <p:grpSpPr>
            <a:xfrm>
              <a:off x="1715404" y="1112080"/>
              <a:ext cx="642270" cy="977984"/>
              <a:chOff x="1715404" y="1112080"/>
              <a:chExt cx="642270" cy="977984"/>
            </a:xfrm>
          </p:grpSpPr>
          <p:sp>
            <p:nvSpPr>
              <p:cNvPr id="4868" name="Google Shape;4868;p5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0" name="Google Shape;4870;p55"/>
            <p:cNvGrpSpPr/>
            <p:nvPr/>
          </p:nvGrpSpPr>
          <p:grpSpPr>
            <a:xfrm>
              <a:off x="1768927" y="1165603"/>
              <a:ext cx="535225" cy="851367"/>
              <a:chOff x="1768927" y="1165603"/>
              <a:chExt cx="535225" cy="851367"/>
            </a:xfrm>
          </p:grpSpPr>
          <p:sp>
            <p:nvSpPr>
              <p:cNvPr id="4871" name="Google Shape;4871;p5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55"/>
            <p:cNvGrpSpPr/>
            <p:nvPr/>
          </p:nvGrpSpPr>
          <p:grpSpPr>
            <a:xfrm>
              <a:off x="1822449" y="1219125"/>
              <a:ext cx="428180" cy="718859"/>
              <a:chOff x="1822449" y="1219125"/>
              <a:chExt cx="428180" cy="718859"/>
            </a:xfrm>
          </p:grpSpPr>
          <p:sp>
            <p:nvSpPr>
              <p:cNvPr id="4874" name="Google Shape;4874;p5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6" name="Google Shape;4876;p55"/>
            <p:cNvGrpSpPr/>
            <p:nvPr/>
          </p:nvGrpSpPr>
          <p:grpSpPr>
            <a:xfrm>
              <a:off x="1875972" y="1272648"/>
              <a:ext cx="321135" cy="586939"/>
              <a:chOff x="1875972" y="1272648"/>
              <a:chExt cx="321135" cy="586939"/>
            </a:xfrm>
          </p:grpSpPr>
          <p:sp>
            <p:nvSpPr>
              <p:cNvPr id="4877" name="Google Shape;4877;p5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9" name="Google Shape;4879;p55"/>
          <p:cNvGrpSpPr/>
          <p:nvPr/>
        </p:nvGrpSpPr>
        <p:grpSpPr>
          <a:xfrm>
            <a:off x="7761578" y="3528028"/>
            <a:ext cx="293855" cy="644170"/>
            <a:chOff x="241025" y="3151575"/>
            <a:chExt cx="293855" cy="644170"/>
          </a:xfrm>
        </p:grpSpPr>
        <p:sp>
          <p:nvSpPr>
            <p:cNvPr id="4880" name="Google Shape;4880;p5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55"/>
          <p:cNvGrpSpPr/>
          <p:nvPr/>
        </p:nvGrpSpPr>
        <p:grpSpPr>
          <a:xfrm>
            <a:off x="709562" y="2728028"/>
            <a:ext cx="1779649" cy="591620"/>
            <a:chOff x="246070" y="1983375"/>
            <a:chExt cx="1855347" cy="616849"/>
          </a:xfrm>
        </p:grpSpPr>
        <p:sp>
          <p:nvSpPr>
            <p:cNvPr id="4883" name="Google Shape;4883;p5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2" name="Google Shape;4892;p55"/>
          <p:cNvGrpSpPr/>
          <p:nvPr/>
        </p:nvGrpSpPr>
        <p:grpSpPr>
          <a:xfrm>
            <a:off x="2320428" y="971307"/>
            <a:ext cx="711055" cy="745993"/>
            <a:chOff x="2496269" y="1171698"/>
            <a:chExt cx="761953" cy="799392"/>
          </a:xfrm>
        </p:grpSpPr>
        <p:grpSp>
          <p:nvGrpSpPr>
            <p:cNvPr id="4893" name="Google Shape;4893;p55"/>
            <p:cNvGrpSpPr/>
            <p:nvPr/>
          </p:nvGrpSpPr>
          <p:grpSpPr>
            <a:xfrm>
              <a:off x="2496269" y="1171698"/>
              <a:ext cx="761953" cy="723022"/>
              <a:chOff x="2496269" y="1171698"/>
              <a:chExt cx="761953" cy="723022"/>
            </a:xfrm>
          </p:grpSpPr>
          <p:sp>
            <p:nvSpPr>
              <p:cNvPr id="4894" name="Google Shape;4894;p5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6" name="Google Shape;4896;p55"/>
              <p:cNvGrpSpPr/>
              <p:nvPr/>
            </p:nvGrpSpPr>
            <p:grpSpPr>
              <a:xfrm>
                <a:off x="2496269" y="1171698"/>
                <a:ext cx="761953" cy="723022"/>
                <a:chOff x="2496269" y="1120652"/>
                <a:chExt cx="761953" cy="723022"/>
              </a:xfrm>
            </p:grpSpPr>
            <p:grpSp>
              <p:nvGrpSpPr>
                <p:cNvPr id="4897" name="Google Shape;4897;p55"/>
                <p:cNvGrpSpPr/>
                <p:nvPr/>
              </p:nvGrpSpPr>
              <p:grpSpPr>
                <a:xfrm>
                  <a:off x="2496269" y="1120652"/>
                  <a:ext cx="761953" cy="723022"/>
                  <a:chOff x="2496269" y="1120652"/>
                  <a:chExt cx="761953" cy="723022"/>
                </a:xfrm>
              </p:grpSpPr>
              <p:grpSp>
                <p:nvGrpSpPr>
                  <p:cNvPr id="4898" name="Google Shape;4898;p55"/>
                  <p:cNvGrpSpPr/>
                  <p:nvPr/>
                </p:nvGrpSpPr>
                <p:grpSpPr>
                  <a:xfrm>
                    <a:off x="2496269" y="1304589"/>
                    <a:ext cx="407089" cy="305057"/>
                    <a:chOff x="2496269" y="1304589"/>
                    <a:chExt cx="407089" cy="305057"/>
                  </a:xfrm>
                </p:grpSpPr>
                <p:sp>
                  <p:nvSpPr>
                    <p:cNvPr id="4899" name="Google Shape;4899;p5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55"/>
                  <p:cNvGrpSpPr/>
                  <p:nvPr/>
                </p:nvGrpSpPr>
                <p:grpSpPr>
                  <a:xfrm>
                    <a:off x="2586468" y="1493376"/>
                    <a:ext cx="358850" cy="349656"/>
                    <a:chOff x="2586468" y="1493376"/>
                    <a:chExt cx="358850" cy="349656"/>
                  </a:xfrm>
                </p:grpSpPr>
                <p:sp>
                  <p:nvSpPr>
                    <p:cNvPr id="4902" name="Google Shape;4902;p5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4" name="Google Shape;4904;p55"/>
                  <p:cNvGrpSpPr/>
                  <p:nvPr/>
                </p:nvGrpSpPr>
                <p:grpSpPr>
                  <a:xfrm>
                    <a:off x="2807939" y="1494024"/>
                    <a:ext cx="358857" cy="349650"/>
                    <a:chOff x="2807939" y="1494024"/>
                    <a:chExt cx="358857" cy="349650"/>
                  </a:xfrm>
                </p:grpSpPr>
                <p:sp>
                  <p:nvSpPr>
                    <p:cNvPr id="4905" name="Google Shape;4905;p5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55"/>
                  <p:cNvGrpSpPr/>
                  <p:nvPr/>
                </p:nvGrpSpPr>
                <p:grpSpPr>
                  <a:xfrm>
                    <a:off x="2851133" y="1305635"/>
                    <a:ext cx="407089" cy="305057"/>
                    <a:chOff x="2851133" y="1305635"/>
                    <a:chExt cx="407089" cy="305057"/>
                  </a:xfrm>
                </p:grpSpPr>
                <p:sp>
                  <p:nvSpPr>
                    <p:cNvPr id="4908" name="Google Shape;4908;p5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0" name="Google Shape;4910;p55"/>
                  <p:cNvGrpSpPr/>
                  <p:nvPr/>
                </p:nvGrpSpPr>
                <p:grpSpPr>
                  <a:xfrm>
                    <a:off x="2727495" y="1120652"/>
                    <a:ext cx="300271" cy="396358"/>
                    <a:chOff x="2727495" y="1120652"/>
                    <a:chExt cx="300271" cy="396358"/>
                  </a:xfrm>
                </p:grpSpPr>
                <p:sp>
                  <p:nvSpPr>
                    <p:cNvPr id="4911" name="Google Shape;4911;p5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13" name="Google Shape;4913;p55"/>
                <p:cNvGrpSpPr/>
                <p:nvPr/>
              </p:nvGrpSpPr>
              <p:grpSpPr>
                <a:xfrm>
                  <a:off x="2722305" y="1350460"/>
                  <a:ext cx="308357" cy="308344"/>
                  <a:chOff x="2722305" y="1350460"/>
                  <a:chExt cx="308357" cy="308344"/>
                </a:xfrm>
              </p:grpSpPr>
              <p:sp>
                <p:nvSpPr>
                  <p:cNvPr id="4914" name="Google Shape;4914;p5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5" name="Google Shape;4915;p55"/>
                  <p:cNvGrpSpPr/>
                  <p:nvPr/>
                </p:nvGrpSpPr>
                <p:grpSpPr>
                  <a:xfrm>
                    <a:off x="2725064" y="1364529"/>
                    <a:ext cx="297954" cy="280182"/>
                    <a:chOff x="2725064" y="1364529"/>
                    <a:chExt cx="297954" cy="280182"/>
                  </a:xfrm>
                </p:grpSpPr>
                <p:sp>
                  <p:nvSpPr>
                    <p:cNvPr id="4916" name="Google Shape;4916;p5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921" name="Google Shape;4921;p5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6" name="Google Shape;4926;p55"/>
          <p:cNvGrpSpPr/>
          <p:nvPr/>
        </p:nvGrpSpPr>
        <p:grpSpPr>
          <a:xfrm>
            <a:off x="3909129" y="2727412"/>
            <a:ext cx="1569144" cy="591015"/>
            <a:chOff x="3820100" y="3023049"/>
            <a:chExt cx="1303926" cy="491162"/>
          </a:xfrm>
        </p:grpSpPr>
        <p:grpSp>
          <p:nvGrpSpPr>
            <p:cNvPr id="4927" name="Google Shape;4927;p55"/>
            <p:cNvGrpSpPr/>
            <p:nvPr/>
          </p:nvGrpSpPr>
          <p:grpSpPr>
            <a:xfrm>
              <a:off x="3820100" y="3023072"/>
              <a:ext cx="1303926" cy="491139"/>
              <a:chOff x="3820100" y="3023072"/>
              <a:chExt cx="1303926" cy="491139"/>
            </a:xfrm>
          </p:grpSpPr>
          <p:sp>
            <p:nvSpPr>
              <p:cNvPr id="4928" name="Google Shape;4928;p5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0" name="Google Shape;4930;p55"/>
            <p:cNvGrpSpPr/>
            <p:nvPr/>
          </p:nvGrpSpPr>
          <p:grpSpPr>
            <a:xfrm>
              <a:off x="4132439" y="3023645"/>
              <a:ext cx="393633" cy="177096"/>
              <a:chOff x="4132439" y="3023645"/>
              <a:chExt cx="393633" cy="177096"/>
            </a:xfrm>
          </p:grpSpPr>
          <p:sp>
            <p:nvSpPr>
              <p:cNvPr id="4931" name="Google Shape;4931;p5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55"/>
            <p:cNvGrpSpPr/>
            <p:nvPr/>
          </p:nvGrpSpPr>
          <p:grpSpPr>
            <a:xfrm>
              <a:off x="3921811" y="3023049"/>
              <a:ext cx="1002397" cy="388943"/>
              <a:chOff x="3921811" y="3023049"/>
              <a:chExt cx="1002397" cy="388943"/>
            </a:xfrm>
          </p:grpSpPr>
          <p:sp>
            <p:nvSpPr>
              <p:cNvPr id="4934" name="Google Shape;4934;p5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55"/>
            <p:cNvGrpSpPr/>
            <p:nvPr/>
          </p:nvGrpSpPr>
          <p:grpSpPr>
            <a:xfrm>
              <a:off x="4023645" y="3023049"/>
              <a:ext cx="683032" cy="286722"/>
              <a:chOff x="4023645" y="3023049"/>
              <a:chExt cx="683032" cy="286722"/>
            </a:xfrm>
          </p:grpSpPr>
          <p:sp>
            <p:nvSpPr>
              <p:cNvPr id="4937" name="Google Shape;4937;p5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9" name="Google Shape;4939;p55"/>
          <p:cNvGrpSpPr/>
          <p:nvPr/>
        </p:nvGrpSpPr>
        <p:grpSpPr>
          <a:xfrm>
            <a:off x="1541251" y="1854258"/>
            <a:ext cx="713522" cy="688025"/>
            <a:chOff x="1706078" y="2092648"/>
            <a:chExt cx="660913" cy="637296"/>
          </a:xfrm>
        </p:grpSpPr>
        <p:sp>
          <p:nvSpPr>
            <p:cNvPr id="4940" name="Google Shape;4940;p5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1" name="Google Shape;4941;p55"/>
            <p:cNvGrpSpPr/>
            <p:nvPr/>
          </p:nvGrpSpPr>
          <p:grpSpPr>
            <a:xfrm>
              <a:off x="1706078" y="2092648"/>
              <a:ext cx="660913" cy="575241"/>
              <a:chOff x="1706078" y="2092648"/>
              <a:chExt cx="660913" cy="575241"/>
            </a:xfrm>
          </p:grpSpPr>
          <p:sp>
            <p:nvSpPr>
              <p:cNvPr id="4942" name="Google Shape;4942;p5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45" name="Google Shape;4945;p55"/>
          <p:cNvGrpSpPr/>
          <p:nvPr/>
        </p:nvGrpSpPr>
        <p:grpSpPr>
          <a:xfrm>
            <a:off x="6303109" y="971806"/>
            <a:ext cx="1317459" cy="684168"/>
            <a:chOff x="238125" y="999450"/>
            <a:chExt cx="7140700" cy="3708225"/>
          </a:xfrm>
        </p:grpSpPr>
        <p:sp>
          <p:nvSpPr>
            <p:cNvPr id="4946" name="Google Shape;4946;p5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8" name="Shape 4958"/>
        <p:cNvGrpSpPr/>
        <p:nvPr/>
      </p:nvGrpSpPr>
      <p:grpSpPr>
        <a:xfrm>
          <a:off x="0" y="0"/>
          <a:ext cx="0" cy="0"/>
          <a:chOff x="0" y="0"/>
          <a:chExt cx="0" cy="0"/>
        </a:xfrm>
      </p:grpSpPr>
      <p:grpSp>
        <p:nvGrpSpPr>
          <p:cNvPr id="4959" name="Google Shape;4959;p56"/>
          <p:cNvGrpSpPr/>
          <p:nvPr/>
        </p:nvGrpSpPr>
        <p:grpSpPr>
          <a:xfrm>
            <a:off x="717027" y="967622"/>
            <a:ext cx="1636117" cy="1526144"/>
            <a:chOff x="729238" y="1179665"/>
            <a:chExt cx="1636117" cy="1526144"/>
          </a:xfrm>
        </p:grpSpPr>
        <p:grpSp>
          <p:nvGrpSpPr>
            <p:cNvPr id="4960" name="Google Shape;4960;p56"/>
            <p:cNvGrpSpPr/>
            <p:nvPr/>
          </p:nvGrpSpPr>
          <p:grpSpPr>
            <a:xfrm>
              <a:off x="729238" y="1179665"/>
              <a:ext cx="80700" cy="1526144"/>
              <a:chOff x="729238" y="1179665"/>
              <a:chExt cx="80700" cy="1526144"/>
            </a:xfrm>
          </p:grpSpPr>
          <p:sp>
            <p:nvSpPr>
              <p:cNvPr id="4961" name="Google Shape;4961;p5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1" name="Google Shape;4971;p56"/>
            <p:cNvGrpSpPr/>
            <p:nvPr/>
          </p:nvGrpSpPr>
          <p:grpSpPr>
            <a:xfrm>
              <a:off x="903098" y="1179665"/>
              <a:ext cx="80700" cy="1526144"/>
              <a:chOff x="903098" y="1179665"/>
              <a:chExt cx="80700" cy="1526144"/>
            </a:xfrm>
          </p:grpSpPr>
          <p:sp>
            <p:nvSpPr>
              <p:cNvPr id="4972" name="Google Shape;4972;p5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2" name="Google Shape;4982;p56"/>
            <p:cNvGrpSpPr/>
            <p:nvPr/>
          </p:nvGrpSpPr>
          <p:grpSpPr>
            <a:xfrm>
              <a:off x="1076958" y="1179665"/>
              <a:ext cx="80700" cy="1526144"/>
              <a:chOff x="1076958" y="1179665"/>
              <a:chExt cx="80700" cy="1526144"/>
            </a:xfrm>
          </p:grpSpPr>
          <p:sp>
            <p:nvSpPr>
              <p:cNvPr id="4983" name="Google Shape;4983;p5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56"/>
            <p:cNvGrpSpPr/>
            <p:nvPr/>
          </p:nvGrpSpPr>
          <p:grpSpPr>
            <a:xfrm>
              <a:off x="1247707" y="1179665"/>
              <a:ext cx="80700" cy="1526144"/>
              <a:chOff x="1247707" y="1179665"/>
              <a:chExt cx="80700" cy="1526144"/>
            </a:xfrm>
          </p:grpSpPr>
          <p:sp>
            <p:nvSpPr>
              <p:cNvPr id="4994" name="Google Shape;4994;p5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4" name="Google Shape;5004;p56"/>
            <p:cNvGrpSpPr/>
            <p:nvPr/>
          </p:nvGrpSpPr>
          <p:grpSpPr>
            <a:xfrm>
              <a:off x="1421567" y="1179665"/>
              <a:ext cx="80700" cy="1526144"/>
              <a:chOff x="1421567" y="1179665"/>
              <a:chExt cx="80700" cy="1526144"/>
            </a:xfrm>
          </p:grpSpPr>
          <p:sp>
            <p:nvSpPr>
              <p:cNvPr id="5005" name="Google Shape;5005;p5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5" name="Google Shape;5015;p56"/>
            <p:cNvGrpSpPr/>
            <p:nvPr/>
          </p:nvGrpSpPr>
          <p:grpSpPr>
            <a:xfrm>
              <a:off x="1592327" y="1179665"/>
              <a:ext cx="80700" cy="1526144"/>
              <a:chOff x="1592327" y="1179665"/>
              <a:chExt cx="80700" cy="1526144"/>
            </a:xfrm>
          </p:grpSpPr>
          <p:sp>
            <p:nvSpPr>
              <p:cNvPr id="5016" name="Google Shape;5016;p5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56"/>
            <p:cNvGrpSpPr/>
            <p:nvPr/>
          </p:nvGrpSpPr>
          <p:grpSpPr>
            <a:xfrm>
              <a:off x="1766187" y="1179665"/>
              <a:ext cx="80700" cy="1526144"/>
              <a:chOff x="1766187" y="1179665"/>
              <a:chExt cx="80700" cy="1526144"/>
            </a:xfrm>
          </p:grpSpPr>
          <p:sp>
            <p:nvSpPr>
              <p:cNvPr id="5027" name="Google Shape;5027;p5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56"/>
            <p:cNvGrpSpPr/>
            <p:nvPr/>
          </p:nvGrpSpPr>
          <p:grpSpPr>
            <a:xfrm>
              <a:off x="1936935" y="1179665"/>
              <a:ext cx="80700" cy="1526144"/>
              <a:chOff x="1936935" y="1179665"/>
              <a:chExt cx="80700" cy="1526144"/>
            </a:xfrm>
          </p:grpSpPr>
          <p:sp>
            <p:nvSpPr>
              <p:cNvPr id="5038" name="Google Shape;5038;p5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56"/>
            <p:cNvGrpSpPr/>
            <p:nvPr/>
          </p:nvGrpSpPr>
          <p:grpSpPr>
            <a:xfrm>
              <a:off x="2110795" y="1179665"/>
              <a:ext cx="80700" cy="1526144"/>
              <a:chOff x="2110795" y="1179665"/>
              <a:chExt cx="80700" cy="1526144"/>
            </a:xfrm>
          </p:grpSpPr>
          <p:sp>
            <p:nvSpPr>
              <p:cNvPr id="5049" name="Google Shape;5049;p5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9" name="Google Shape;5059;p56"/>
            <p:cNvGrpSpPr/>
            <p:nvPr/>
          </p:nvGrpSpPr>
          <p:grpSpPr>
            <a:xfrm>
              <a:off x="2284655" y="1179665"/>
              <a:ext cx="80700" cy="1526144"/>
              <a:chOff x="2284655" y="1179665"/>
              <a:chExt cx="80700" cy="1526144"/>
            </a:xfrm>
          </p:grpSpPr>
          <p:sp>
            <p:nvSpPr>
              <p:cNvPr id="5060" name="Google Shape;5060;p5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0" name="Google Shape;5070;p56"/>
          <p:cNvGrpSpPr/>
          <p:nvPr/>
        </p:nvGrpSpPr>
        <p:grpSpPr>
          <a:xfrm>
            <a:off x="2611693" y="986760"/>
            <a:ext cx="1364248" cy="1102133"/>
            <a:chOff x="2623904" y="1198803"/>
            <a:chExt cx="1364248" cy="1102133"/>
          </a:xfrm>
        </p:grpSpPr>
        <p:grpSp>
          <p:nvGrpSpPr>
            <p:cNvPr id="5071" name="Google Shape;5071;p56"/>
            <p:cNvGrpSpPr/>
            <p:nvPr/>
          </p:nvGrpSpPr>
          <p:grpSpPr>
            <a:xfrm>
              <a:off x="2623907" y="1198803"/>
              <a:ext cx="1364245" cy="273000"/>
              <a:chOff x="2623907" y="1198803"/>
              <a:chExt cx="1364245" cy="273000"/>
            </a:xfrm>
          </p:grpSpPr>
          <p:sp>
            <p:nvSpPr>
              <p:cNvPr id="5072" name="Google Shape;5072;p5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7" name="Google Shape;5077;p56"/>
            <p:cNvGrpSpPr/>
            <p:nvPr/>
          </p:nvGrpSpPr>
          <p:grpSpPr>
            <a:xfrm>
              <a:off x="2623904" y="1476964"/>
              <a:ext cx="1364245" cy="273000"/>
              <a:chOff x="2623904" y="1476964"/>
              <a:chExt cx="1364245" cy="273000"/>
            </a:xfrm>
          </p:grpSpPr>
          <p:sp>
            <p:nvSpPr>
              <p:cNvPr id="5078" name="Google Shape;5078;p5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56"/>
            <p:cNvGrpSpPr/>
            <p:nvPr/>
          </p:nvGrpSpPr>
          <p:grpSpPr>
            <a:xfrm>
              <a:off x="2623907" y="1749775"/>
              <a:ext cx="1364245" cy="273000"/>
              <a:chOff x="2623907" y="1749775"/>
              <a:chExt cx="1364245" cy="273000"/>
            </a:xfrm>
          </p:grpSpPr>
          <p:sp>
            <p:nvSpPr>
              <p:cNvPr id="5084" name="Google Shape;5084;p5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9" name="Google Shape;5089;p56"/>
            <p:cNvGrpSpPr/>
            <p:nvPr/>
          </p:nvGrpSpPr>
          <p:grpSpPr>
            <a:xfrm>
              <a:off x="2623904" y="2027936"/>
              <a:ext cx="1364245" cy="273000"/>
              <a:chOff x="2623904" y="2027936"/>
              <a:chExt cx="1364245" cy="273000"/>
            </a:xfrm>
          </p:grpSpPr>
          <p:sp>
            <p:nvSpPr>
              <p:cNvPr id="5090" name="Google Shape;5090;p5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95" name="Google Shape;5095;p56"/>
          <p:cNvGrpSpPr/>
          <p:nvPr/>
        </p:nvGrpSpPr>
        <p:grpSpPr>
          <a:xfrm>
            <a:off x="2601154" y="2445833"/>
            <a:ext cx="1387541" cy="159124"/>
            <a:chOff x="3200660" y="2180272"/>
            <a:chExt cx="2563824" cy="378237"/>
          </a:xfrm>
        </p:grpSpPr>
        <p:sp>
          <p:nvSpPr>
            <p:cNvPr id="5096" name="Google Shape;5096;p5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4" name="Google Shape;5114;p56"/>
          <p:cNvGrpSpPr/>
          <p:nvPr/>
        </p:nvGrpSpPr>
        <p:grpSpPr>
          <a:xfrm>
            <a:off x="2597679" y="2723597"/>
            <a:ext cx="1390502" cy="159625"/>
            <a:chOff x="3530150" y="2790075"/>
            <a:chExt cx="1962600" cy="225300"/>
          </a:xfrm>
        </p:grpSpPr>
        <p:sp>
          <p:nvSpPr>
            <p:cNvPr id="5115" name="Google Shape;5115;p5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7" name="Google Shape;5117;p56"/>
          <p:cNvGrpSpPr/>
          <p:nvPr/>
        </p:nvGrpSpPr>
        <p:grpSpPr>
          <a:xfrm>
            <a:off x="2597736" y="3001862"/>
            <a:ext cx="1411629" cy="154175"/>
            <a:chOff x="3558802" y="4011244"/>
            <a:chExt cx="1866000" cy="111600"/>
          </a:xfrm>
        </p:grpSpPr>
        <p:sp>
          <p:nvSpPr>
            <p:cNvPr id="5118" name="Google Shape;5118;p5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56"/>
          <p:cNvGrpSpPr/>
          <p:nvPr/>
        </p:nvGrpSpPr>
        <p:grpSpPr>
          <a:xfrm>
            <a:off x="2598024" y="2207432"/>
            <a:ext cx="1383503" cy="119761"/>
            <a:chOff x="3465975" y="2270258"/>
            <a:chExt cx="1986364" cy="171947"/>
          </a:xfrm>
        </p:grpSpPr>
        <p:sp>
          <p:nvSpPr>
            <p:cNvPr id="5121" name="Google Shape;5121;p5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9" name="Google Shape;5129;p56"/>
          <p:cNvGrpSpPr/>
          <p:nvPr/>
        </p:nvGrpSpPr>
        <p:grpSpPr>
          <a:xfrm>
            <a:off x="2609031" y="3571205"/>
            <a:ext cx="1369531" cy="195460"/>
            <a:chOff x="723300" y="4253549"/>
            <a:chExt cx="2276482" cy="324900"/>
          </a:xfrm>
        </p:grpSpPr>
        <p:sp>
          <p:nvSpPr>
            <p:cNvPr id="5130" name="Google Shape;5130;p5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56"/>
          <p:cNvGrpSpPr/>
          <p:nvPr/>
        </p:nvGrpSpPr>
        <p:grpSpPr>
          <a:xfrm>
            <a:off x="2598592" y="3272446"/>
            <a:ext cx="1389066" cy="180119"/>
            <a:chOff x="705948" y="3788465"/>
            <a:chExt cx="2308953" cy="299400"/>
          </a:xfrm>
        </p:grpSpPr>
        <p:sp>
          <p:nvSpPr>
            <p:cNvPr id="5136" name="Google Shape;5136;p5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1" name="Google Shape;5141;p56"/>
          <p:cNvGrpSpPr/>
          <p:nvPr/>
        </p:nvGrpSpPr>
        <p:grpSpPr>
          <a:xfrm>
            <a:off x="4195583" y="1876400"/>
            <a:ext cx="1433821" cy="191501"/>
            <a:chOff x="4273350" y="2088443"/>
            <a:chExt cx="1433821" cy="191501"/>
          </a:xfrm>
        </p:grpSpPr>
        <p:grpSp>
          <p:nvGrpSpPr>
            <p:cNvPr id="5142" name="Google Shape;5142;p56"/>
            <p:cNvGrpSpPr/>
            <p:nvPr/>
          </p:nvGrpSpPr>
          <p:grpSpPr>
            <a:xfrm>
              <a:off x="4273350" y="2088443"/>
              <a:ext cx="1433821" cy="0"/>
              <a:chOff x="5224975" y="2962250"/>
              <a:chExt cx="1544400" cy="0"/>
            </a:xfrm>
          </p:grpSpPr>
          <p:cxnSp>
            <p:nvCxnSpPr>
              <p:cNvPr id="5143" name="Google Shape;5143;p5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144" name="Google Shape;5144;p5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145" name="Google Shape;5145;p56"/>
            <p:cNvGrpSpPr/>
            <p:nvPr/>
          </p:nvGrpSpPr>
          <p:grpSpPr>
            <a:xfrm>
              <a:off x="4273350" y="2279944"/>
              <a:ext cx="1433821" cy="0"/>
              <a:chOff x="5224975" y="2962250"/>
              <a:chExt cx="1544400" cy="0"/>
            </a:xfrm>
          </p:grpSpPr>
          <p:cxnSp>
            <p:nvCxnSpPr>
              <p:cNvPr id="5146" name="Google Shape;5146;p5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147" name="Google Shape;5147;p5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148" name="Google Shape;5148;p56"/>
          <p:cNvGrpSpPr/>
          <p:nvPr/>
        </p:nvGrpSpPr>
        <p:grpSpPr>
          <a:xfrm>
            <a:off x="2646529" y="3885304"/>
            <a:ext cx="1304609" cy="294074"/>
            <a:chOff x="2658741" y="4097347"/>
            <a:chExt cx="1304609" cy="294074"/>
          </a:xfrm>
        </p:grpSpPr>
        <p:grpSp>
          <p:nvGrpSpPr>
            <p:cNvPr id="5149" name="Google Shape;5149;p56"/>
            <p:cNvGrpSpPr/>
            <p:nvPr/>
          </p:nvGrpSpPr>
          <p:grpSpPr>
            <a:xfrm>
              <a:off x="2658741" y="4097347"/>
              <a:ext cx="118572" cy="294074"/>
              <a:chOff x="3343310" y="4475555"/>
              <a:chExt cx="127717" cy="316753"/>
            </a:xfrm>
          </p:grpSpPr>
          <p:sp>
            <p:nvSpPr>
              <p:cNvPr id="5150" name="Google Shape;5150;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56"/>
            <p:cNvGrpSpPr/>
            <p:nvPr/>
          </p:nvGrpSpPr>
          <p:grpSpPr>
            <a:xfrm>
              <a:off x="3815519" y="4098388"/>
              <a:ext cx="147831" cy="291991"/>
              <a:chOff x="3527539" y="4476677"/>
              <a:chExt cx="159232" cy="314510"/>
            </a:xfrm>
          </p:grpSpPr>
          <p:sp>
            <p:nvSpPr>
              <p:cNvPr id="5153" name="Google Shape;5153;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56"/>
            <p:cNvGrpSpPr/>
            <p:nvPr/>
          </p:nvGrpSpPr>
          <p:grpSpPr>
            <a:xfrm>
              <a:off x="3511696" y="4098388"/>
              <a:ext cx="147831" cy="291991"/>
              <a:chOff x="3527539" y="4476677"/>
              <a:chExt cx="159232" cy="314510"/>
            </a:xfrm>
          </p:grpSpPr>
          <p:sp>
            <p:nvSpPr>
              <p:cNvPr id="5156" name="Google Shape;5156;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56"/>
            <p:cNvGrpSpPr/>
            <p:nvPr/>
          </p:nvGrpSpPr>
          <p:grpSpPr>
            <a:xfrm>
              <a:off x="3207874" y="4098388"/>
              <a:ext cx="147831" cy="291991"/>
              <a:chOff x="3527539" y="4476677"/>
              <a:chExt cx="159232" cy="314510"/>
            </a:xfrm>
          </p:grpSpPr>
          <p:sp>
            <p:nvSpPr>
              <p:cNvPr id="5159" name="Google Shape;5159;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1" name="Google Shape;5161;p56"/>
            <p:cNvGrpSpPr/>
            <p:nvPr/>
          </p:nvGrpSpPr>
          <p:grpSpPr>
            <a:xfrm>
              <a:off x="2933305" y="4097347"/>
              <a:ext cx="118572" cy="294074"/>
              <a:chOff x="3343310" y="4475555"/>
              <a:chExt cx="127717" cy="316753"/>
            </a:xfrm>
          </p:grpSpPr>
          <p:sp>
            <p:nvSpPr>
              <p:cNvPr id="5162" name="Google Shape;5162;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4" name="Google Shape;5164;p56"/>
          <p:cNvGrpSpPr/>
          <p:nvPr/>
        </p:nvGrpSpPr>
        <p:grpSpPr>
          <a:xfrm>
            <a:off x="4197138" y="963998"/>
            <a:ext cx="1430711" cy="751237"/>
            <a:chOff x="5159450" y="1919950"/>
            <a:chExt cx="1541050" cy="862500"/>
          </a:xfrm>
        </p:grpSpPr>
        <p:sp>
          <p:nvSpPr>
            <p:cNvPr id="5165" name="Google Shape;5165;p5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166" name="Google Shape;5166;p56"/>
            <p:cNvGrpSpPr/>
            <p:nvPr/>
          </p:nvGrpSpPr>
          <p:grpSpPr>
            <a:xfrm>
              <a:off x="5159450" y="1919950"/>
              <a:ext cx="1541050" cy="862500"/>
              <a:chOff x="5159450" y="1919950"/>
              <a:chExt cx="1541050" cy="862500"/>
            </a:xfrm>
          </p:grpSpPr>
          <p:cxnSp>
            <p:nvCxnSpPr>
              <p:cNvPr id="5167" name="Google Shape;5167;p5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168" name="Google Shape;5168;p5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169" name="Google Shape;5169;p56"/>
          <p:cNvGrpSpPr/>
          <p:nvPr/>
        </p:nvGrpSpPr>
        <p:grpSpPr>
          <a:xfrm>
            <a:off x="4245275" y="2227768"/>
            <a:ext cx="1334436" cy="967914"/>
            <a:chOff x="4294923" y="2439811"/>
            <a:chExt cx="1334436" cy="967914"/>
          </a:xfrm>
        </p:grpSpPr>
        <p:grpSp>
          <p:nvGrpSpPr>
            <p:cNvPr id="5170" name="Google Shape;5170;p56"/>
            <p:cNvGrpSpPr/>
            <p:nvPr/>
          </p:nvGrpSpPr>
          <p:grpSpPr>
            <a:xfrm>
              <a:off x="4960455" y="2469658"/>
              <a:ext cx="668904" cy="885524"/>
              <a:chOff x="4960455" y="2469658"/>
              <a:chExt cx="668904" cy="885524"/>
            </a:xfrm>
          </p:grpSpPr>
          <p:sp>
            <p:nvSpPr>
              <p:cNvPr id="5171" name="Google Shape;5171;p5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56"/>
            <p:cNvGrpSpPr/>
            <p:nvPr/>
          </p:nvGrpSpPr>
          <p:grpSpPr>
            <a:xfrm>
              <a:off x="4294923" y="2469658"/>
              <a:ext cx="668951" cy="885524"/>
              <a:chOff x="4294923" y="2469658"/>
              <a:chExt cx="668951" cy="885524"/>
            </a:xfrm>
          </p:grpSpPr>
          <p:sp>
            <p:nvSpPr>
              <p:cNvPr id="5178" name="Google Shape;5178;p5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4" name="Google Shape;5184;p5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56"/>
          <p:cNvGrpSpPr/>
          <p:nvPr/>
        </p:nvGrpSpPr>
        <p:grpSpPr>
          <a:xfrm>
            <a:off x="4231478" y="3282213"/>
            <a:ext cx="1430949" cy="897289"/>
            <a:chOff x="4351371" y="3547942"/>
            <a:chExt cx="1345130" cy="843475"/>
          </a:xfrm>
        </p:grpSpPr>
        <p:grpSp>
          <p:nvGrpSpPr>
            <p:cNvPr id="5186" name="Google Shape;5186;p56"/>
            <p:cNvGrpSpPr/>
            <p:nvPr/>
          </p:nvGrpSpPr>
          <p:grpSpPr>
            <a:xfrm>
              <a:off x="4351371" y="4209917"/>
              <a:ext cx="1345130" cy="181500"/>
              <a:chOff x="4351371" y="4209917"/>
              <a:chExt cx="1345130" cy="181500"/>
            </a:xfrm>
          </p:grpSpPr>
          <p:sp>
            <p:nvSpPr>
              <p:cNvPr id="5187" name="Google Shape;5187;p5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88" name="Google Shape;5188;p5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189" name="Google Shape;5189;p56"/>
            <p:cNvGrpSpPr/>
            <p:nvPr/>
          </p:nvGrpSpPr>
          <p:grpSpPr>
            <a:xfrm>
              <a:off x="4403010" y="3985221"/>
              <a:ext cx="1109518" cy="181500"/>
              <a:chOff x="4403010" y="3985221"/>
              <a:chExt cx="1109518" cy="181500"/>
            </a:xfrm>
          </p:grpSpPr>
          <p:sp>
            <p:nvSpPr>
              <p:cNvPr id="5190" name="Google Shape;5190;p5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1" name="Google Shape;5191;p5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192" name="Google Shape;5192;p56"/>
            <p:cNvGrpSpPr/>
            <p:nvPr/>
          </p:nvGrpSpPr>
          <p:grpSpPr>
            <a:xfrm>
              <a:off x="4618704" y="3766582"/>
              <a:ext cx="807858" cy="181500"/>
              <a:chOff x="4618704" y="3766582"/>
              <a:chExt cx="807858" cy="181500"/>
            </a:xfrm>
          </p:grpSpPr>
          <p:sp>
            <p:nvSpPr>
              <p:cNvPr id="5193" name="Google Shape;5193;p5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4" name="Google Shape;5194;p5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195" name="Google Shape;5195;p56"/>
            <p:cNvGrpSpPr/>
            <p:nvPr/>
          </p:nvGrpSpPr>
          <p:grpSpPr>
            <a:xfrm>
              <a:off x="4735238" y="3547942"/>
              <a:ext cx="462839" cy="181500"/>
              <a:chOff x="4735238" y="3547942"/>
              <a:chExt cx="462839" cy="181500"/>
            </a:xfrm>
          </p:grpSpPr>
          <p:sp>
            <p:nvSpPr>
              <p:cNvPr id="5196" name="Google Shape;5196;p5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7" name="Google Shape;5197;p5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198" name="Google Shape;5198;p56"/>
          <p:cNvGrpSpPr/>
          <p:nvPr/>
        </p:nvGrpSpPr>
        <p:grpSpPr>
          <a:xfrm>
            <a:off x="7407836" y="2217537"/>
            <a:ext cx="1020955" cy="928853"/>
            <a:chOff x="926675" y="238125"/>
            <a:chExt cx="5755100" cy="5232975"/>
          </a:xfrm>
        </p:grpSpPr>
        <p:sp>
          <p:nvSpPr>
            <p:cNvPr id="5199" name="Google Shape;5199;p5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56"/>
          <p:cNvGrpSpPr/>
          <p:nvPr/>
        </p:nvGrpSpPr>
        <p:grpSpPr>
          <a:xfrm>
            <a:off x="715210" y="2616272"/>
            <a:ext cx="1695374" cy="1560837"/>
            <a:chOff x="727421" y="2828315"/>
            <a:chExt cx="1695374" cy="1560837"/>
          </a:xfrm>
        </p:grpSpPr>
        <p:grpSp>
          <p:nvGrpSpPr>
            <p:cNvPr id="5204" name="Google Shape;5204;p56"/>
            <p:cNvGrpSpPr/>
            <p:nvPr/>
          </p:nvGrpSpPr>
          <p:grpSpPr>
            <a:xfrm>
              <a:off x="727421" y="2828315"/>
              <a:ext cx="1695374" cy="1560837"/>
              <a:chOff x="734799" y="2782450"/>
              <a:chExt cx="1571100" cy="1577400"/>
            </a:xfrm>
          </p:grpSpPr>
          <p:cxnSp>
            <p:nvCxnSpPr>
              <p:cNvPr id="5205" name="Google Shape;5205;p5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206" name="Google Shape;5206;p5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207" name="Google Shape;5207;p56"/>
            <p:cNvGrpSpPr/>
            <p:nvPr/>
          </p:nvGrpSpPr>
          <p:grpSpPr>
            <a:xfrm>
              <a:off x="819108" y="2882501"/>
              <a:ext cx="1556791" cy="1426186"/>
              <a:chOff x="819108" y="2882501"/>
              <a:chExt cx="1556791" cy="1426186"/>
            </a:xfrm>
          </p:grpSpPr>
          <p:grpSp>
            <p:nvGrpSpPr>
              <p:cNvPr id="5208" name="Google Shape;5208;p56"/>
              <p:cNvGrpSpPr/>
              <p:nvPr/>
            </p:nvGrpSpPr>
            <p:grpSpPr>
              <a:xfrm>
                <a:off x="819108" y="2882501"/>
                <a:ext cx="103104" cy="1426186"/>
                <a:chOff x="4674013" y="3100904"/>
                <a:chExt cx="122758" cy="1698043"/>
              </a:xfrm>
            </p:grpSpPr>
            <p:sp>
              <p:nvSpPr>
                <p:cNvPr id="5209" name="Google Shape;5209;p5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56"/>
              <p:cNvGrpSpPr/>
              <p:nvPr/>
            </p:nvGrpSpPr>
            <p:grpSpPr>
              <a:xfrm>
                <a:off x="1062475" y="2882501"/>
                <a:ext cx="103104" cy="1426186"/>
                <a:chOff x="4940438" y="3100904"/>
                <a:chExt cx="122758" cy="1698043"/>
              </a:xfrm>
            </p:grpSpPr>
            <p:sp>
              <p:nvSpPr>
                <p:cNvPr id="5217" name="Google Shape;5217;p5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56"/>
              <p:cNvGrpSpPr/>
              <p:nvPr/>
            </p:nvGrpSpPr>
            <p:grpSpPr>
              <a:xfrm>
                <a:off x="1299324" y="2882501"/>
                <a:ext cx="103104" cy="1426186"/>
                <a:chOff x="5206863" y="3100904"/>
                <a:chExt cx="122758" cy="1698043"/>
              </a:xfrm>
            </p:grpSpPr>
            <p:sp>
              <p:nvSpPr>
                <p:cNvPr id="5225" name="Google Shape;5225;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2" name="Google Shape;5232;p56"/>
              <p:cNvGrpSpPr/>
              <p:nvPr/>
            </p:nvGrpSpPr>
            <p:grpSpPr>
              <a:xfrm>
                <a:off x="1786057" y="2882501"/>
                <a:ext cx="103104" cy="1426186"/>
                <a:chOff x="6006138" y="3143629"/>
                <a:chExt cx="122758" cy="1698043"/>
              </a:xfrm>
            </p:grpSpPr>
            <p:sp>
              <p:nvSpPr>
                <p:cNvPr id="5233" name="Google Shape;5233;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56"/>
              <p:cNvGrpSpPr/>
              <p:nvPr/>
            </p:nvGrpSpPr>
            <p:grpSpPr>
              <a:xfrm>
                <a:off x="2029422" y="2882501"/>
                <a:ext cx="103104" cy="1426186"/>
                <a:chOff x="6805413" y="3100904"/>
                <a:chExt cx="122758" cy="1698043"/>
              </a:xfrm>
            </p:grpSpPr>
            <p:sp>
              <p:nvSpPr>
                <p:cNvPr id="5241" name="Google Shape;5241;p5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56"/>
              <p:cNvGrpSpPr/>
              <p:nvPr/>
            </p:nvGrpSpPr>
            <p:grpSpPr>
              <a:xfrm>
                <a:off x="2272795" y="2882501"/>
                <a:ext cx="103104" cy="1426186"/>
                <a:chOff x="5206863" y="3100904"/>
                <a:chExt cx="122758" cy="1698043"/>
              </a:xfrm>
            </p:grpSpPr>
            <p:sp>
              <p:nvSpPr>
                <p:cNvPr id="5249" name="Google Shape;5249;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6" name="Google Shape;5256;p56"/>
              <p:cNvGrpSpPr/>
              <p:nvPr/>
            </p:nvGrpSpPr>
            <p:grpSpPr>
              <a:xfrm>
                <a:off x="1542694" y="2882501"/>
                <a:ext cx="103104" cy="1426186"/>
                <a:chOff x="6006138" y="3143629"/>
                <a:chExt cx="122758" cy="1698043"/>
              </a:xfrm>
            </p:grpSpPr>
            <p:sp>
              <p:nvSpPr>
                <p:cNvPr id="5257" name="Google Shape;5257;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64" name="Google Shape;5264;p56"/>
          <p:cNvGrpSpPr/>
          <p:nvPr/>
        </p:nvGrpSpPr>
        <p:grpSpPr>
          <a:xfrm>
            <a:off x="5671260" y="3305994"/>
            <a:ext cx="2749952" cy="870677"/>
            <a:chOff x="238125" y="1725700"/>
            <a:chExt cx="7139025" cy="2260325"/>
          </a:xfrm>
        </p:grpSpPr>
        <p:sp>
          <p:nvSpPr>
            <p:cNvPr id="5265" name="Google Shape;5265;p5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56"/>
          <p:cNvGrpSpPr/>
          <p:nvPr/>
        </p:nvGrpSpPr>
        <p:grpSpPr>
          <a:xfrm>
            <a:off x="5941424" y="2247740"/>
            <a:ext cx="1105452" cy="916747"/>
            <a:chOff x="5249100" y="1210600"/>
            <a:chExt cx="3502700" cy="2904775"/>
          </a:xfrm>
        </p:grpSpPr>
        <p:sp>
          <p:nvSpPr>
            <p:cNvPr id="5276" name="Google Shape;5276;p5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80" name="Google Shape;5280;p5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281" name="Google Shape;5281;p5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282" name="Google Shape;5282;p5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283" name="Google Shape;5283;p5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284" name="Google Shape;5284;p5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56"/>
          <p:cNvGrpSpPr/>
          <p:nvPr/>
        </p:nvGrpSpPr>
        <p:grpSpPr>
          <a:xfrm>
            <a:off x="7123972" y="967158"/>
            <a:ext cx="1304650" cy="1124856"/>
            <a:chOff x="7287122" y="1165658"/>
            <a:chExt cx="1219413" cy="1051365"/>
          </a:xfrm>
        </p:grpSpPr>
        <p:grpSp>
          <p:nvGrpSpPr>
            <p:cNvPr id="5286" name="Google Shape;5286;p56"/>
            <p:cNvGrpSpPr/>
            <p:nvPr/>
          </p:nvGrpSpPr>
          <p:grpSpPr>
            <a:xfrm>
              <a:off x="7287122" y="1969723"/>
              <a:ext cx="1219413" cy="247300"/>
              <a:chOff x="7287122" y="1969723"/>
              <a:chExt cx="1219413" cy="247300"/>
            </a:xfrm>
          </p:grpSpPr>
          <p:sp>
            <p:nvSpPr>
              <p:cNvPr id="5287" name="Google Shape;5287;p5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8" name="Google Shape;5288;p56"/>
              <p:cNvGrpSpPr/>
              <p:nvPr/>
            </p:nvGrpSpPr>
            <p:grpSpPr>
              <a:xfrm>
                <a:off x="7287122" y="2063892"/>
                <a:ext cx="1151753" cy="73428"/>
                <a:chOff x="7287122" y="2063892"/>
                <a:chExt cx="1151753" cy="73428"/>
              </a:xfrm>
            </p:grpSpPr>
            <p:sp>
              <p:nvSpPr>
                <p:cNvPr id="5289" name="Google Shape;5289;p5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0" name="Google Shape;5290;p5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291" name="Google Shape;5291;p56"/>
            <p:cNvGrpSpPr/>
            <p:nvPr/>
          </p:nvGrpSpPr>
          <p:grpSpPr>
            <a:xfrm>
              <a:off x="7287122" y="1712201"/>
              <a:ext cx="1219403" cy="246767"/>
              <a:chOff x="7287122" y="1712201"/>
              <a:chExt cx="1219403" cy="246767"/>
            </a:xfrm>
          </p:grpSpPr>
          <p:sp>
            <p:nvSpPr>
              <p:cNvPr id="5292" name="Google Shape;5292;p5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3" name="Google Shape;5293;p56"/>
              <p:cNvGrpSpPr/>
              <p:nvPr/>
            </p:nvGrpSpPr>
            <p:grpSpPr>
              <a:xfrm>
                <a:off x="7287122" y="1842861"/>
                <a:ext cx="1005303" cy="73419"/>
                <a:chOff x="7287122" y="1842861"/>
                <a:chExt cx="1005303" cy="73419"/>
              </a:xfrm>
            </p:grpSpPr>
            <p:sp>
              <p:nvSpPr>
                <p:cNvPr id="5294" name="Google Shape;5294;p5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5" name="Google Shape;5295;p5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296" name="Google Shape;5296;p56"/>
            <p:cNvGrpSpPr/>
            <p:nvPr/>
          </p:nvGrpSpPr>
          <p:grpSpPr>
            <a:xfrm>
              <a:off x="7287122" y="1447520"/>
              <a:ext cx="1219403" cy="286667"/>
              <a:chOff x="7287122" y="1447520"/>
              <a:chExt cx="1219403" cy="286667"/>
            </a:xfrm>
          </p:grpSpPr>
          <p:sp>
            <p:nvSpPr>
              <p:cNvPr id="5297" name="Google Shape;5297;p5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8" name="Google Shape;5298;p56"/>
              <p:cNvGrpSpPr/>
              <p:nvPr/>
            </p:nvGrpSpPr>
            <p:grpSpPr>
              <a:xfrm>
                <a:off x="7287122" y="1581977"/>
                <a:ext cx="852803" cy="73428"/>
                <a:chOff x="7287122" y="1581977"/>
                <a:chExt cx="852803" cy="73428"/>
              </a:xfrm>
            </p:grpSpPr>
            <p:sp>
              <p:nvSpPr>
                <p:cNvPr id="5299" name="Google Shape;5299;p5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00" name="Google Shape;5300;p5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301" name="Google Shape;5301;p56"/>
            <p:cNvGrpSpPr/>
            <p:nvPr/>
          </p:nvGrpSpPr>
          <p:grpSpPr>
            <a:xfrm>
              <a:off x="7287122" y="1165658"/>
              <a:ext cx="1219403" cy="344253"/>
              <a:chOff x="7287122" y="1165658"/>
              <a:chExt cx="1219403" cy="344253"/>
            </a:xfrm>
          </p:grpSpPr>
          <p:sp>
            <p:nvSpPr>
              <p:cNvPr id="5302" name="Google Shape;5302;p5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3" name="Google Shape;5303;p56"/>
              <p:cNvGrpSpPr/>
              <p:nvPr/>
            </p:nvGrpSpPr>
            <p:grpSpPr>
              <a:xfrm>
                <a:off x="7287122" y="1341025"/>
                <a:ext cx="695703" cy="73419"/>
                <a:chOff x="7287122" y="1341025"/>
                <a:chExt cx="695703" cy="73419"/>
              </a:xfrm>
            </p:grpSpPr>
            <p:sp>
              <p:nvSpPr>
                <p:cNvPr id="5304" name="Google Shape;5304;p5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05" name="Google Shape;5305;p5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306" name="Google Shape;5306;p56"/>
          <p:cNvGrpSpPr/>
          <p:nvPr/>
        </p:nvGrpSpPr>
        <p:grpSpPr>
          <a:xfrm>
            <a:off x="5790464" y="973181"/>
            <a:ext cx="1397729" cy="1098540"/>
            <a:chOff x="5900602" y="1193063"/>
            <a:chExt cx="1299851" cy="1021707"/>
          </a:xfrm>
        </p:grpSpPr>
        <p:grpSp>
          <p:nvGrpSpPr>
            <p:cNvPr id="5307" name="Google Shape;5307;p56"/>
            <p:cNvGrpSpPr/>
            <p:nvPr/>
          </p:nvGrpSpPr>
          <p:grpSpPr>
            <a:xfrm>
              <a:off x="6520337" y="1193063"/>
              <a:ext cx="341815" cy="799959"/>
              <a:chOff x="6520337" y="1193063"/>
              <a:chExt cx="341815" cy="799959"/>
            </a:xfrm>
          </p:grpSpPr>
          <p:grpSp>
            <p:nvGrpSpPr>
              <p:cNvPr id="5308" name="Google Shape;5308;p56"/>
              <p:cNvGrpSpPr/>
              <p:nvPr/>
            </p:nvGrpSpPr>
            <p:grpSpPr>
              <a:xfrm>
                <a:off x="6520337" y="1589527"/>
                <a:ext cx="213950" cy="403494"/>
                <a:chOff x="6520337" y="1589527"/>
                <a:chExt cx="213950" cy="403494"/>
              </a:xfrm>
            </p:grpSpPr>
            <p:sp>
              <p:nvSpPr>
                <p:cNvPr id="5309" name="Google Shape;5309;p5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1" name="Google Shape;5311;p56"/>
              <p:cNvGrpSpPr/>
              <p:nvPr/>
            </p:nvGrpSpPr>
            <p:grpSpPr>
              <a:xfrm>
                <a:off x="6577204" y="1193063"/>
                <a:ext cx="284947" cy="464512"/>
                <a:chOff x="6577204" y="1193063"/>
                <a:chExt cx="284947" cy="464512"/>
              </a:xfrm>
            </p:grpSpPr>
            <p:sp>
              <p:nvSpPr>
                <p:cNvPr id="5312" name="Google Shape;5312;p5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13" name="Google Shape;5313;p5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314" name="Google Shape;5314;p56"/>
            <p:cNvGrpSpPr/>
            <p:nvPr/>
          </p:nvGrpSpPr>
          <p:grpSpPr>
            <a:xfrm>
              <a:off x="6238903" y="1193063"/>
              <a:ext cx="300475" cy="900152"/>
              <a:chOff x="6238903" y="1193063"/>
              <a:chExt cx="300475" cy="900152"/>
            </a:xfrm>
          </p:grpSpPr>
          <p:grpSp>
            <p:nvGrpSpPr>
              <p:cNvPr id="5315" name="Google Shape;5315;p56"/>
              <p:cNvGrpSpPr/>
              <p:nvPr/>
            </p:nvGrpSpPr>
            <p:grpSpPr>
              <a:xfrm>
                <a:off x="6290865" y="1489315"/>
                <a:ext cx="248514" cy="603900"/>
                <a:chOff x="6290865" y="1489315"/>
                <a:chExt cx="248514" cy="603900"/>
              </a:xfrm>
            </p:grpSpPr>
            <p:sp>
              <p:nvSpPr>
                <p:cNvPr id="5316" name="Google Shape;5316;p5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56"/>
              <p:cNvGrpSpPr/>
              <p:nvPr/>
            </p:nvGrpSpPr>
            <p:grpSpPr>
              <a:xfrm>
                <a:off x="6238903" y="1193063"/>
                <a:ext cx="284947" cy="333087"/>
                <a:chOff x="6238903" y="1193063"/>
                <a:chExt cx="284947" cy="333087"/>
              </a:xfrm>
            </p:grpSpPr>
            <p:sp>
              <p:nvSpPr>
                <p:cNvPr id="5319" name="Google Shape;5319;p5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20" name="Google Shape;5320;p5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321" name="Google Shape;5321;p56"/>
            <p:cNvGrpSpPr/>
            <p:nvPr/>
          </p:nvGrpSpPr>
          <p:grpSpPr>
            <a:xfrm>
              <a:off x="5900602" y="1193063"/>
              <a:ext cx="444345" cy="1021707"/>
              <a:chOff x="5900602" y="1193063"/>
              <a:chExt cx="444345" cy="1021707"/>
            </a:xfrm>
          </p:grpSpPr>
          <p:grpSp>
            <p:nvGrpSpPr>
              <p:cNvPr id="5322" name="Google Shape;5322;p56"/>
              <p:cNvGrpSpPr/>
              <p:nvPr/>
            </p:nvGrpSpPr>
            <p:grpSpPr>
              <a:xfrm>
                <a:off x="6046501" y="1367785"/>
                <a:ext cx="298446" cy="846986"/>
                <a:chOff x="6046501" y="1367785"/>
                <a:chExt cx="298446" cy="846986"/>
              </a:xfrm>
            </p:grpSpPr>
            <p:sp>
              <p:nvSpPr>
                <p:cNvPr id="5323" name="Google Shape;5323;p5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5" name="Google Shape;5325;p56"/>
              <p:cNvGrpSpPr/>
              <p:nvPr/>
            </p:nvGrpSpPr>
            <p:grpSpPr>
              <a:xfrm>
                <a:off x="5900602" y="1193063"/>
                <a:ext cx="284947" cy="182312"/>
                <a:chOff x="5900602" y="1193063"/>
                <a:chExt cx="284947" cy="182312"/>
              </a:xfrm>
            </p:grpSpPr>
            <p:sp>
              <p:nvSpPr>
                <p:cNvPr id="5326" name="Google Shape;5326;p5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27" name="Google Shape;5327;p5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328" name="Google Shape;5328;p56"/>
            <p:cNvGrpSpPr/>
            <p:nvPr/>
          </p:nvGrpSpPr>
          <p:grpSpPr>
            <a:xfrm>
              <a:off x="6738300" y="1193063"/>
              <a:ext cx="462153" cy="707634"/>
              <a:chOff x="6738300" y="1193063"/>
              <a:chExt cx="462153" cy="707634"/>
            </a:xfrm>
          </p:grpSpPr>
          <p:grpSp>
            <p:nvGrpSpPr>
              <p:cNvPr id="5329" name="Google Shape;5329;p56"/>
              <p:cNvGrpSpPr/>
              <p:nvPr/>
            </p:nvGrpSpPr>
            <p:grpSpPr>
              <a:xfrm>
                <a:off x="6915505" y="1193063"/>
                <a:ext cx="284947" cy="597387"/>
                <a:chOff x="6915505" y="1193063"/>
                <a:chExt cx="284947" cy="597387"/>
              </a:xfrm>
            </p:grpSpPr>
            <p:sp>
              <p:nvSpPr>
                <p:cNvPr id="5330" name="Google Shape;5330;p5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31" name="Google Shape;5331;p5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332" name="Google Shape;5332;p56"/>
              <p:cNvGrpSpPr/>
              <p:nvPr/>
            </p:nvGrpSpPr>
            <p:grpSpPr>
              <a:xfrm>
                <a:off x="6738300" y="1684725"/>
                <a:ext cx="230066" cy="215971"/>
                <a:chOff x="6738300" y="1684725"/>
                <a:chExt cx="230066" cy="215971"/>
              </a:xfrm>
            </p:grpSpPr>
            <p:sp>
              <p:nvSpPr>
                <p:cNvPr id="5333" name="Google Shape;5333;p5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38" name="Shape 5338"/>
        <p:cNvGrpSpPr/>
        <p:nvPr/>
      </p:nvGrpSpPr>
      <p:grpSpPr>
        <a:xfrm>
          <a:off x="0" y="0"/>
          <a:ext cx="0" cy="0"/>
          <a:chOff x="0" y="0"/>
          <a:chExt cx="0" cy="0"/>
        </a:xfrm>
      </p:grpSpPr>
      <p:grpSp>
        <p:nvGrpSpPr>
          <p:cNvPr id="5339" name="Google Shape;5339;p57"/>
          <p:cNvGrpSpPr/>
          <p:nvPr/>
        </p:nvGrpSpPr>
        <p:grpSpPr>
          <a:xfrm>
            <a:off x="821785" y="2307635"/>
            <a:ext cx="339235" cy="298186"/>
            <a:chOff x="898875" y="244725"/>
            <a:chExt cx="481800" cy="423500"/>
          </a:xfrm>
        </p:grpSpPr>
        <p:sp>
          <p:nvSpPr>
            <p:cNvPr id="5340" name="Google Shape;5340;p5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1" name="Google Shape;5341;p5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2" name="Google Shape;5342;p5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3" name="Google Shape;5343;p5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5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5" name="Google Shape;5345;p5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6" name="Google Shape;5346;p57"/>
          <p:cNvGrpSpPr/>
          <p:nvPr/>
        </p:nvGrpSpPr>
        <p:grpSpPr>
          <a:xfrm>
            <a:off x="1260167" y="2287103"/>
            <a:ext cx="298169" cy="339253"/>
            <a:chOff x="1529350" y="258825"/>
            <a:chExt cx="423475" cy="481825"/>
          </a:xfrm>
        </p:grpSpPr>
        <p:sp>
          <p:nvSpPr>
            <p:cNvPr id="5347" name="Google Shape;5347;p5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8" name="Google Shape;5348;p5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9" name="Google Shape;5349;p57"/>
          <p:cNvGrpSpPr/>
          <p:nvPr/>
        </p:nvGrpSpPr>
        <p:grpSpPr>
          <a:xfrm>
            <a:off x="2102437" y="2287102"/>
            <a:ext cx="298169" cy="339253"/>
            <a:chOff x="2707500" y="249400"/>
            <a:chExt cx="423475" cy="481825"/>
          </a:xfrm>
        </p:grpSpPr>
        <p:sp>
          <p:nvSpPr>
            <p:cNvPr id="5350" name="Google Shape;5350;p5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5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2" name="Google Shape;5352;p57"/>
          <p:cNvGrpSpPr/>
          <p:nvPr/>
        </p:nvGrpSpPr>
        <p:grpSpPr>
          <a:xfrm>
            <a:off x="2516052" y="2287428"/>
            <a:ext cx="305386" cy="338602"/>
            <a:chOff x="3300325" y="249875"/>
            <a:chExt cx="433725" cy="480900"/>
          </a:xfrm>
        </p:grpSpPr>
        <p:sp>
          <p:nvSpPr>
            <p:cNvPr id="5353" name="Google Shape;5353;p5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4" name="Google Shape;5354;p5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5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5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7" name="Google Shape;5357;p5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8" name="Google Shape;5358;p5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9" name="Google Shape;5359;p57"/>
          <p:cNvGrpSpPr/>
          <p:nvPr/>
        </p:nvGrpSpPr>
        <p:grpSpPr>
          <a:xfrm>
            <a:off x="1653142" y="2367273"/>
            <a:ext cx="340890" cy="178912"/>
            <a:chOff x="2084325" y="363300"/>
            <a:chExt cx="484150" cy="254100"/>
          </a:xfrm>
        </p:grpSpPr>
        <p:sp>
          <p:nvSpPr>
            <p:cNvPr id="5360" name="Google Shape;5360;p5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1" name="Google Shape;5361;p5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2" name="Google Shape;5362;p57"/>
          <p:cNvGrpSpPr/>
          <p:nvPr/>
        </p:nvGrpSpPr>
        <p:grpSpPr>
          <a:xfrm>
            <a:off x="2905137" y="2287349"/>
            <a:ext cx="352349" cy="338760"/>
            <a:chOff x="3854700" y="249750"/>
            <a:chExt cx="500425" cy="481125"/>
          </a:xfrm>
        </p:grpSpPr>
        <p:sp>
          <p:nvSpPr>
            <p:cNvPr id="5363" name="Google Shape;5363;p5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4" name="Google Shape;5364;p5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5" name="Google Shape;5365;p5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6" name="Google Shape;5366;p5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7" name="Google Shape;5367;p5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8" name="Google Shape;5368;p5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9" name="Google Shape;5369;p5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0" name="Google Shape;5370;p5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1" name="Google Shape;5371;p57"/>
          <p:cNvGrpSpPr/>
          <p:nvPr/>
        </p:nvGrpSpPr>
        <p:grpSpPr>
          <a:xfrm>
            <a:off x="3323126" y="2287349"/>
            <a:ext cx="352349" cy="338760"/>
            <a:chOff x="4447550" y="249750"/>
            <a:chExt cx="500425" cy="481125"/>
          </a:xfrm>
        </p:grpSpPr>
        <p:sp>
          <p:nvSpPr>
            <p:cNvPr id="5372" name="Google Shape;5372;p5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3" name="Google Shape;5373;p5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4" name="Google Shape;5374;p57"/>
          <p:cNvGrpSpPr/>
          <p:nvPr/>
        </p:nvGrpSpPr>
        <p:grpSpPr>
          <a:xfrm>
            <a:off x="3752328" y="2287102"/>
            <a:ext cx="339253" cy="339253"/>
            <a:chOff x="5049725" y="249400"/>
            <a:chExt cx="481825" cy="481825"/>
          </a:xfrm>
        </p:grpSpPr>
        <p:sp>
          <p:nvSpPr>
            <p:cNvPr id="5375" name="Google Shape;5375;p5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6" name="Google Shape;5376;p5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7" name="Google Shape;5377;p57"/>
          <p:cNvGrpSpPr/>
          <p:nvPr/>
        </p:nvGrpSpPr>
        <p:grpSpPr>
          <a:xfrm>
            <a:off x="4166269" y="2287102"/>
            <a:ext cx="339253" cy="339253"/>
            <a:chOff x="5660400" y="238125"/>
            <a:chExt cx="481825" cy="481825"/>
          </a:xfrm>
        </p:grpSpPr>
        <p:sp>
          <p:nvSpPr>
            <p:cNvPr id="5378" name="Google Shape;5378;p5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9" name="Google Shape;5379;p5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0" name="Google Shape;5380;p57"/>
          <p:cNvGrpSpPr/>
          <p:nvPr/>
        </p:nvGrpSpPr>
        <p:grpSpPr>
          <a:xfrm>
            <a:off x="4582955" y="2287102"/>
            <a:ext cx="339253" cy="339253"/>
            <a:chOff x="6235400" y="249400"/>
            <a:chExt cx="481825" cy="481825"/>
          </a:xfrm>
        </p:grpSpPr>
        <p:sp>
          <p:nvSpPr>
            <p:cNvPr id="5381" name="Google Shape;5381;p5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2" name="Google Shape;5382;p5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3" name="Google Shape;5383;p5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4" name="Google Shape;5384;p5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5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6" name="Google Shape;5386;p57"/>
          <p:cNvGrpSpPr/>
          <p:nvPr/>
        </p:nvGrpSpPr>
        <p:grpSpPr>
          <a:xfrm>
            <a:off x="821301" y="2731810"/>
            <a:ext cx="340204" cy="298116"/>
            <a:chOff x="899850" y="871450"/>
            <a:chExt cx="483175" cy="423400"/>
          </a:xfrm>
        </p:grpSpPr>
        <p:sp>
          <p:nvSpPr>
            <p:cNvPr id="5387" name="Google Shape;5387;p5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8" name="Google Shape;5388;p5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9" name="Google Shape;5389;p5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0" name="Google Shape;5390;p5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91" name="Google Shape;5391;p57"/>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92" name="Google Shape;5392;p57"/>
          <p:cNvGrpSpPr/>
          <p:nvPr/>
        </p:nvGrpSpPr>
        <p:grpSpPr>
          <a:xfrm>
            <a:off x="1653301" y="2711232"/>
            <a:ext cx="340573" cy="339271"/>
            <a:chOff x="2085450" y="842250"/>
            <a:chExt cx="483700" cy="481850"/>
          </a:xfrm>
        </p:grpSpPr>
        <p:sp>
          <p:nvSpPr>
            <p:cNvPr id="5393" name="Google Shape;5393;p5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4" name="Google Shape;5394;p5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5" name="Google Shape;5395;p5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6" name="Google Shape;5396;p57"/>
          <p:cNvGrpSpPr/>
          <p:nvPr/>
        </p:nvGrpSpPr>
        <p:grpSpPr>
          <a:xfrm>
            <a:off x="2081868" y="2711241"/>
            <a:ext cx="339306" cy="339253"/>
            <a:chOff x="2685825" y="840375"/>
            <a:chExt cx="481900" cy="481825"/>
          </a:xfrm>
        </p:grpSpPr>
        <p:sp>
          <p:nvSpPr>
            <p:cNvPr id="5397" name="Google Shape;5397;p5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8" name="Google Shape;5398;p5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9" name="Google Shape;5399;p57"/>
          <p:cNvGrpSpPr/>
          <p:nvPr/>
        </p:nvGrpSpPr>
        <p:grpSpPr>
          <a:xfrm>
            <a:off x="2493529" y="2710924"/>
            <a:ext cx="350431" cy="339887"/>
            <a:chOff x="3270675" y="841800"/>
            <a:chExt cx="497700" cy="482725"/>
          </a:xfrm>
        </p:grpSpPr>
        <p:sp>
          <p:nvSpPr>
            <p:cNvPr id="5400" name="Google Shape;5400;p5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1" name="Google Shape;5401;p5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2" name="Google Shape;5402;p5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03" name="Google Shape;5403;p57"/>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04" name="Google Shape;5404;p57"/>
          <p:cNvGrpSpPr/>
          <p:nvPr/>
        </p:nvGrpSpPr>
        <p:grpSpPr>
          <a:xfrm>
            <a:off x="3329675" y="2731783"/>
            <a:ext cx="339253" cy="298169"/>
            <a:chOff x="4467200" y="877100"/>
            <a:chExt cx="481825" cy="423475"/>
          </a:xfrm>
        </p:grpSpPr>
        <p:sp>
          <p:nvSpPr>
            <p:cNvPr id="5405" name="Google Shape;5405;p5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6" name="Google Shape;5406;p5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7" name="Google Shape;5407;p5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8" name="Google Shape;5408;p5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9" name="Google Shape;5409;p57"/>
          <p:cNvGrpSpPr/>
          <p:nvPr/>
        </p:nvGrpSpPr>
        <p:grpSpPr>
          <a:xfrm>
            <a:off x="3744565" y="2711232"/>
            <a:ext cx="354778" cy="339271"/>
            <a:chOff x="5045500" y="842250"/>
            <a:chExt cx="503875" cy="481850"/>
          </a:xfrm>
        </p:grpSpPr>
        <p:sp>
          <p:nvSpPr>
            <p:cNvPr id="5410" name="Google Shape;5410;p5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1" name="Google Shape;5411;p5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2" name="Google Shape;5412;p57"/>
          <p:cNvGrpSpPr/>
          <p:nvPr/>
        </p:nvGrpSpPr>
        <p:grpSpPr>
          <a:xfrm>
            <a:off x="4167413" y="2737451"/>
            <a:ext cx="336965" cy="286833"/>
            <a:chOff x="5645200" y="879425"/>
            <a:chExt cx="478575" cy="407375"/>
          </a:xfrm>
        </p:grpSpPr>
        <p:sp>
          <p:nvSpPr>
            <p:cNvPr id="5413" name="Google Shape;5413;p5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4" name="Google Shape;5414;p5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5" name="Google Shape;5415;p5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6" name="Google Shape;5416;p5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7" name="Google Shape;5417;p5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8" name="Google Shape;5418;p5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9" name="Google Shape;5419;p57"/>
          <p:cNvGrpSpPr/>
          <p:nvPr/>
        </p:nvGrpSpPr>
        <p:grpSpPr>
          <a:xfrm>
            <a:off x="4603488" y="2711241"/>
            <a:ext cx="298186" cy="339253"/>
            <a:chOff x="6264525" y="842250"/>
            <a:chExt cx="423500" cy="481825"/>
          </a:xfrm>
        </p:grpSpPr>
        <p:sp>
          <p:nvSpPr>
            <p:cNvPr id="5420" name="Google Shape;5420;p5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1" name="Google Shape;5421;p5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2" name="Google Shape;5422;p5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3" name="Google Shape;5423;p5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4" name="Google Shape;5424;p5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5" name="Google Shape;5425;p5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6" name="Google Shape;5426;p5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7" name="Google Shape;5427;p57"/>
          <p:cNvGrpSpPr/>
          <p:nvPr/>
        </p:nvGrpSpPr>
        <p:grpSpPr>
          <a:xfrm>
            <a:off x="821776" y="3125895"/>
            <a:ext cx="339253" cy="339253"/>
            <a:chOff x="900750" y="1436075"/>
            <a:chExt cx="481825" cy="481825"/>
          </a:xfrm>
        </p:grpSpPr>
        <p:sp>
          <p:nvSpPr>
            <p:cNvPr id="5428" name="Google Shape;5428;p5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9" name="Google Shape;5429;p5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0" name="Google Shape;5430;p5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1" name="Google Shape;5431;p5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2" name="Google Shape;5432;p57"/>
          <p:cNvGrpSpPr/>
          <p:nvPr/>
        </p:nvGrpSpPr>
        <p:grpSpPr>
          <a:xfrm>
            <a:off x="1239624" y="3186183"/>
            <a:ext cx="339253" cy="218676"/>
            <a:chOff x="1492675" y="1520750"/>
            <a:chExt cx="481825" cy="310575"/>
          </a:xfrm>
        </p:grpSpPr>
        <p:sp>
          <p:nvSpPr>
            <p:cNvPr id="5433" name="Google Shape;5433;p5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4" name="Google Shape;5434;p5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5" name="Google Shape;5435;p57"/>
          <p:cNvGrpSpPr/>
          <p:nvPr/>
        </p:nvGrpSpPr>
        <p:grpSpPr>
          <a:xfrm>
            <a:off x="1647421" y="3125877"/>
            <a:ext cx="352332" cy="339288"/>
            <a:chOff x="2071000" y="1435025"/>
            <a:chExt cx="500400" cy="481875"/>
          </a:xfrm>
        </p:grpSpPr>
        <p:sp>
          <p:nvSpPr>
            <p:cNvPr id="5436" name="Google Shape;5436;p5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7" name="Google Shape;5437;p5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8" name="Google Shape;5438;p5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9" name="Google Shape;5439;p57"/>
          <p:cNvGrpSpPr/>
          <p:nvPr/>
        </p:nvGrpSpPr>
        <p:grpSpPr>
          <a:xfrm>
            <a:off x="2075584" y="3146709"/>
            <a:ext cx="351874" cy="297623"/>
            <a:chOff x="2678350" y="1464650"/>
            <a:chExt cx="499750" cy="422700"/>
          </a:xfrm>
        </p:grpSpPr>
        <p:sp>
          <p:nvSpPr>
            <p:cNvPr id="5440" name="Google Shape;5440;p5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5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2" name="Google Shape;5442;p5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3" name="Google Shape;5443;p57"/>
          <p:cNvGrpSpPr/>
          <p:nvPr/>
        </p:nvGrpSpPr>
        <p:grpSpPr>
          <a:xfrm>
            <a:off x="2499118" y="3125895"/>
            <a:ext cx="339253" cy="339253"/>
            <a:chOff x="3271200" y="1435075"/>
            <a:chExt cx="481825" cy="481825"/>
          </a:xfrm>
        </p:grpSpPr>
        <p:sp>
          <p:nvSpPr>
            <p:cNvPr id="5444" name="Google Shape;5444;p5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5" name="Google Shape;5445;p5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6" name="Google Shape;5446;p57"/>
          <p:cNvGrpSpPr/>
          <p:nvPr/>
        </p:nvGrpSpPr>
        <p:grpSpPr>
          <a:xfrm>
            <a:off x="2909591" y="3125877"/>
            <a:ext cx="343442" cy="339288"/>
            <a:chOff x="3858100" y="1435075"/>
            <a:chExt cx="487775" cy="481875"/>
          </a:xfrm>
        </p:grpSpPr>
        <p:sp>
          <p:nvSpPr>
            <p:cNvPr id="5447" name="Google Shape;5447;p5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5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9" name="Google Shape;5449;p5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0" name="Google Shape;5450;p5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1" name="Google Shape;5451;p5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2" name="Google Shape;5452;p57"/>
          <p:cNvGrpSpPr/>
          <p:nvPr/>
        </p:nvGrpSpPr>
        <p:grpSpPr>
          <a:xfrm>
            <a:off x="3329674" y="3125895"/>
            <a:ext cx="339253" cy="339253"/>
            <a:chOff x="4456875" y="1435075"/>
            <a:chExt cx="481825" cy="481825"/>
          </a:xfrm>
        </p:grpSpPr>
        <p:sp>
          <p:nvSpPr>
            <p:cNvPr id="5453" name="Google Shape;5453;p5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5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5" name="Google Shape;5455;p5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6" name="Google Shape;5456;p5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7" name="Google Shape;5457;p5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8" name="Google Shape;5458;p5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9" name="Google Shape;5459;p5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5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1" name="Google Shape;5461;p5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2" name="Google Shape;5462;p5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3" name="Google Shape;5463;p5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4" name="Google Shape;5464;p5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5" name="Google Shape;5465;p5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6" name="Google Shape;5466;p5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7" name="Google Shape;5467;p5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8" name="Google Shape;5468;p5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9" name="Google Shape;5469;p5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0" name="Google Shape;5470;p5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1" name="Google Shape;5471;p5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2" name="Google Shape;5472;p57"/>
          <p:cNvGrpSpPr/>
          <p:nvPr/>
        </p:nvGrpSpPr>
        <p:grpSpPr>
          <a:xfrm>
            <a:off x="3750665" y="3125886"/>
            <a:ext cx="342580" cy="339271"/>
            <a:chOff x="5049725" y="1435050"/>
            <a:chExt cx="486550" cy="481850"/>
          </a:xfrm>
        </p:grpSpPr>
        <p:sp>
          <p:nvSpPr>
            <p:cNvPr id="5473" name="Google Shape;5473;p5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4" name="Google Shape;5474;p5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5" name="Google Shape;5475;p5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5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7" name="Google Shape;5477;p57"/>
          <p:cNvGrpSpPr/>
          <p:nvPr/>
        </p:nvGrpSpPr>
        <p:grpSpPr>
          <a:xfrm>
            <a:off x="4166216" y="3125895"/>
            <a:ext cx="339359" cy="339253"/>
            <a:chOff x="5642475" y="1435075"/>
            <a:chExt cx="481975" cy="481825"/>
          </a:xfrm>
        </p:grpSpPr>
        <p:sp>
          <p:nvSpPr>
            <p:cNvPr id="5478" name="Google Shape;5478;p5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5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5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1" name="Google Shape;5481;p57"/>
          <p:cNvGrpSpPr/>
          <p:nvPr/>
        </p:nvGrpSpPr>
        <p:grpSpPr>
          <a:xfrm>
            <a:off x="4580702" y="3125886"/>
            <a:ext cx="343759" cy="339271"/>
            <a:chOff x="6232000" y="1435050"/>
            <a:chExt cx="488225" cy="481850"/>
          </a:xfrm>
        </p:grpSpPr>
        <p:sp>
          <p:nvSpPr>
            <p:cNvPr id="5482" name="Google Shape;5482;p5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3" name="Google Shape;5483;p5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4" name="Google Shape;5484;p5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5" name="Google Shape;5485;p5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6" name="Google Shape;5486;p5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7" name="Google Shape;5487;p57"/>
          <p:cNvGrpSpPr/>
          <p:nvPr/>
        </p:nvGrpSpPr>
        <p:grpSpPr>
          <a:xfrm>
            <a:off x="841438" y="3539545"/>
            <a:ext cx="299929" cy="337792"/>
            <a:chOff x="924450" y="2028975"/>
            <a:chExt cx="425975" cy="479750"/>
          </a:xfrm>
        </p:grpSpPr>
        <p:sp>
          <p:nvSpPr>
            <p:cNvPr id="5488" name="Google Shape;5488;p5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9" name="Google Shape;5489;p5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0" name="Google Shape;5490;p5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1" name="Google Shape;5491;p57"/>
          <p:cNvGrpSpPr/>
          <p:nvPr/>
        </p:nvGrpSpPr>
        <p:grpSpPr>
          <a:xfrm>
            <a:off x="1653934" y="3559347"/>
            <a:ext cx="339306" cy="298186"/>
            <a:chOff x="2085450" y="2057100"/>
            <a:chExt cx="481900" cy="423500"/>
          </a:xfrm>
        </p:grpSpPr>
        <p:sp>
          <p:nvSpPr>
            <p:cNvPr id="5492" name="Google Shape;5492;p5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3" name="Google Shape;5493;p5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5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5" name="Google Shape;5495;p57"/>
          <p:cNvGrpSpPr/>
          <p:nvPr/>
        </p:nvGrpSpPr>
        <p:grpSpPr>
          <a:xfrm>
            <a:off x="2081868" y="3582592"/>
            <a:ext cx="339306" cy="251698"/>
            <a:chOff x="2678275" y="2090100"/>
            <a:chExt cx="481900" cy="357475"/>
          </a:xfrm>
        </p:grpSpPr>
        <p:sp>
          <p:nvSpPr>
            <p:cNvPr id="5496" name="Google Shape;5496;p5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7" name="Google Shape;5497;p5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5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9" name="Google Shape;5499;p5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0" name="Google Shape;5500;p5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1" name="Google Shape;5501;p57"/>
          <p:cNvGrpSpPr/>
          <p:nvPr/>
        </p:nvGrpSpPr>
        <p:grpSpPr>
          <a:xfrm>
            <a:off x="2559072" y="3594790"/>
            <a:ext cx="219345" cy="227301"/>
            <a:chOff x="3357325" y="2093500"/>
            <a:chExt cx="311525" cy="322825"/>
          </a:xfrm>
        </p:grpSpPr>
        <p:sp>
          <p:nvSpPr>
            <p:cNvPr id="5502" name="Google Shape;5502;p5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3" name="Google Shape;5503;p5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4" name="Google Shape;5504;p5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05" name="Google Shape;5505;p57"/>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06" name="Google Shape;5506;p57"/>
          <p:cNvGrpSpPr/>
          <p:nvPr/>
        </p:nvGrpSpPr>
        <p:grpSpPr>
          <a:xfrm>
            <a:off x="3353262" y="3538814"/>
            <a:ext cx="292078" cy="339253"/>
            <a:chOff x="4492800" y="2027925"/>
            <a:chExt cx="414825" cy="481825"/>
          </a:xfrm>
        </p:grpSpPr>
        <p:sp>
          <p:nvSpPr>
            <p:cNvPr id="5507" name="Google Shape;5507;p5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8" name="Google Shape;5508;p5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9" name="Google Shape;5509;p57"/>
          <p:cNvGrpSpPr/>
          <p:nvPr/>
        </p:nvGrpSpPr>
        <p:grpSpPr>
          <a:xfrm>
            <a:off x="3752354" y="3538805"/>
            <a:ext cx="339200" cy="339271"/>
            <a:chOff x="5049725" y="2027900"/>
            <a:chExt cx="481750" cy="481850"/>
          </a:xfrm>
        </p:grpSpPr>
        <p:sp>
          <p:nvSpPr>
            <p:cNvPr id="5510" name="Google Shape;5510;p5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1" name="Google Shape;5511;p5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2" name="Google Shape;5512;p5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5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5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5" name="Google Shape;5515;p5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6" name="Google Shape;5516;p5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7" name="Google Shape;5517;p5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8" name="Google Shape;5518;p57"/>
          <p:cNvGrpSpPr/>
          <p:nvPr/>
        </p:nvGrpSpPr>
        <p:grpSpPr>
          <a:xfrm>
            <a:off x="4225950" y="3538893"/>
            <a:ext cx="219890" cy="339095"/>
            <a:chOff x="5726350" y="2028150"/>
            <a:chExt cx="312300" cy="481600"/>
          </a:xfrm>
        </p:grpSpPr>
        <p:sp>
          <p:nvSpPr>
            <p:cNvPr id="5519" name="Google Shape;5519;p5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5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1" name="Google Shape;5521;p5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2" name="Google Shape;5522;p57"/>
          <p:cNvGrpSpPr/>
          <p:nvPr/>
        </p:nvGrpSpPr>
        <p:grpSpPr>
          <a:xfrm>
            <a:off x="4586141" y="3542000"/>
            <a:ext cx="332881" cy="332881"/>
            <a:chOff x="6239925" y="2032450"/>
            <a:chExt cx="472775" cy="472775"/>
          </a:xfrm>
        </p:grpSpPr>
        <p:sp>
          <p:nvSpPr>
            <p:cNvPr id="5523" name="Google Shape;5523;p5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5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5" name="Google Shape;5525;p57"/>
          <p:cNvGrpSpPr/>
          <p:nvPr/>
        </p:nvGrpSpPr>
        <p:grpSpPr>
          <a:xfrm>
            <a:off x="5035233" y="2364092"/>
            <a:ext cx="334641" cy="185425"/>
            <a:chOff x="903075" y="2730000"/>
            <a:chExt cx="475275" cy="263350"/>
          </a:xfrm>
        </p:grpSpPr>
        <p:sp>
          <p:nvSpPr>
            <p:cNvPr id="5526" name="Google Shape;5526;p5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5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8" name="Google Shape;5528;p5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9" name="Google Shape;5529;p57"/>
          <p:cNvGrpSpPr/>
          <p:nvPr/>
        </p:nvGrpSpPr>
        <p:grpSpPr>
          <a:xfrm>
            <a:off x="1239624" y="3538814"/>
            <a:ext cx="339253" cy="339253"/>
            <a:chOff x="1492675" y="2027925"/>
            <a:chExt cx="481825" cy="481825"/>
          </a:xfrm>
        </p:grpSpPr>
        <p:sp>
          <p:nvSpPr>
            <p:cNvPr id="5530" name="Google Shape;5530;p5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5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2" name="Google Shape;5532;p5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3" name="Google Shape;5533;p5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5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5" name="Google Shape;5535;p57"/>
          <p:cNvGrpSpPr/>
          <p:nvPr/>
        </p:nvGrpSpPr>
        <p:grpSpPr>
          <a:xfrm>
            <a:off x="5466000" y="2287178"/>
            <a:ext cx="339253" cy="339253"/>
            <a:chOff x="1492675" y="2620775"/>
            <a:chExt cx="481825" cy="481825"/>
          </a:xfrm>
        </p:grpSpPr>
        <p:sp>
          <p:nvSpPr>
            <p:cNvPr id="5536" name="Google Shape;5536;p5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7" name="Google Shape;5537;p5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38" name="Google Shape;5538;p57"/>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39" name="Google Shape;5539;p57"/>
          <p:cNvGrpSpPr/>
          <p:nvPr/>
        </p:nvGrpSpPr>
        <p:grpSpPr>
          <a:xfrm>
            <a:off x="6289754" y="2303161"/>
            <a:ext cx="333585" cy="307287"/>
            <a:chOff x="2682350" y="2643425"/>
            <a:chExt cx="473775" cy="436425"/>
          </a:xfrm>
        </p:grpSpPr>
        <p:sp>
          <p:nvSpPr>
            <p:cNvPr id="5540" name="Google Shape;5540;p5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1" name="Google Shape;5541;p5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2" name="Google Shape;5542;p5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5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4" name="Google Shape;5544;p5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5" name="Google Shape;5545;p5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6" name="Google Shape;5546;p5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7" name="Google Shape;5547;p57"/>
          <p:cNvGrpSpPr/>
          <p:nvPr/>
        </p:nvGrpSpPr>
        <p:grpSpPr>
          <a:xfrm>
            <a:off x="6755243" y="2287178"/>
            <a:ext cx="238531" cy="339253"/>
            <a:chOff x="3342725" y="2620775"/>
            <a:chExt cx="338775" cy="481825"/>
          </a:xfrm>
        </p:grpSpPr>
        <p:sp>
          <p:nvSpPr>
            <p:cNvPr id="5548" name="Google Shape;5548;p5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5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0" name="Google Shape;5550;p5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1" name="Google Shape;5551;p57"/>
          <p:cNvGrpSpPr/>
          <p:nvPr/>
        </p:nvGrpSpPr>
        <p:grpSpPr>
          <a:xfrm>
            <a:off x="7148994" y="2287178"/>
            <a:ext cx="278296" cy="339253"/>
            <a:chOff x="3907325" y="2620775"/>
            <a:chExt cx="395250" cy="481825"/>
          </a:xfrm>
        </p:grpSpPr>
        <p:sp>
          <p:nvSpPr>
            <p:cNvPr id="5552" name="Google Shape;5552;p5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5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5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5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6" name="Google Shape;5556;p57"/>
          <p:cNvGrpSpPr/>
          <p:nvPr/>
        </p:nvGrpSpPr>
        <p:grpSpPr>
          <a:xfrm>
            <a:off x="7542181" y="2297783"/>
            <a:ext cx="339253" cy="318042"/>
            <a:chOff x="4456875" y="2635825"/>
            <a:chExt cx="481825" cy="451700"/>
          </a:xfrm>
        </p:grpSpPr>
        <p:sp>
          <p:nvSpPr>
            <p:cNvPr id="5557" name="Google Shape;5557;p5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5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5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0" name="Google Shape;5560;p5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1" name="Google Shape;5561;p5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5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3" name="Google Shape;5563;p57"/>
          <p:cNvGrpSpPr/>
          <p:nvPr/>
        </p:nvGrpSpPr>
        <p:grpSpPr>
          <a:xfrm>
            <a:off x="7967105" y="2297783"/>
            <a:ext cx="339253" cy="318042"/>
            <a:chOff x="5049725" y="2635825"/>
            <a:chExt cx="481825" cy="451700"/>
          </a:xfrm>
        </p:grpSpPr>
        <p:sp>
          <p:nvSpPr>
            <p:cNvPr id="5564" name="Google Shape;5564;p5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5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6" name="Google Shape;5566;p5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7" name="Google Shape;5567;p57"/>
          <p:cNvGrpSpPr/>
          <p:nvPr/>
        </p:nvGrpSpPr>
        <p:grpSpPr>
          <a:xfrm>
            <a:off x="2211475" y="3952243"/>
            <a:ext cx="338566" cy="338373"/>
            <a:chOff x="5643000" y="2621375"/>
            <a:chExt cx="480850" cy="480575"/>
          </a:xfrm>
        </p:grpSpPr>
        <p:sp>
          <p:nvSpPr>
            <p:cNvPr id="5568" name="Google Shape;5568;p5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5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0" name="Google Shape;5570;p5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5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2" name="Google Shape;5572;p5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3" name="Google Shape;5573;p5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5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5" name="Google Shape;5575;p57"/>
          <p:cNvGrpSpPr/>
          <p:nvPr/>
        </p:nvGrpSpPr>
        <p:grpSpPr>
          <a:xfrm>
            <a:off x="4032695" y="3951803"/>
            <a:ext cx="339359" cy="339253"/>
            <a:chOff x="6235250" y="2620775"/>
            <a:chExt cx="481975" cy="481825"/>
          </a:xfrm>
        </p:grpSpPr>
        <p:sp>
          <p:nvSpPr>
            <p:cNvPr id="5576" name="Google Shape;5576;p5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5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5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5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0" name="Google Shape;5580;p5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81" name="Google Shape;5581;p57"/>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82" name="Google Shape;5582;p57"/>
          <p:cNvGrpSpPr/>
          <p:nvPr/>
        </p:nvGrpSpPr>
        <p:grpSpPr>
          <a:xfrm>
            <a:off x="5465078" y="2711317"/>
            <a:ext cx="341101" cy="339253"/>
            <a:chOff x="1535000" y="3223325"/>
            <a:chExt cx="484450" cy="481825"/>
          </a:xfrm>
        </p:grpSpPr>
        <p:sp>
          <p:nvSpPr>
            <p:cNvPr id="5583" name="Google Shape;5583;p5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4" name="Google Shape;5584;p5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5" name="Google Shape;5585;p5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6" name="Google Shape;5586;p57"/>
          <p:cNvGrpSpPr/>
          <p:nvPr/>
        </p:nvGrpSpPr>
        <p:grpSpPr>
          <a:xfrm>
            <a:off x="5872645" y="2746618"/>
            <a:ext cx="339253" cy="268649"/>
            <a:chOff x="2085525" y="3263750"/>
            <a:chExt cx="481825" cy="381550"/>
          </a:xfrm>
        </p:grpSpPr>
        <p:sp>
          <p:nvSpPr>
            <p:cNvPr id="5587" name="Google Shape;5587;p5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8" name="Google Shape;5588;p5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89" name="Google Shape;5589;p57"/>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90" name="Google Shape;5590;p57"/>
          <p:cNvGrpSpPr/>
          <p:nvPr/>
        </p:nvGrpSpPr>
        <p:grpSpPr>
          <a:xfrm>
            <a:off x="6704407" y="2711308"/>
            <a:ext cx="340204" cy="339271"/>
            <a:chOff x="3270450" y="3213625"/>
            <a:chExt cx="483175" cy="481850"/>
          </a:xfrm>
        </p:grpSpPr>
        <p:sp>
          <p:nvSpPr>
            <p:cNvPr id="5591" name="Google Shape;5591;p5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2" name="Google Shape;5592;p5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3" name="Google Shape;5593;p57"/>
          <p:cNvGrpSpPr/>
          <p:nvPr/>
        </p:nvGrpSpPr>
        <p:grpSpPr>
          <a:xfrm>
            <a:off x="7203676" y="2711317"/>
            <a:ext cx="168931" cy="339253"/>
            <a:chOff x="3984950" y="3213600"/>
            <a:chExt cx="239925" cy="481825"/>
          </a:xfrm>
        </p:grpSpPr>
        <p:sp>
          <p:nvSpPr>
            <p:cNvPr id="5594" name="Google Shape;5594;p5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5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96" name="Google Shape;5596;p57"/>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7" name="Google Shape;5597;p57"/>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98" name="Google Shape;5598;p57"/>
          <p:cNvGrpSpPr/>
          <p:nvPr/>
        </p:nvGrpSpPr>
        <p:grpSpPr>
          <a:xfrm>
            <a:off x="1736111" y="3981487"/>
            <a:ext cx="355218" cy="279880"/>
            <a:chOff x="5629975" y="3255775"/>
            <a:chExt cx="504500" cy="397500"/>
          </a:xfrm>
        </p:grpSpPr>
        <p:sp>
          <p:nvSpPr>
            <p:cNvPr id="5599" name="Google Shape;5599;p5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5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1" name="Google Shape;5601;p5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2" name="Google Shape;5602;p5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5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4" name="Google Shape;5604;p57"/>
          <p:cNvGrpSpPr/>
          <p:nvPr/>
        </p:nvGrpSpPr>
        <p:grpSpPr>
          <a:xfrm>
            <a:off x="3572294" y="3981593"/>
            <a:ext cx="340256" cy="279669"/>
            <a:chOff x="6234950" y="3255925"/>
            <a:chExt cx="483250" cy="397200"/>
          </a:xfrm>
        </p:grpSpPr>
        <p:sp>
          <p:nvSpPr>
            <p:cNvPr id="5605" name="Google Shape;5605;p5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6" name="Google Shape;5606;p5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7" name="Google Shape;5607;p5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5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9" name="Google Shape;5609;p5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0" name="Google Shape;5610;p5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1" name="Google Shape;5611;p57"/>
          <p:cNvGrpSpPr/>
          <p:nvPr/>
        </p:nvGrpSpPr>
        <p:grpSpPr>
          <a:xfrm>
            <a:off x="5043532" y="3125970"/>
            <a:ext cx="318042" cy="339253"/>
            <a:chOff x="914900" y="3806450"/>
            <a:chExt cx="451700" cy="481825"/>
          </a:xfrm>
        </p:grpSpPr>
        <p:sp>
          <p:nvSpPr>
            <p:cNvPr id="5612" name="Google Shape;5612;p5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3" name="Google Shape;5613;p5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4" name="Google Shape;5614;p5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5" name="Google Shape;5615;p5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6" name="Google Shape;5616;p5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7" name="Google Shape;5617;p57"/>
          <p:cNvGrpSpPr/>
          <p:nvPr/>
        </p:nvGrpSpPr>
        <p:grpSpPr>
          <a:xfrm>
            <a:off x="5462454" y="3125785"/>
            <a:ext cx="346347" cy="339623"/>
            <a:chOff x="1490050" y="3805975"/>
            <a:chExt cx="491900" cy="482350"/>
          </a:xfrm>
        </p:grpSpPr>
        <p:sp>
          <p:nvSpPr>
            <p:cNvPr id="5618" name="Google Shape;5618;p5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9" name="Google Shape;5619;p5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0" name="Google Shape;5620;p5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1" name="Google Shape;5621;p5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2" name="Google Shape;5622;p57"/>
          <p:cNvGrpSpPr/>
          <p:nvPr/>
        </p:nvGrpSpPr>
        <p:grpSpPr>
          <a:xfrm>
            <a:off x="5886322" y="3125970"/>
            <a:ext cx="311899" cy="339253"/>
            <a:chOff x="2104275" y="3806450"/>
            <a:chExt cx="442975" cy="481825"/>
          </a:xfrm>
        </p:grpSpPr>
        <p:sp>
          <p:nvSpPr>
            <p:cNvPr id="5623" name="Google Shape;5623;p5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4" name="Google Shape;5624;p5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5" name="Google Shape;5625;p57"/>
          <p:cNvGrpSpPr/>
          <p:nvPr/>
        </p:nvGrpSpPr>
        <p:grpSpPr>
          <a:xfrm>
            <a:off x="6309839" y="3125970"/>
            <a:ext cx="293416" cy="339253"/>
            <a:chOff x="2710875" y="3806450"/>
            <a:chExt cx="416725" cy="481825"/>
          </a:xfrm>
        </p:grpSpPr>
        <p:sp>
          <p:nvSpPr>
            <p:cNvPr id="5626" name="Google Shape;5626;p5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5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8" name="Google Shape;5628;p57"/>
          <p:cNvGrpSpPr/>
          <p:nvPr/>
        </p:nvGrpSpPr>
        <p:grpSpPr>
          <a:xfrm>
            <a:off x="6704883" y="3166412"/>
            <a:ext cx="339253" cy="258369"/>
            <a:chOff x="3271200" y="3863875"/>
            <a:chExt cx="481825" cy="366950"/>
          </a:xfrm>
        </p:grpSpPr>
        <p:sp>
          <p:nvSpPr>
            <p:cNvPr id="5629" name="Google Shape;5629;p5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0" name="Google Shape;5630;p5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1" name="Google Shape;5631;p57"/>
          <p:cNvGrpSpPr/>
          <p:nvPr/>
        </p:nvGrpSpPr>
        <p:grpSpPr>
          <a:xfrm>
            <a:off x="7140377" y="3126199"/>
            <a:ext cx="295528" cy="338795"/>
            <a:chOff x="3895050" y="3806775"/>
            <a:chExt cx="419725" cy="481175"/>
          </a:xfrm>
        </p:grpSpPr>
        <p:sp>
          <p:nvSpPr>
            <p:cNvPr id="5632" name="Google Shape;5632;p5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3" name="Google Shape;5633;p5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4" name="Google Shape;5634;p57"/>
          <p:cNvGrpSpPr/>
          <p:nvPr/>
        </p:nvGrpSpPr>
        <p:grpSpPr>
          <a:xfrm>
            <a:off x="7543659" y="3125979"/>
            <a:ext cx="336296" cy="339235"/>
            <a:chOff x="4464775" y="3806475"/>
            <a:chExt cx="477625" cy="481800"/>
          </a:xfrm>
        </p:grpSpPr>
        <p:sp>
          <p:nvSpPr>
            <p:cNvPr id="5635" name="Google Shape;5635;p5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6" name="Google Shape;5636;p5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5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8" name="Google Shape;5638;p5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9" name="Google Shape;5639;p5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0" name="Google Shape;5640;p5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1" name="Google Shape;5641;p57"/>
          <p:cNvGrpSpPr/>
          <p:nvPr/>
        </p:nvGrpSpPr>
        <p:grpSpPr>
          <a:xfrm>
            <a:off x="7967105" y="3125970"/>
            <a:ext cx="339253" cy="339253"/>
            <a:chOff x="5049725" y="3806450"/>
            <a:chExt cx="481825" cy="481825"/>
          </a:xfrm>
        </p:grpSpPr>
        <p:sp>
          <p:nvSpPr>
            <p:cNvPr id="5642" name="Google Shape;5642;p5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3" name="Google Shape;5643;p5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4" name="Google Shape;5644;p5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5" name="Google Shape;5645;p57"/>
          <p:cNvGrpSpPr/>
          <p:nvPr/>
        </p:nvGrpSpPr>
        <p:grpSpPr>
          <a:xfrm>
            <a:off x="1276714" y="3951798"/>
            <a:ext cx="339253" cy="339253"/>
            <a:chOff x="5651375" y="3806450"/>
            <a:chExt cx="481825" cy="481825"/>
          </a:xfrm>
        </p:grpSpPr>
        <p:sp>
          <p:nvSpPr>
            <p:cNvPr id="5646" name="Google Shape;5646;p5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7" name="Google Shape;5647;p5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8" name="Google Shape;5648;p5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9" name="Google Shape;5649;p5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0" name="Google Shape;5650;p57"/>
          <p:cNvGrpSpPr/>
          <p:nvPr/>
        </p:nvGrpSpPr>
        <p:grpSpPr>
          <a:xfrm>
            <a:off x="3153646" y="3953787"/>
            <a:ext cx="298503" cy="335275"/>
            <a:chOff x="6264300" y="3809300"/>
            <a:chExt cx="423950" cy="476175"/>
          </a:xfrm>
        </p:grpSpPr>
        <p:sp>
          <p:nvSpPr>
            <p:cNvPr id="5651" name="Google Shape;5651;p5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2" name="Google Shape;5652;p5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3" name="Google Shape;5653;p5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4" name="Google Shape;5654;p57"/>
          <p:cNvGrpSpPr/>
          <p:nvPr/>
        </p:nvGrpSpPr>
        <p:grpSpPr>
          <a:xfrm>
            <a:off x="5032267" y="3538881"/>
            <a:ext cx="340573" cy="339271"/>
            <a:chOff x="898875" y="4399275"/>
            <a:chExt cx="483700" cy="481850"/>
          </a:xfrm>
        </p:grpSpPr>
        <p:sp>
          <p:nvSpPr>
            <p:cNvPr id="5655" name="Google Shape;5655;p5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6" name="Google Shape;5656;p57"/>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7" name="Google Shape;5657;p5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8" name="Google Shape;5658;p5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9" name="Google Shape;5659;p5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0" name="Google Shape;5660;p5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1" name="Google Shape;5661;p5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2" name="Google Shape;5662;p5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3" name="Google Shape;5663;p57"/>
          <p:cNvGrpSpPr/>
          <p:nvPr/>
        </p:nvGrpSpPr>
        <p:grpSpPr>
          <a:xfrm>
            <a:off x="5466000" y="3554133"/>
            <a:ext cx="339253" cy="308765"/>
            <a:chOff x="1492675" y="4420975"/>
            <a:chExt cx="481825" cy="438525"/>
          </a:xfrm>
        </p:grpSpPr>
        <p:sp>
          <p:nvSpPr>
            <p:cNvPr id="5664" name="Google Shape;5664;p5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5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6" name="Google Shape;5666;p5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7" name="Google Shape;5667;p5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8" name="Google Shape;5668;p5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9" name="Google Shape;5669;p57"/>
          <p:cNvGrpSpPr/>
          <p:nvPr/>
        </p:nvGrpSpPr>
        <p:grpSpPr>
          <a:xfrm>
            <a:off x="5870982" y="3539558"/>
            <a:ext cx="342580" cy="337915"/>
            <a:chOff x="2084100" y="4400250"/>
            <a:chExt cx="486550" cy="479925"/>
          </a:xfrm>
        </p:grpSpPr>
        <p:sp>
          <p:nvSpPr>
            <p:cNvPr id="5670" name="Google Shape;5670;p5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5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2" name="Google Shape;5672;p5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3" name="Google Shape;5673;p5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4" name="Google Shape;5674;p5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5" name="Google Shape;5675;p5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6" name="Google Shape;5676;p57"/>
          <p:cNvGrpSpPr/>
          <p:nvPr/>
        </p:nvGrpSpPr>
        <p:grpSpPr>
          <a:xfrm>
            <a:off x="6307462" y="3538907"/>
            <a:ext cx="298169" cy="339218"/>
            <a:chOff x="2707950" y="4399325"/>
            <a:chExt cx="423475" cy="481775"/>
          </a:xfrm>
        </p:grpSpPr>
        <p:sp>
          <p:nvSpPr>
            <p:cNvPr id="5677" name="Google Shape;5677;p5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5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9" name="Google Shape;5679;p5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0" name="Google Shape;5680;p5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1" name="Google Shape;5681;p5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2" name="Google Shape;5682;p5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3" name="Google Shape;5683;p5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4" name="Google Shape;5684;p5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5" name="Google Shape;5685;p5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6" name="Google Shape;5686;p5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7" name="Google Shape;5687;p5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8" name="Google Shape;5688;p5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9" name="Google Shape;5689;p57"/>
          <p:cNvGrpSpPr/>
          <p:nvPr/>
        </p:nvGrpSpPr>
        <p:grpSpPr>
          <a:xfrm>
            <a:off x="6736981" y="3538881"/>
            <a:ext cx="275057" cy="339271"/>
            <a:chOff x="3330525" y="4399275"/>
            <a:chExt cx="390650" cy="481850"/>
          </a:xfrm>
        </p:grpSpPr>
        <p:sp>
          <p:nvSpPr>
            <p:cNvPr id="5690" name="Google Shape;5690;p5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1" name="Google Shape;5691;p5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2" name="Google Shape;5692;p5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3" name="Google Shape;5693;p5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4" name="Google Shape;5694;p5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5" name="Google Shape;5695;p5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6" name="Google Shape;5696;p5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7" name="Google Shape;5697;p57"/>
          <p:cNvGrpSpPr/>
          <p:nvPr/>
        </p:nvGrpSpPr>
        <p:grpSpPr>
          <a:xfrm>
            <a:off x="7161510" y="3538890"/>
            <a:ext cx="253265" cy="339253"/>
            <a:chOff x="3938800" y="4399275"/>
            <a:chExt cx="359700" cy="481825"/>
          </a:xfrm>
        </p:grpSpPr>
        <p:sp>
          <p:nvSpPr>
            <p:cNvPr id="5698" name="Google Shape;5698;p5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9" name="Google Shape;5699;p5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0" name="Google Shape;5700;p5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1" name="Google Shape;5701;p5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2" name="Google Shape;5702;p5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3" name="Google Shape;5703;p57"/>
          <p:cNvGrpSpPr/>
          <p:nvPr/>
        </p:nvGrpSpPr>
        <p:grpSpPr>
          <a:xfrm>
            <a:off x="7632288" y="3538890"/>
            <a:ext cx="159039" cy="339253"/>
            <a:chOff x="4584850" y="4399275"/>
            <a:chExt cx="225875" cy="481825"/>
          </a:xfrm>
        </p:grpSpPr>
        <p:sp>
          <p:nvSpPr>
            <p:cNvPr id="5704" name="Google Shape;5704;p5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5" name="Google Shape;5705;p5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06" name="Google Shape;5706;p57"/>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07" name="Google Shape;5707;p57"/>
          <p:cNvGrpSpPr/>
          <p:nvPr/>
        </p:nvGrpSpPr>
        <p:grpSpPr>
          <a:xfrm>
            <a:off x="817316" y="3951795"/>
            <a:ext cx="339253" cy="339253"/>
            <a:chOff x="5642550" y="4399275"/>
            <a:chExt cx="481825" cy="481825"/>
          </a:xfrm>
        </p:grpSpPr>
        <p:sp>
          <p:nvSpPr>
            <p:cNvPr id="5708" name="Google Shape;5708;p5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9" name="Google Shape;5709;p5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0" name="Google Shape;5710;p57"/>
          <p:cNvGrpSpPr/>
          <p:nvPr/>
        </p:nvGrpSpPr>
        <p:grpSpPr>
          <a:xfrm>
            <a:off x="2670186" y="3963703"/>
            <a:ext cx="363316" cy="315437"/>
            <a:chOff x="6218300" y="4416175"/>
            <a:chExt cx="516000" cy="448000"/>
          </a:xfrm>
        </p:grpSpPr>
        <p:sp>
          <p:nvSpPr>
            <p:cNvPr id="5711" name="Google Shape;5711;p5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2" name="Google Shape;5712;p5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3" name="Google Shape;5713;p5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4" name="Google Shape;5714;p57"/>
          <p:cNvGrpSpPr/>
          <p:nvPr/>
        </p:nvGrpSpPr>
        <p:grpSpPr>
          <a:xfrm>
            <a:off x="5870391" y="3951792"/>
            <a:ext cx="339253" cy="339253"/>
            <a:chOff x="899850" y="4992125"/>
            <a:chExt cx="481825" cy="481825"/>
          </a:xfrm>
        </p:grpSpPr>
        <p:sp>
          <p:nvSpPr>
            <p:cNvPr id="5715" name="Google Shape;5715;p5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6" name="Google Shape;5716;p5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7" name="Google Shape;5717;p5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8" name="Google Shape;5718;p57"/>
          <p:cNvGrpSpPr/>
          <p:nvPr/>
        </p:nvGrpSpPr>
        <p:grpSpPr>
          <a:xfrm>
            <a:off x="5410993" y="3951792"/>
            <a:ext cx="339253" cy="339253"/>
            <a:chOff x="1492675" y="4992125"/>
            <a:chExt cx="481825" cy="481825"/>
          </a:xfrm>
        </p:grpSpPr>
        <p:sp>
          <p:nvSpPr>
            <p:cNvPr id="5719" name="Google Shape;5719;p5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0" name="Google Shape;5720;p5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1" name="Google Shape;5721;p57"/>
          <p:cNvGrpSpPr/>
          <p:nvPr/>
        </p:nvGrpSpPr>
        <p:grpSpPr>
          <a:xfrm>
            <a:off x="4951595" y="3951792"/>
            <a:ext cx="339253" cy="339253"/>
            <a:chOff x="2085525" y="4992125"/>
            <a:chExt cx="481825" cy="481825"/>
          </a:xfrm>
        </p:grpSpPr>
        <p:sp>
          <p:nvSpPr>
            <p:cNvPr id="5722" name="Google Shape;5722;p5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3" name="Google Shape;5723;p5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4" name="Google Shape;5724;p57"/>
          <p:cNvGrpSpPr/>
          <p:nvPr/>
        </p:nvGrpSpPr>
        <p:grpSpPr>
          <a:xfrm>
            <a:off x="6789344" y="3951792"/>
            <a:ext cx="339253" cy="339253"/>
            <a:chOff x="2678350" y="4992125"/>
            <a:chExt cx="481825" cy="481825"/>
          </a:xfrm>
        </p:grpSpPr>
        <p:sp>
          <p:nvSpPr>
            <p:cNvPr id="5725" name="Google Shape;5725;p5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6" name="Google Shape;5726;p5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7" name="Google Shape;5727;p5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8" name="Google Shape;5728;p57"/>
          <p:cNvGrpSpPr/>
          <p:nvPr/>
        </p:nvGrpSpPr>
        <p:grpSpPr>
          <a:xfrm>
            <a:off x="4492198" y="3951792"/>
            <a:ext cx="339253" cy="339253"/>
            <a:chOff x="3271200" y="4992125"/>
            <a:chExt cx="481825" cy="481825"/>
          </a:xfrm>
        </p:grpSpPr>
        <p:sp>
          <p:nvSpPr>
            <p:cNvPr id="5729" name="Google Shape;5729;p5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0" name="Google Shape;5730;p5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1" name="Google Shape;5731;p5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2" name="Google Shape;5732;p57"/>
          <p:cNvGrpSpPr/>
          <p:nvPr/>
        </p:nvGrpSpPr>
        <p:grpSpPr>
          <a:xfrm>
            <a:off x="6329788" y="3952813"/>
            <a:ext cx="339411" cy="337211"/>
            <a:chOff x="5049575" y="4993600"/>
            <a:chExt cx="482050" cy="478925"/>
          </a:xfrm>
        </p:grpSpPr>
        <p:sp>
          <p:nvSpPr>
            <p:cNvPr id="5733" name="Google Shape;5733;p5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4" name="Google Shape;5734;p5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5" name="Google Shape;5735;p5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6" name="Google Shape;5736;p5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37" name="Google Shape;5737;p57"/>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738" name="Google Shape;5738;p5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739" name="Google Shape;5739;p57"/>
          <p:cNvGrpSpPr/>
          <p:nvPr/>
        </p:nvGrpSpPr>
        <p:grpSpPr>
          <a:xfrm>
            <a:off x="7248742" y="3975375"/>
            <a:ext cx="195300" cy="343772"/>
            <a:chOff x="3999225" y="4364775"/>
            <a:chExt cx="195300" cy="343772"/>
          </a:xfrm>
        </p:grpSpPr>
        <p:grpSp>
          <p:nvGrpSpPr>
            <p:cNvPr id="5740" name="Google Shape;5740;p57"/>
            <p:cNvGrpSpPr/>
            <p:nvPr/>
          </p:nvGrpSpPr>
          <p:grpSpPr>
            <a:xfrm>
              <a:off x="4048568" y="4562577"/>
              <a:ext cx="97317" cy="145970"/>
              <a:chOff x="1529575" y="2222650"/>
              <a:chExt cx="203125" cy="304675"/>
            </a:xfrm>
          </p:grpSpPr>
          <p:sp>
            <p:nvSpPr>
              <p:cNvPr id="5741" name="Google Shape;5741;p57"/>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7"/>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57"/>
            <p:cNvGrpSpPr/>
            <p:nvPr/>
          </p:nvGrpSpPr>
          <p:grpSpPr>
            <a:xfrm>
              <a:off x="3999225" y="4364775"/>
              <a:ext cx="195300" cy="195300"/>
              <a:chOff x="3999225" y="4364775"/>
              <a:chExt cx="195300" cy="195300"/>
            </a:xfrm>
          </p:grpSpPr>
          <p:sp>
            <p:nvSpPr>
              <p:cNvPr id="5744" name="Google Shape;5744;p57"/>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7"/>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6" name="Google Shape;5746;p57"/>
          <p:cNvGrpSpPr/>
          <p:nvPr/>
        </p:nvGrpSpPr>
        <p:grpSpPr>
          <a:xfrm>
            <a:off x="7564186" y="3991627"/>
            <a:ext cx="277088" cy="259611"/>
            <a:chOff x="4335888" y="4398114"/>
            <a:chExt cx="277088" cy="259611"/>
          </a:xfrm>
        </p:grpSpPr>
        <p:grpSp>
          <p:nvGrpSpPr>
            <p:cNvPr id="5747" name="Google Shape;5747;p57"/>
            <p:cNvGrpSpPr/>
            <p:nvPr/>
          </p:nvGrpSpPr>
          <p:grpSpPr>
            <a:xfrm>
              <a:off x="4335888" y="4462425"/>
              <a:ext cx="195300" cy="195300"/>
              <a:chOff x="4335888" y="4462425"/>
              <a:chExt cx="195300" cy="195300"/>
            </a:xfrm>
          </p:grpSpPr>
          <p:sp>
            <p:nvSpPr>
              <p:cNvPr id="5748" name="Google Shape;5748;p57"/>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7"/>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57"/>
            <p:cNvGrpSpPr/>
            <p:nvPr/>
          </p:nvGrpSpPr>
          <p:grpSpPr>
            <a:xfrm>
              <a:off x="4509813" y="4398114"/>
              <a:ext cx="103162" cy="103198"/>
              <a:chOff x="2277975" y="2021700"/>
              <a:chExt cx="215325" cy="215400"/>
            </a:xfrm>
          </p:grpSpPr>
          <p:sp>
            <p:nvSpPr>
              <p:cNvPr id="5751" name="Google Shape;5751;p57"/>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7"/>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3" name="Google Shape;5753;p57"/>
          <p:cNvGrpSpPr/>
          <p:nvPr/>
        </p:nvGrpSpPr>
        <p:grpSpPr>
          <a:xfrm>
            <a:off x="7961419" y="4049613"/>
            <a:ext cx="392275" cy="195300"/>
            <a:chOff x="4752588" y="4440200"/>
            <a:chExt cx="392275" cy="195300"/>
          </a:xfrm>
        </p:grpSpPr>
        <p:grpSp>
          <p:nvGrpSpPr>
            <p:cNvPr id="5754" name="Google Shape;5754;p57"/>
            <p:cNvGrpSpPr/>
            <p:nvPr/>
          </p:nvGrpSpPr>
          <p:grpSpPr>
            <a:xfrm>
              <a:off x="4950384" y="4469728"/>
              <a:ext cx="194479" cy="136244"/>
              <a:chOff x="3163375" y="2175125"/>
              <a:chExt cx="405925" cy="284375"/>
            </a:xfrm>
          </p:grpSpPr>
          <p:sp>
            <p:nvSpPr>
              <p:cNvPr id="5755" name="Google Shape;5755;p57"/>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7"/>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7"/>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8" name="Google Shape;5758;p57"/>
            <p:cNvGrpSpPr/>
            <p:nvPr/>
          </p:nvGrpSpPr>
          <p:grpSpPr>
            <a:xfrm>
              <a:off x="4752588" y="4440200"/>
              <a:ext cx="195300" cy="195300"/>
              <a:chOff x="4335888" y="4462425"/>
              <a:chExt cx="195300" cy="195300"/>
            </a:xfrm>
          </p:grpSpPr>
          <p:sp>
            <p:nvSpPr>
              <p:cNvPr id="5759" name="Google Shape;5759;p57"/>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7"/>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64" name="Shape 5764"/>
        <p:cNvGrpSpPr/>
        <p:nvPr/>
      </p:nvGrpSpPr>
      <p:grpSpPr>
        <a:xfrm>
          <a:off x="0" y="0"/>
          <a:ext cx="0" cy="0"/>
          <a:chOff x="0" y="0"/>
          <a:chExt cx="0" cy="0"/>
        </a:xfrm>
      </p:grpSpPr>
      <p:grpSp>
        <p:nvGrpSpPr>
          <p:cNvPr id="5765" name="Google Shape;5765;p58"/>
          <p:cNvGrpSpPr/>
          <p:nvPr/>
        </p:nvGrpSpPr>
        <p:grpSpPr>
          <a:xfrm>
            <a:off x="856199" y="1311179"/>
            <a:ext cx="322099" cy="370529"/>
            <a:chOff x="-42971725" y="3217825"/>
            <a:chExt cx="275675" cy="317125"/>
          </a:xfrm>
        </p:grpSpPr>
        <p:sp>
          <p:nvSpPr>
            <p:cNvPr id="5766" name="Google Shape;5766;p5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58"/>
          <p:cNvGrpSpPr/>
          <p:nvPr/>
        </p:nvGrpSpPr>
        <p:grpSpPr>
          <a:xfrm>
            <a:off x="828113" y="1779835"/>
            <a:ext cx="378270" cy="337551"/>
            <a:chOff x="-42996150" y="3612600"/>
            <a:chExt cx="323750" cy="288900"/>
          </a:xfrm>
        </p:grpSpPr>
        <p:sp>
          <p:nvSpPr>
            <p:cNvPr id="5770" name="Google Shape;5770;p5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3" name="Google Shape;5773;p58"/>
          <p:cNvGrpSpPr/>
          <p:nvPr/>
        </p:nvGrpSpPr>
        <p:grpSpPr>
          <a:xfrm>
            <a:off x="830874" y="2189205"/>
            <a:ext cx="372749" cy="370909"/>
            <a:chOff x="-42994575" y="3950300"/>
            <a:chExt cx="319025" cy="317450"/>
          </a:xfrm>
        </p:grpSpPr>
        <p:sp>
          <p:nvSpPr>
            <p:cNvPr id="5774" name="Google Shape;5774;p5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58"/>
          <p:cNvGrpSpPr/>
          <p:nvPr/>
        </p:nvGrpSpPr>
        <p:grpSpPr>
          <a:xfrm>
            <a:off x="2984269" y="1336037"/>
            <a:ext cx="371785" cy="370879"/>
            <a:chOff x="-41111350" y="3239100"/>
            <a:chExt cx="318200" cy="317425"/>
          </a:xfrm>
        </p:grpSpPr>
        <p:sp>
          <p:nvSpPr>
            <p:cNvPr id="5778" name="Google Shape;5778;p5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58"/>
          <p:cNvGrpSpPr/>
          <p:nvPr/>
        </p:nvGrpSpPr>
        <p:grpSpPr>
          <a:xfrm>
            <a:off x="2980588" y="1771568"/>
            <a:ext cx="379146" cy="370967"/>
            <a:chOff x="-41117650" y="3605525"/>
            <a:chExt cx="324500" cy="317500"/>
          </a:xfrm>
        </p:grpSpPr>
        <p:sp>
          <p:nvSpPr>
            <p:cNvPr id="5783" name="Google Shape;5783;p5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6" name="Google Shape;5786;p58"/>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7" name="Google Shape;5787;p58"/>
          <p:cNvGrpSpPr/>
          <p:nvPr/>
        </p:nvGrpSpPr>
        <p:grpSpPr>
          <a:xfrm>
            <a:off x="1806843" y="2663092"/>
            <a:ext cx="216271" cy="371814"/>
            <a:chOff x="-39205300" y="3220175"/>
            <a:chExt cx="185100" cy="318225"/>
          </a:xfrm>
        </p:grpSpPr>
        <p:sp>
          <p:nvSpPr>
            <p:cNvPr id="5788" name="Google Shape;5788;p5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58"/>
          <p:cNvGrpSpPr/>
          <p:nvPr/>
        </p:nvGrpSpPr>
        <p:grpSpPr>
          <a:xfrm>
            <a:off x="1772370" y="3123163"/>
            <a:ext cx="300016" cy="369273"/>
            <a:chOff x="-39248625" y="3588600"/>
            <a:chExt cx="256775" cy="316050"/>
          </a:xfrm>
        </p:grpSpPr>
        <p:sp>
          <p:nvSpPr>
            <p:cNvPr id="5791" name="Google Shape;5791;p5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3" name="Google Shape;5793;p58"/>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8"/>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5" name="Google Shape;5795;p58"/>
          <p:cNvGrpSpPr/>
          <p:nvPr/>
        </p:nvGrpSpPr>
        <p:grpSpPr>
          <a:xfrm>
            <a:off x="1223084" y="1311179"/>
            <a:ext cx="429504" cy="370879"/>
            <a:chOff x="-42651700" y="3217825"/>
            <a:chExt cx="367600" cy="317425"/>
          </a:xfrm>
        </p:grpSpPr>
        <p:sp>
          <p:nvSpPr>
            <p:cNvPr id="5796" name="Google Shape;5796;p5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58"/>
          <p:cNvGrpSpPr/>
          <p:nvPr/>
        </p:nvGrpSpPr>
        <p:grpSpPr>
          <a:xfrm>
            <a:off x="1258516" y="1750829"/>
            <a:ext cx="358640" cy="363226"/>
            <a:chOff x="-42617300" y="3587775"/>
            <a:chExt cx="306950" cy="310875"/>
          </a:xfrm>
        </p:grpSpPr>
        <p:sp>
          <p:nvSpPr>
            <p:cNvPr id="5801" name="Google Shape;5801;p5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3" name="Google Shape;5803;p58"/>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4" name="Google Shape;5804;p58"/>
          <p:cNvGrpSpPr/>
          <p:nvPr/>
        </p:nvGrpSpPr>
        <p:grpSpPr>
          <a:xfrm>
            <a:off x="3430343" y="1335569"/>
            <a:ext cx="376926" cy="370324"/>
            <a:chOff x="-40748275" y="3238700"/>
            <a:chExt cx="322600" cy="316950"/>
          </a:xfrm>
        </p:grpSpPr>
        <p:sp>
          <p:nvSpPr>
            <p:cNvPr id="5805" name="Google Shape;5805;p5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1" name="Google Shape;5811;p58"/>
          <p:cNvGrpSpPr/>
          <p:nvPr/>
        </p:nvGrpSpPr>
        <p:grpSpPr>
          <a:xfrm>
            <a:off x="3432899" y="1803553"/>
            <a:ext cx="371814" cy="338690"/>
            <a:chOff x="-40745125" y="3632900"/>
            <a:chExt cx="318225" cy="289875"/>
          </a:xfrm>
        </p:grpSpPr>
        <p:sp>
          <p:nvSpPr>
            <p:cNvPr id="5812" name="Google Shape;5812;p5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58"/>
          <p:cNvGrpSpPr/>
          <p:nvPr/>
        </p:nvGrpSpPr>
        <p:grpSpPr>
          <a:xfrm>
            <a:off x="3437047" y="2214764"/>
            <a:ext cx="363518" cy="370178"/>
            <a:chOff x="-40742750" y="3972175"/>
            <a:chExt cx="311125" cy="316825"/>
          </a:xfrm>
        </p:grpSpPr>
        <p:sp>
          <p:nvSpPr>
            <p:cNvPr id="5820" name="Google Shape;5820;p5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2" name="Google Shape;5822;p58"/>
          <p:cNvGrpSpPr/>
          <p:nvPr/>
        </p:nvGrpSpPr>
        <p:grpSpPr>
          <a:xfrm>
            <a:off x="2219708" y="2664932"/>
            <a:ext cx="266892" cy="369974"/>
            <a:chOff x="-38860325" y="3221750"/>
            <a:chExt cx="228425" cy="316650"/>
          </a:xfrm>
        </p:grpSpPr>
        <p:sp>
          <p:nvSpPr>
            <p:cNvPr id="5823" name="Google Shape;5823;p5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58"/>
          <p:cNvGrpSpPr/>
          <p:nvPr/>
        </p:nvGrpSpPr>
        <p:grpSpPr>
          <a:xfrm>
            <a:off x="2170515" y="3126989"/>
            <a:ext cx="380081" cy="367111"/>
            <a:chOff x="-38905225" y="3591875"/>
            <a:chExt cx="325300" cy="314200"/>
          </a:xfrm>
        </p:grpSpPr>
        <p:sp>
          <p:nvSpPr>
            <p:cNvPr id="5828" name="Google Shape;5828;p5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1" name="Google Shape;5831;p58"/>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2" name="Google Shape;5832;p58"/>
          <p:cNvGrpSpPr/>
          <p:nvPr/>
        </p:nvGrpSpPr>
        <p:grpSpPr>
          <a:xfrm>
            <a:off x="3977265" y="3112069"/>
            <a:ext cx="290815" cy="369740"/>
            <a:chOff x="-37370925" y="3579105"/>
            <a:chExt cx="248900" cy="316450"/>
          </a:xfrm>
        </p:grpSpPr>
        <p:sp>
          <p:nvSpPr>
            <p:cNvPr id="5833" name="Google Shape;5833;p5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5" name="Google Shape;5835;p58"/>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8"/>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7" name="Google Shape;5837;p58"/>
          <p:cNvGrpSpPr/>
          <p:nvPr/>
        </p:nvGrpSpPr>
        <p:grpSpPr>
          <a:xfrm>
            <a:off x="1670640" y="2190140"/>
            <a:ext cx="371814" cy="369974"/>
            <a:chOff x="-42259725" y="3951100"/>
            <a:chExt cx="318225" cy="316650"/>
          </a:xfrm>
        </p:grpSpPr>
        <p:sp>
          <p:nvSpPr>
            <p:cNvPr id="5838" name="Google Shape;5838;p5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58"/>
          <p:cNvGrpSpPr/>
          <p:nvPr/>
        </p:nvGrpSpPr>
        <p:grpSpPr>
          <a:xfrm>
            <a:off x="3869002" y="1369161"/>
            <a:ext cx="370879" cy="337755"/>
            <a:chOff x="-40378075" y="3267450"/>
            <a:chExt cx="317425" cy="289075"/>
          </a:xfrm>
        </p:grpSpPr>
        <p:sp>
          <p:nvSpPr>
            <p:cNvPr id="5841" name="Google Shape;5841;p5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5" name="Google Shape;5845;p58"/>
          <p:cNvGrpSpPr/>
          <p:nvPr/>
        </p:nvGrpSpPr>
        <p:grpSpPr>
          <a:xfrm>
            <a:off x="3872668" y="1770429"/>
            <a:ext cx="363548" cy="369974"/>
            <a:chOff x="-40372575" y="3604550"/>
            <a:chExt cx="311150" cy="316650"/>
          </a:xfrm>
        </p:grpSpPr>
        <p:sp>
          <p:nvSpPr>
            <p:cNvPr id="5846" name="Google Shape;5846;p5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9" name="Google Shape;5849;p58"/>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0" name="Google Shape;5850;p58"/>
          <p:cNvGrpSpPr/>
          <p:nvPr/>
        </p:nvGrpSpPr>
        <p:grpSpPr>
          <a:xfrm>
            <a:off x="2596617" y="2663092"/>
            <a:ext cx="399038" cy="372165"/>
            <a:chOff x="-38542250" y="3220175"/>
            <a:chExt cx="341525" cy="318525"/>
          </a:xfrm>
        </p:grpSpPr>
        <p:sp>
          <p:nvSpPr>
            <p:cNvPr id="5851" name="Google Shape;5851;p5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58"/>
          <p:cNvGrpSpPr/>
          <p:nvPr/>
        </p:nvGrpSpPr>
        <p:grpSpPr>
          <a:xfrm>
            <a:off x="2618549" y="3122462"/>
            <a:ext cx="369974" cy="369068"/>
            <a:chOff x="-38537400" y="3588000"/>
            <a:chExt cx="316650" cy="315875"/>
          </a:xfrm>
        </p:grpSpPr>
        <p:sp>
          <p:nvSpPr>
            <p:cNvPr id="5855" name="Google Shape;5855;p5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9" name="Google Shape;5859;p58"/>
          <p:cNvGrpSpPr/>
          <p:nvPr/>
        </p:nvGrpSpPr>
        <p:grpSpPr>
          <a:xfrm>
            <a:off x="2617629" y="3579991"/>
            <a:ext cx="371814" cy="369974"/>
            <a:chOff x="-38538975" y="3954250"/>
            <a:chExt cx="318225" cy="316650"/>
          </a:xfrm>
        </p:grpSpPr>
        <p:sp>
          <p:nvSpPr>
            <p:cNvPr id="5860" name="Google Shape;5860;p5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58"/>
          <p:cNvGrpSpPr/>
          <p:nvPr/>
        </p:nvGrpSpPr>
        <p:grpSpPr>
          <a:xfrm>
            <a:off x="3934941" y="3574918"/>
            <a:ext cx="375465" cy="371814"/>
            <a:chOff x="-37385100" y="3949908"/>
            <a:chExt cx="321350" cy="318225"/>
          </a:xfrm>
        </p:grpSpPr>
        <p:sp>
          <p:nvSpPr>
            <p:cNvPr id="5863" name="Google Shape;5863;p5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58"/>
          <p:cNvGrpSpPr/>
          <p:nvPr/>
        </p:nvGrpSpPr>
        <p:grpSpPr>
          <a:xfrm>
            <a:off x="2110600" y="1310478"/>
            <a:ext cx="370909" cy="370675"/>
            <a:chOff x="-41895050" y="3217225"/>
            <a:chExt cx="317450" cy="317250"/>
          </a:xfrm>
        </p:grpSpPr>
        <p:sp>
          <p:nvSpPr>
            <p:cNvPr id="5866" name="Google Shape;5866;p5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58"/>
          <p:cNvGrpSpPr/>
          <p:nvPr/>
        </p:nvGrpSpPr>
        <p:grpSpPr>
          <a:xfrm>
            <a:off x="2110148" y="1747412"/>
            <a:ext cx="371814" cy="369974"/>
            <a:chOff x="-41893475" y="3584850"/>
            <a:chExt cx="318225" cy="316650"/>
          </a:xfrm>
        </p:grpSpPr>
        <p:sp>
          <p:nvSpPr>
            <p:cNvPr id="5872" name="Google Shape;5872;p5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6" name="Google Shape;5876;p58"/>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8"/>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8" name="Google Shape;5878;p58"/>
          <p:cNvGrpSpPr/>
          <p:nvPr/>
        </p:nvGrpSpPr>
        <p:grpSpPr>
          <a:xfrm>
            <a:off x="880176" y="3142704"/>
            <a:ext cx="337522" cy="370909"/>
            <a:chOff x="-39998250" y="3605325"/>
            <a:chExt cx="288875" cy="317450"/>
          </a:xfrm>
        </p:grpSpPr>
        <p:sp>
          <p:nvSpPr>
            <p:cNvPr id="5879" name="Google Shape;5879;p5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58"/>
          <p:cNvGrpSpPr/>
          <p:nvPr/>
        </p:nvGrpSpPr>
        <p:grpSpPr>
          <a:xfrm>
            <a:off x="863950" y="3601168"/>
            <a:ext cx="369974" cy="369945"/>
            <a:chOff x="-40011050" y="3972375"/>
            <a:chExt cx="316650" cy="316625"/>
          </a:xfrm>
        </p:grpSpPr>
        <p:sp>
          <p:nvSpPr>
            <p:cNvPr id="5882" name="Google Shape;5882;p5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58"/>
          <p:cNvGrpSpPr/>
          <p:nvPr/>
        </p:nvGrpSpPr>
        <p:grpSpPr>
          <a:xfrm>
            <a:off x="3095881" y="2665867"/>
            <a:ext cx="266921" cy="369039"/>
            <a:chOff x="-38129425" y="3222550"/>
            <a:chExt cx="228450" cy="315850"/>
          </a:xfrm>
        </p:grpSpPr>
        <p:sp>
          <p:nvSpPr>
            <p:cNvPr id="5885" name="Google Shape;5885;p5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58"/>
          <p:cNvGrpSpPr/>
          <p:nvPr/>
        </p:nvGrpSpPr>
        <p:grpSpPr>
          <a:xfrm>
            <a:off x="3050850" y="3122462"/>
            <a:ext cx="371785" cy="369974"/>
            <a:chOff x="-38172725" y="3588000"/>
            <a:chExt cx="318200" cy="316650"/>
          </a:xfrm>
        </p:grpSpPr>
        <p:sp>
          <p:nvSpPr>
            <p:cNvPr id="5888" name="Google Shape;5888;p5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58"/>
          <p:cNvGrpSpPr/>
          <p:nvPr/>
        </p:nvGrpSpPr>
        <p:grpSpPr>
          <a:xfrm>
            <a:off x="3126752" y="3580897"/>
            <a:ext cx="219981" cy="369974"/>
            <a:chOff x="-38109725" y="3955025"/>
            <a:chExt cx="188275" cy="316650"/>
          </a:xfrm>
        </p:grpSpPr>
        <p:sp>
          <p:nvSpPr>
            <p:cNvPr id="5897" name="Google Shape;5897;p5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9" name="Google Shape;5899;p58"/>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0" name="Google Shape;5900;p58"/>
          <p:cNvGrpSpPr/>
          <p:nvPr/>
        </p:nvGrpSpPr>
        <p:grpSpPr>
          <a:xfrm>
            <a:off x="2542151" y="1312318"/>
            <a:ext cx="373654" cy="369068"/>
            <a:chOff x="-41530375" y="3218800"/>
            <a:chExt cx="319800" cy="315875"/>
          </a:xfrm>
        </p:grpSpPr>
        <p:sp>
          <p:nvSpPr>
            <p:cNvPr id="5901" name="Google Shape;5901;p5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58"/>
          <p:cNvGrpSpPr/>
          <p:nvPr/>
        </p:nvGrpSpPr>
        <p:grpSpPr>
          <a:xfrm>
            <a:off x="2544444" y="1827476"/>
            <a:ext cx="369068" cy="289004"/>
            <a:chOff x="-41526450" y="3653375"/>
            <a:chExt cx="315875" cy="247350"/>
          </a:xfrm>
        </p:grpSpPr>
        <p:sp>
          <p:nvSpPr>
            <p:cNvPr id="5904" name="Google Shape;5904;p5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58"/>
          <p:cNvGrpSpPr/>
          <p:nvPr/>
        </p:nvGrpSpPr>
        <p:grpSpPr>
          <a:xfrm>
            <a:off x="2545831" y="2190140"/>
            <a:ext cx="366293" cy="369974"/>
            <a:chOff x="-41526450" y="3951100"/>
            <a:chExt cx="313500" cy="316650"/>
          </a:xfrm>
        </p:grpSpPr>
        <p:sp>
          <p:nvSpPr>
            <p:cNvPr id="5907" name="Google Shape;5907;p5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58"/>
          <p:cNvGrpSpPr/>
          <p:nvPr/>
        </p:nvGrpSpPr>
        <p:grpSpPr>
          <a:xfrm>
            <a:off x="1311086" y="2684269"/>
            <a:ext cx="339595" cy="371814"/>
            <a:chOff x="-39625900" y="3238300"/>
            <a:chExt cx="290650" cy="318225"/>
          </a:xfrm>
        </p:grpSpPr>
        <p:sp>
          <p:nvSpPr>
            <p:cNvPr id="5911" name="Google Shape;5911;p5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3" name="Google Shape;5913;p58"/>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4" name="Google Shape;5914;p58"/>
          <p:cNvGrpSpPr/>
          <p:nvPr/>
        </p:nvGrpSpPr>
        <p:grpSpPr>
          <a:xfrm>
            <a:off x="1305137" y="3600730"/>
            <a:ext cx="366293" cy="370441"/>
            <a:chOff x="-39647175" y="3972000"/>
            <a:chExt cx="313500" cy="317050"/>
          </a:xfrm>
        </p:grpSpPr>
        <p:sp>
          <p:nvSpPr>
            <p:cNvPr id="5915" name="Google Shape;5915;p5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8" name="Google Shape;5918;p58"/>
          <p:cNvGrpSpPr/>
          <p:nvPr/>
        </p:nvGrpSpPr>
        <p:grpSpPr>
          <a:xfrm>
            <a:off x="3474265" y="2664728"/>
            <a:ext cx="375495" cy="370879"/>
            <a:chOff x="-37808850" y="3221575"/>
            <a:chExt cx="321375" cy="317425"/>
          </a:xfrm>
        </p:grpSpPr>
        <p:sp>
          <p:nvSpPr>
            <p:cNvPr id="5919" name="Google Shape;5919;p5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58"/>
          <p:cNvGrpSpPr/>
          <p:nvPr/>
        </p:nvGrpSpPr>
        <p:grpSpPr>
          <a:xfrm>
            <a:off x="3483038" y="3186759"/>
            <a:ext cx="372749" cy="241158"/>
            <a:chOff x="-37806500" y="3643030"/>
            <a:chExt cx="319025" cy="206400"/>
          </a:xfrm>
        </p:grpSpPr>
        <p:sp>
          <p:nvSpPr>
            <p:cNvPr id="5922" name="Google Shape;5922;p5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58"/>
          <p:cNvGrpSpPr/>
          <p:nvPr/>
        </p:nvGrpSpPr>
        <p:grpSpPr>
          <a:xfrm>
            <a:off x="3485346" y="3579056"/>
            <a:ext cx="368134" cy="371814"/>
            <a:chOff x="-37804925" y="3953450"/>
            <a:chExt cx="315075" cy="318225"/>
          </a:xfrm>
        </p:grpSpPr>
        <p:sp>
          <p:nvSpPr>
            <p:cNvPr id="5925" name="Google Shape;5925;p5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8" name="Google Shape;5928;p58"/>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9" name="Google Shape;5929;p58"/>
          <p:cNvGrpSpPr/>
          <p:nvPr/>
        </p:nvGrpSpPr>
        <p:grpSpPr>
          <a:xfrm>
            <a:off x="4840364" y="1328538"/>
            <a:ext cx="355663" cy="308725"/>
            <a:chOff x="-28462125" y="3199700"/>
            <a:chExt cx="298550" cy="259150"/>
          </a:xfrm>
        </p:grpSpPr>
        <p:sp>
          <p:nvSpPr>
            <p:cNvPr id="5930" name="Google Shape;5930;p5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58"/>
          <p:cNvGrpSpPr/>
          <p:nvPr/>
        </p:nvGrpSpPr>
        <p:grpSpPr>
          <a:xfrm>
            <a:off x="4841317" y="1763228"/>
            <a:ext cx="353757" cy="352833"/>
            <a:chOff x="-28461325" y="3545475"/>
            <a:chExt cx="296950" cy="296175"/>
          </a:xfrm>
        </p:grpSpPr>
        <p:sp>
          <p:nvSpPr>
            <p:cNvPr id="5934" name="Google Shape;5934;p5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0" name="Google Shape;5940;p58"/>
          <p:cNvGrpSpPr/>
          <p:nvPr/>
        </p:nvGrpSpPr>
        <p:grpSpPr>
          <a:xfrm>
            <a:off x="4837550" y="2213272"/>
            <a:ext cx="361292" cy="352803"/>
            <a:chOff x="-28463700" y="3914875"/>
            <a:chExt cx="303275" cy="296150"/>
          </a:xfrm>
        </p:grpSpPr>
        <p:sp>
          <p:nvSpPr>
            <p:cNvPr id="5941" name="Google Shape;5941;p5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58"/>
          <p:cNvGrpSpPr/>
          <p:nvPr/>
        </p:nvGrpSpPr>
        <p:grpSpPr>
          <a:xfrm>
            <a:off x="7072335" y="1369355"/>
            <a:ext cx="351880" cy="227092"/>
            <a:chOff x="-26573400" y="3224125"/>
            <a:chExt cx="295375" cy="190625"/>
          </a:xfrm>
        </p:grpSpPr>
        <p:sp>
          <p:nvSpPr>
            <p:cNvPr id="5944" name="Google Shape;5944;p5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58"/>
          <p:cNvGrpSpPr/>
          <p:nvPr/>
        </p:nvGrpSpPr>
        <p:grpSpPr>
          <a:xfrm>
            <a:off x="7072335" y="1763690"/>
            <a:ext cx="351880" cy="351910"/>
            <a:chOff x="-26573400" y="3546250"/>
            <a:chExt cx="295375" cy="295400"/>
          </a:xfrm>
        </p:grpSpPr>
        <p:sp>
          <p:nvSpPr>
            <p:cNvPr id="5947" name="Google Shape;5947;p5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58"/>
          <p:cNvGrpSpPr/>
          <p:nvPr/>
        </p:nvGrpSpPr>
        <p:grpSpPr>
          <a:xfrm>
            <a:off x="7060615" y="2213599"/>
            <a:ext cx="375319" cy="352148"/>
            <a:chOff x="-26583625" y="3917025"/>
            <a:chExt cx="315050" cy="295600"/>
          </a:xfrm>
        </p:grpSpPr>
        <p:sp>
          <p:nvSpPr>
            <p:cNvPr id="5953" name="Google Shape;5953;p5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7" name="Google Shape;5957;p58"/>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8" name="Google Shape;5958;p58"/>
          <p:cNvGrpSpPr/>
          <p:nvPr/>
        </p:nvGrpSpPr>
        <p:grpSpPr>
          <a:xfrm>
            <a:off x="5759130" y="3172629"/>
            <a:ext cx="289039" cy="352833"/>
            <a:chOff x="-24694925" y="3518700"/>
            <a:chExt cx="242625" cy="296175"/>
          </a:xfrm>
        </p:grpSpPr>
        <p:sp>
          <p:nvSpPr>
            <p:cNvPr id="5959" name="Google Shape;5959;p5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3" name="Google Shape;5963;p58"/>
          <p:cNvGrpSpPr/>
          <p:nvPr/>
        </p:nvGrpSpPr>
        <p:grpSpPr>
          <a:xfrm>
            <a:off x="5758668" y="3622657"/>
            <a:ext cx="289962" cy="352833"/>
            <a:chOff x="-24709100" y="3888875"/>
            <a:chExt cx="243400" cy="296175"/>
          </a:xfrm>
        </p:grpSpPr>
        <p:sp>
          <p:nvSpPr>
            <p:cNvPr id="5964" name="Google Shape;5964;p5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58"/>
          <p:cNvGrpSpPr/>
          <p:nvPr/>
        </p:nvGrpSpPr>
        <p:grpSpPr>
          <a:xfrm>
            <a:off x="7958668" y="2695320"/>
            <a:ext cx="356556" cy="349557"/>
            <a:chOff x="-22863675" y="3131775"/>
            <a:chExt cx="299300" cy="293425"/>
          </a:xfrm>
        </p:grpSpPr>
        <p:sp>
          <p:nvSpPr>
            <p:cNvPr id="5968" name="Google Shape;5968;p5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58"/>
          <p:cNvGrpSpPr/>
          <p:nvPr/>
        </p:nvGrpSpPr>
        <p:grpSpPr>
          <a:xfrm>
            <a:off x="5301532" y="1306499"/>
            <a:ext cx="310602" cy="352803"/>
            <a:chOff x="-28069875" y="3175300"/>
            <a:chExt cx="260725" cy="296150"/>
          </a:xfrm>
        </p:grpSpPr>
        <p:sp>
          <p:nvSpPr>
            <p:cNvPr id="5972" name="Google Shape;5972;p5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1" name="Google Shape;5981;p58"/>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2" name="Google Shape;5982;p58"/>
          <p:cNvGrpSpPr/>
          <p:nvPr/>
        </p:nvGrpSpPr>
        <p:grpSpPr>
          <a:xfrm>
            <a:off x="5342810" y="2213733"/>
            <a:ext cx="228045" cy="351880"/>
            <a:chOff x="-28032075" y="3916450"/>
            <a:chExt cx="191425" cy="295375"/>
          </a:xfrm>
        </p:grpSpPr>
        <p:sp>
          <p:nvSpPr>
            <p:cNvPr id="5983" name="Google Shape;5983;p5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58"/>
          <p:cNvGrpSpPr/>
          <p:nvPr/>
        </p:nvGrpSpPr>
        <p:grpSpPr>
          <a:xfrm>
            <a:off x="7508157" y="1306484"/>
            <a:ext cx="352833" cy="352833"/>
            <a:chOff x="-26201650" y="3176075"/>
            <a:chExt cx="296175" cy="296175"/>
          </a:xfrm>
        </p:grpSpPr>
        <p:sp>
          <p:nvSpPr>
            <p:cNvPr id="5987" name="Google Shape;5987;p5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58"/>
          <p:cNvGrpSpPr/>
          <p:nvPr/>
        </p:nvGrpSpPr>
        <p:grpSpPr>
          <a:xfrm>
            <a:off x="7507680" y="1763705"/>
            <a:ext cx="353786" cy="351880"/>
            <a:chOff x="-26204800" y="3547050"/>
            <a:chExt cx="296975" cy="295375"/>
          </a:xfrm>
        </p:grpSpPr>
        <p:sp>
          <p:nvSpPr>
            <p:cNvPr id="5990" name="Google Shape;5990;p5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2" name="Google Shape;5992;p58"/>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3" name="Google Shape;5993;p58"/>
          <p:cNvGrpSpPr/>
          <p:nvPr/>
        </p:nvGrpSpPr>
        <p:grpSpPr>
          <a:xfrm>
            <a:off x="6178935" y="2693683"/>
            <a:ext cx="345328" cy="352833"/>
            <a:chOff x="-24353875" y="3147725"/>
            <a:chExt cx="289875" cy="296175"/>
          </a:xfrm>
        </p:grpSpPr>
        <p:sp>
          <p:nvSpPr>
            <p:cNvPr id="5994" name="Google Shape;5994;p5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58"/>
          <p:cNvGrpSpPr/>
          <p:nvPr/>
        </p:nvGrpSpPr>
        <p:grpSpPr>
          <a:xfrm>
            <a:off x="6186917" y="3173090"/>
            <a:ext cx="329365" cy="351910"/>
            <a:chOff x="-24344425" y="3519475"/>
            <a:chExt cx="276475" cy="295400"/>
          </a:xfrm>
        </p:grpSpPr>
        <p:sp>
          <p:nvSpPr>
            <p:cNvPr id="5997" name="Google Shape;5997;p5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58"/>
          <p:cNvGrpSpPr/>
          <p:nvPr/>
        </p:nvGrpSpPr>
        <p:grpSpPr>
          <a:xfrm>
            <a:off x="6176597" y="3625010"/>
            <a:ext cx="350004" cy="348128"/>
            <a:chOff x="-24353075" y="3891250"/>
            <a:chExt cx="293800" cy="292225"/>
          </a:xfrm>
        </p:grpSpPr>
        <p:sp>
          <p:nvSpPr>
            <p:cNvPr id="6000" name="Google Shape;6000;p5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58"/>
          <p:cNvGrpSpPr/>
          <p:nvPr/>
        </p:nvGrpSpPr>
        <p:grpSpPr>
          <a:xfrm>
            <a:off x="7960068" y="3173313"/>
            <a:ext cx="353757" cy="351463"/>
            <a:chOff x="-22845575" y="3504075"/>
            <a:chExt cx="296950" cy="295025"/>
          </a:xfrm>
        </p:grpSpPr>
        <p:sp>
          <p:nvSpPr>
            <p:cNvPr id="6003" name="Google Shape;6003;p5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58"/>
          <p:cNvGrpSpPr/>
          <p:nvPr/>
        </p:nvGrpSpPr>
        <p:grpSpPr>
          <a:xfrm>
            <a:off x="5753249" y="1306961"/>
            <a:ext cx="299344" cy="351880"/>
            <a:chOff x="-27691025" y="3175300"/>
            <a:chExt cx="251275" cy="295375"/>
          </a:xfrm>
        </p:grpSpPr>
        <p:sp>
          <p:nvSpPr>
            <p:cNvPr id="6006" name="Google Shape;6006;p5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0" name="Google Shape;6010;p58"/>
          <p:cNvGrpSpPr/>
          <p:nvPr/>
        </p:nvGrpSpPr>
        <p:grpSpPr>
          <a:xfrm>
            <a:off x="5725566" y="1825637"/>
            <a:ext cx="354710" cy="228015"/>
            <a:chOff x="-27721750" y="3598250"/>
            <a:chExt cx="297750" cy="191400"/>
          </a:xfrm>
        </p:grpSpPr>
        <p:sp>
          <p:nvSpPr>
            <p:cNvPr id="6011" name="Google Shape;6011;p5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58"/>
          <p:cNvGrpSpPr/>
          <p:nvPr/>
        </p:nvGrpSpPr>
        <p:grpSpPr>
          <a:xfrm>
            <a:off x="5726966" y="2219183"/>
            <a:ext cx="351910" cy="340980"/>
            <a:chOff x="-27719400" y="3925600"/>
            <a:chExt cx="295400" cy="286225"/>
          </a:xfrm>
        </p:grpSpPr>
        <p:sp>
          <p:nvSpPr>
            <p:cNvPr id="6014" name="Google Shape;6014;p5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6" name="Google Shape;6016;p58"/>
          <p:cNvGrpSpPr/>
          <p:nvPr/>
        </p:nvGrpSpPr>
        <p:grpSpPr>
          <a:xfrm>
            <a:off x="7948238" y="1306023"/>
            <a:ext cx="353757" cy="353757"/>
            <a:chOff x="-25834600" y="3176875"/>
            <a:chExt cx="296950" cy="296950"/>
          </a:xfrm>
        </p:grpSpPr>
        <p:sp>
          <p:nvSpPr>
            <p:cNvPr id="6017" name="Google Shape;6017;p5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58"/>
          <p:cNvGrpSpPr/>
          <p:nvPr/>
        </p:nvGrpSpPr>
        <p:grpSpPr>
          <a:xfrm>
            <a:off x="7948238" y="1774024"/>
            <a:ext cx="353757" cy="331241"/>
            <a:chOff x="-25834600" y="3564375"/>
            <a:chExt cx="296950" cy="278050"/>
          </a:xfrm>
        </p:grpSpPr>
        <p:sp>
          <p:nvSpPr>
            <p:cNvPr id="6023" name="Google Shape;6023;p5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58"/>
          <p:cNvGrpSpPr/>
          <p:nvPr/>
        </p:nvGrpSpPr>
        <p:grpSpPr>
          <a:xfrm>
            <a:off x="7946362" y="2213376"/>
            <a:ext cx="357509" cy="352595"/>
            <a:chOff x="-25834600" y="3915850"/>
            <a:chExt cx="300100" cy="295975"/>
          </a:xfrm>
        </p:grpSpPr>
        <p:sp>
          <p:nvSpPr>
            <p:cNvPr id="6032" name="Google Shape;6032;p5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58"/>
          <p:cNvGrpSpPr/>
          <p:nvPr/>
        </p:nvGrpSpPr>
        <p:grpSpPr>
          <a:xfrm>
            <a:off x="6681790" y="2694606"/>
            <a:ext cx="228968" cy="350987"/>
            <a:chOff x="-23930925" y="3149300"/>
            <a:chExt cx="192200" cy="294625"/>
          </a:xfrm>
        </p:grpSpPr>
        <p:sp>
          <p:nvSpPr>
            <p:cNvPr id="6036" name="Google Shape;6036;p5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0" name="Google Shape;6040;p58"/>
          <p:cNvGrpSpPr/>
          <p:nvPr/>
        </p:nvGrpSpPr>
        <p:grpSpPr>
          <a:xfrm>
            <a:off x="6638620" y="3173090"/>
            <a:ext cx="315307" cy="351910"/>
            <a:chOff x="-23962425" y="3519475"/>
            <a:chExt cx="264675" cy="295400"/>
          </a:xfrm>
        </p:grpSpPr>
        <p:sp>
          <p:nvSpPr>
            <p:cNvPr id="6041" name="Google Shape;6041;p5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3" name="Google Shape;6043;p58"/>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4" name="Google Shape;6044;p58"/>
          <p:cNvGrpSpPr/>
          <p:nvPr/>
        </p:nvGrpSpPr>
        <p:grpSpPr>
          <a:xfrm>
            <a:off x="8017295" y="3623134"/>
            <a:ext cx="239302" cy="351880"/>
            <a:chOff x="-22788075" y="3904625"/>
            <a:chExt cx="200875" cy="295375"/>
          </a:xfrm>
        </p:grpSpPr>
        <p:sp>
          <p:nvSpPr>
            <p:cNvPr id="6045" name="Google Shape;6045;p5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9" name="Google Shape;6049;p58"/>
          <p:cNvGrpSpPr/>
          <p:nvPr/>
        </p:nvGrpSpPr>
        <p:grpSpPr>
          <a:xfrm>
            <a:off x="6172593" y="1306499"/>
            <a:ext cx="354710" cy="352803"/>
            <a:chOff x="-27351575" y="3175300"/>
            <a:chExt cx="297750" cy="296150"/>
          </a:xfrm>
        </p:grpSpPr>
        <p:sp>
          <p:nvSpPr>
            <p:cNvPr id="6050" name="Google Shape;6050;p5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58"/>
          <p:cNvGrpSpPr/>
          <p:nvPr/>
        </p:nvGrpSpPr>
        <p:grpSpPr>
          <a:xfrm>
            <a:off x="6218402" y="1758809"/>
            <a:ext cx="269293" cy="353072"/>
            <a:chOff x="-27313750" y="3545275"/>
            <a:chExt cx="226050" cy="296375"/>
          </a:xfrm>
        </p:grpSpPr>
        <p:sp>
          <p:nvSpPr>
            <p:cNvPr id="6055" name="Google Shape;6055;p5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58"/>
          <p:cNvGrpSpPr/>
          <p:nvPr/>
        </p:nvGrpSpPr>
        <p:grpSpPr>
          <a:xfrm>
            <a:off x="6172593" y="2211380"/>
            <a:ext cx="354710" cy="356586"/>
            <a:chOff x="-27351575" y="3915650"/>
            <a:chExt cx="297750" cy="299325"/>
          </a:xfrm>
        </p:grpSpPr>
        <p:sp>
          <p:nvSpPr>
            <p:cNvPr id="6059" name="Google Shape;6059;p5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58"/>
          <p:cNvGrpSpPr/>
          <p:nvPr/>
        </p:nvGrpSpPr>
        <p:grpSpPr>
          <a:xfrm>
            <a:off x="4860084" y="2693579"/>
            <a:ext cx="319060" cy="353042"/>
            <a:chOff x="-25445525" y="3175900"/>
            <a:chExt cx="267825" cy="296350"/>
          </a:xfrm>
        </p:grpSpPr>
        <p:sp>
          <p:nvSpPr>
            <p:cNvPr id="6062" name="Google Shape;6062;p5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5" name="Google Shape;6065;p58"/>
          <p:cNvGrpSpPr/>
          <p:nvPr/>
        </p:nvGrpSpPr>
        <p:grpSpPr>
          <a:xfrm>
            <a:off x="4841797" y="3183902"/>
            <a:ext cx="355633" cy="330288"/>
            <a:chOff x="-25465200" y="3565175"/>
            <a:chExt cx="298525" cy="277250"/>
          </a:xfrm>
        </p:grpSpPr>
        <p:sp>
          <p:nvSpPr>
            <p:cNvPr id="6066" name="Google Shape;6066;p5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58"/>
          <p:cNvGrpSpPr/>
          <p:nvPr/>
        </p:nvGrpSpPr>
        <p:grpSpPr>
          <a:xfrm>
            <a:off x="4841336" y="3623432"/>
            <a:ext cx="356556" cy="351285"/>
            <a:chOff x="-25465200" y="3916150"/>
            <a:chExt cx="299300" cy="294875"/>
          </a:xfrm>
        </p:grpSpPr>
        <p:sp>
          <p:nvSpPr>
            <p:cNvPr id="6069" name="Google Shape;6069;p5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58"/>
          <p:cNvGrpSpPr/>
          <p:nvPr/>
        </p:nvGrpSpPr>
        <p:grpSpPr>
          <a:xfrm>
            <a:off x="7068775" y="2693698"/>
            <a:ext cx="351880" cy="352803"/>
            <a:chOff x="-23615075" y="3148525"/>
            <a:chExt cx="295375" cy="296150"/>
          </a:xfrm>
        </p:grpSpPr>
        <p:sp>
          <p:nvSpPr>
            <p:cNvPr id="6072" name="Google Shape;6072;p5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6" name="Google Shape;6076;p58"/>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7" name="Google Shape;6077;p58"/>
          <p:cNvGrpSpPr/>
          <p:nvPr/>
        </p:nvGrpSpPr>
        <p:grpSpPr>
          <a:xfrm>
            <a:off x="7068299" y="3632977"/>
            <a:ext cx="352833" cy="332194"/>
            <a:chOff x="-23615075" y="3906200"/>
            <a:chExt cx="296175" cy="278850"/>
          </a:xfrm>
        </p:grpSpPr>
        <p:sp>
          <p:nvSpPr>
            <p:cNvPr id="6078" name="Google Shape;6078;p5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1" name="Google Shape;6081;p58"/>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2" name="Google Shape;6082;p58"/>
          <p:cNvGrpSpPr/>
          <p:nvPr/>
        </p:nvGrpSpPr>
        <p:grpSpPr>
          <a:xfrm>
            <a:off x="6617268" y="1306618"/>
            <a:ext cx="353757" cy="352565"/>
            <a:chOff x="-26980600" y="3175500"/>
            <a:chExt cx="296950" cy="295950"/>
          </a:xfrm>
        </p:grpSpPr>
        <p:sp>
          <p:nvSpPr>
            <p:cNvPr id="6083" name="Google Shape;6083;p5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6" name="Google Shape;6086;p58"/>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7" name="Google Shape;6087;p58"/>
          <p:cNvGrpSpPr/>
          <p:nvPr/>
        </p:nvGrpSpPr>
        <p:grpSpPr>
          <a:xfrm>
            <a:off x="6617744" y="2245154"/>
            <a:ext cx="352803" cy="289039"/>
            <a:chOff x="-26981375" y="3951875"/>
            <a:chExt cx="296150" cy="242625"/>
          </a:xfrm>
        </p:grpSpPr>
        <p:sp>
          <p:nvSpPr>
            <p:cNvPr id="6088" name="Google Shape;6088;p5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58"/>
          <p:cNvGrpSpPr/>
          <p:nvPr/>
        </p:nvGrpSpPr>
        <p:grpSpPr>
          <a:xfrm>
            <a:off x="5282787" y="2692745"/>
            <a:ext cx="351910" cy="354710"/>
            <a:chOff x="-25094250" y="3176075"/>
            <a:chExt cx="295400" cy="297750"/>
          </a:xfrm>
        </p:grpSpPr>
        <p:sp>
          <p:nvSpPr>
            <p:cNvPr id="6092" name="Google Shape;6092;p5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5" name="Google Shape;6095;p58"/>
          <p:cNvGrpSpPr/>
          <p:nvPr/>
        </p:nvGrpSpPr>
        <p:grpSpPr>
          <a:xfrm>
            <a:off x="5282787" y="3173106"/>
            <a:ext cx="351910" cy="351880"/>
            <a:chOff x="-25094250" y="3547050"/>
            <a:chExt cx="295400" cy="295375"/>
          </a:xfrm>
        </p:grpSpPr>
        <p:sp>
          <p:nvSpPr>
            <p:cNvPr id="6096" name="Google Shape;6096;p5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1" name="Google Shape;6101;p58"/>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2" name="Google Shape;6102;p58"/>
          <p:cNvGrpSpPr/>
          <p:nvPr/>
        </p:nvGrpSpPr>
        <p:grpSpPr>
          <a:xfrm>
            <a:off x="7514864" y="2693698"/>
            <a:ext cx="352803" cy="352803"/>
            <a:chOff x="-23245675" y="3148525"/>
            <a:chExt cx="296150" cy="296150"/>
          </a:xfrm>
        </p:grpSpPr>
        <p:sp>
          <p:nvSpPr>
            <p:cNvPr id="6103" name="Google Shape;6103;p5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6" name="Google Shape;6106;p58"/>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7" name="Google Shape;6107;p58"/>
          <p:cNvGrpSpPr/>
          <p:nvPr/>
        </p:nvGrpSpPr>
        <p:grpSpPr>
          <a:xfrm>
            <a:off x="7515325" y="3622672"/>
            <a:ext cx="351880" cy="352803"/>
            <a:chOff x="-23244900" y="3888100"/>
            <a:chExt cx="295375" cy="296150"/>
          </a:xfrm>
        </p:grpSpPr>
        <p:sp>
          <p:nvSpPr>
            <p:cNvPr id="6108" name="Google Shape;6108;p5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9" name="Google Shape;6119;p58"/>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8"/>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121" name="Google Shape;6121;p58"/>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25" name="Shape 6125"/>
        <p:cNvGrpSpPr/>
        <p:nvPr/>
      </p:nvGrpSpPr>
      <p:grpSpPr>
        <a:xfrm>
          <a:off x="0" y="0"/>
          <a:ext cx="0" cy="0"/>
          <a:chOff x="0" y="0"/>
          <a:chExt cx="0" cy="0"/>
        </a:xfrm>
      </p:grpSpPr>
      <p:sp>
        <p:nvSpPr>
          <p:cNvPr id="6126" name="Google Shape;6126;p59"/>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7" name="Google Shape;6127;p59"/>
          <p:cNvGrpSpPr/>
          <p:nvPr/>
        </p:nvGrpSpPr>
        <p:grpSpPr>
          <a:xfrm>
            <a:off x="832654" y="1819647"/>
            <a:ext cx="367261" cy="367261"/>
            <a:chOff x="-65145700" y="3727425"/>
            <a:chExt cx="317425" cy="317425"/>
          </a:xfrm>
        </p:grpSpPr>
        <p:sp>
          <p:nvSpPr>
            <p:cNvPr id="6128" name="Google Shape;6128;p5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0" name="Google Shape;6130;p59"/>
          <p:cNvGrpSpPr/>
          <p:nvPr/>
        </p:nvGrpSpPr>
        <p:grpSpPr>
          <a:xfrm>
            <a:off x="835851" y="2248561"/>
            <a:ext cx="360868" cy="367261"/>
            <a:chOff x="-65144125" y="4094450"/>
            <a:chExt cx="311900" cy="317425"/>
          </a:xfrm>
        </p:grpSpPr>
        <p:sp>
          <p:nvSpPr>
            <p:cNvPr id="6131" name="Google Shape;6131;p5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4" name="Google Shape;6134;p59"/>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5" name="Google Shape;6135;p59"/>
          <p:cNvGrpSpPr/>
          <p:nvPr/>
        </p:nvGrpSpPr>
        <p:grpSpPr>
          <a:xfrm>
            <a:off x="3039420" y="1819256"/>
            <a:ext cx="370645" cy="368042"/>
            <a:chOff x="-63250675" y="3744075"/>
            <a:chExt cx="320350" cy="318100"/>
          </a:xfrm>
        </p:grpSpPr>
        <p:sp>
          <p:nvSpPr>
            <p:cNvPr id="6136" name="Google Shape;6136;p5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59"/>
          <p:cNvGrpSpPr/>
          <p:nvPr/>
        </p:nvGrpSpPr>
        <p:grpSpPr>
          <a:xfrm>
            <a:off x="3041112" y="2248561"/>
            <a:ext cx="367261" cy="367261"/>
            <a:chOff x="-63250675" y="4110200"/>
            <a:chExt cx="317425" cy="317425"/>
          </a:xfrm>
        </p:grpSpPr>
        <p:sp>
          <p:nvSpPr>
            <p:cNvPr id="6140" name="Google Shape;6140;p5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59"/>
          <p:cNvGrpSpPr/>
          <p:nvPr/>
        </p:nvGrpSpPr>
        <p:grpSpPr>
          <a:xfrm>
            <a:off x="1720159" y="2745656"/>
            <a:ext cx="359075" cy="358844"/>
            <a:chOff x="-61351725" y="3372400"/>
            <a:chExt cx="310350" cy="310150"/>
          </a:xfrm>
        </p:grpSpPr>
        <p:sp>
          <p:nvSpPr>
            <p:cNvPr id="6150" name="Google Shape;6150;p5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59"/>
          <p:cNvGrpSpPr/>
          <p:nvPr/>
        </p:nvGrpSpPr>
        <p:grpSpPr>
          <a:xfrm>
            <a:off x="1716514" y="3208713"/>
            <a:ext cx="366364" cy="333534"/>
            <a:chOff x="-61354875" y="3751050"/>
            <a:chExt cx="316650" cy="288275"/>
          </a:xfrm>
        </p:grpSpPr>
        <p:sp>
          <p:nvSpPr>
            <p:cNvPr id="6154" name="Google Shape;6154;p5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59"/>
          <p:cNvGrpSpPr/>
          <p:nvPr/>
        </p:nvGrpSpPr>
        <p:grpSpPr>
          <a:xfrm>
            <a:off x="1716514" y="3650352"/>
            <a:ext cx="366364" cy="367290"/>
            <a:chOff x="-61354875" y="4101525"/>
            <a:chExt cx="316650" cy="317450"/>
          </a:xfrm>
        </p:grpSpPr>
        <p:sp>
          <p:nvSpPr>
            <p:cNvPr id="6158" name="Google Shape;6158;p5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59"/>
          <p:cNvGrpSpPr/>
          <p:nvPr/>
        </p:nvGrpSpPr>
        <p:grpSpPr>
          <a:xfrm>
            <a:off x="3932949" y="2742228"/>
            <a:ext cx="368157" cy="365699"/>
            <a:chOff x="-59470075" y="3308975"/>
            <a:chExt cx="318200" cy="316075"/>
          </a:xfrm>
        </p:grpSpPr>
        <p:sp>
          <p:nvSpPr>
            <p:cNvPr id="6161" name="Google Shape;6161;p5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59"/>
          <p:cNvGrpSpPr/>
          <p:nvPr/>
        </p:nvGrpSpPr>
        <p:grpSpPr>
          <a:xfrm>
            <a:off x="1278379" y="1377933"/>
            <a:ext cx="367261" cy="364686"/>
            <a:chOff x="-64781025" y="3361050"/>
            <a:chExt cx="317425" cy="315200"/>
          </a:xfrm>
        </p:grpSpPr>
        <p:sp>
          <p:nvSpPr>
            <p:cNvPr id="6171" name="Google Shape;6171;p5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5" name="Google Shape;6175;p59"/>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9"/>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9"/>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8" name="Google Shape;6178;p59"/>
          <p:cNvGrpSpPr/>
          <p:nvPr/>
        </p:nvGrpSpPr>
        <p:grpSpPr>
          <a:xfrm>
            <a:off x="3482779" y="1819372"/>
            <a:ext cx="382765" cy="367810"/>
            <a:chOff x="-62890750" y="3747425"/>
            <a:chExt cx="330825" cy="317900"/>
          </a:xfrm>
        </p:grpSpPr>
        <p:sp>
          <p:nvSpPr>
            <p:cNvPr id="6179" name="Google Shape;6179;p5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59"/>
          <p:cNvGrpSpPr/>
          <p:nvPr/>
        </p:nvGrpSpPr>
        <p:grpSpPr>
          <a:xfrm>
            <a:off x="3490531" y="2249009"/>
            <a:ext cx="367261" cy="366364"/>
            <a:chOff x="-62884425" y="4111775"/>
            <a:chExt cx="317425" cy="316650"/>
          </a:xfrm>
        </p:grpSpPr>
        <p:sp>
          <p:nvSpPr>
            <p:cNvPr id="6194" name="Google Shape;6194;p5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59"/>
          <p:cNvGrpSpPr/>
          <p:nvPr/>
        </p:nvGrpSpPr>
        <p:grpSpPr>
          <a:xfrm>
            <a:off x="2163165" y="2745078"/>
            <a:ext cx="365438" cy="360001"/>
            <a:chOff x="-60991775" y="3376900"/>
            <a:chExt cx="315850" cy="311150"/>
          </a:xfrm>
        </p:grpSpPr>
        <p:sp>
          <p:nvSpPr>
            <p:cNvPr id="6197" name="Google Shape;6197;p5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59"/>
          <p:cNvGrpSpPr/>
          <p:nvPr/>
        </p:nvGrpSpPr>
        <p:grpSpPr>
          <a:xfrm>
            <a:off x="2162702" y="3195942"/>
            <a:ext cx="366364" cy="359075"/>
            <a:chOff x="-60988625" y="3740800"/>
            <a:chExt cx="316650" cy="310350"/>
          </a:xfrm>
        </p:grpSpPr>
        <p:sp>
          <p:nvSpPr>
            <p:cNvPr id="6201" name="Google Shape;6201;p5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4" name="Google Shape;6204;p59"/>
          <p:cNvGrpSpPr/>
          <p:nvPr/>
        </p:nvGrpSpPr>
        <p:grpSpPr>
          <a:xfrm>
            <a:off x="2162702" y="3651393"/>
            <a:ext cx="366364" cy="365207"/>
            <a:chOff x="-60987850" y="4100950"/>
            <a:chExt cx="316650" cy="315650"/>
          </a:xfrm>
        </p:grpSpPr>
        <p:sp>
          <p:nvSpPr>
            <p:cNvPr id="6205" name="Google Shape;6205;p5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59"/>
          <p:cNvGrpSpPr/>
          <p:nvPr/>
        </p:nvGrpSpPr>
        <p:grpSpPr>
          <a:xfrm>
            <a:off x="3932486" y="3196853"/>
            <a:ext cx="369083" cy="357253"/>
            <a:chOff x="-59447250" y="3706150"/>
            <a:chExt cx="319000" cy="308775"/>
          </a:xfrm>
        </p:grpSpPr>
        <p:sp>
          <p:nvSpPr>
            <p:cNvPr id="6211" name="Google Shape;6211;p5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59"/>
          <p:cNvGrpSpPr/>
          <p:nvPr/>
        </p:nvGrpSpPr>
        <p:grpSpPr>
          <a:xfrm>
            <a:off x="1721214" y="1378164"/>
            <a:ext cx="368186" cy="364224"/>
            <a:chOff x="-64406125" y="3362225"/>
            <a:chExt cx="318225" cy="314800"/>
          </a:xfrm>
        </p:grpSpPr>
        <p:sp>
          <p:nvSpPr>
            <p:cNvPr id="6216" name="Google Shape;6216;p5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8" name="Google Shape;6218;p59"/>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9" name="Google Shape;6219;p59"/>
          <p:cNvGrpSpPr/>
          <p:nvPr/>
        </p:nvGrpSpPr>
        <p:grpSpPr>
          <a:xfrm>
            <a:off x="1721677" y="2249009"/>
            <a:ext cx="367261" cy="366364"/>
            <a:chOff x="-64410850" y="4094450"/>
            <a:chExt cx="317425" cy="316650"/>
          </a:xfrm>
        </p:grpSpPr>
        <p:sp>
          <p:nvSpPr>
            <p:cNvPr id="6220" name="Google Shape;6220;p5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3" name="Google Shape;6223;p59"/>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4" name="Google Shape;6224;p59"/>
          <p:cNvGrpSpPr/>
          <p:nvPr/>
        </p:nvGrpSpPr>
        <p:grpSpPr>
          <a:xfrm>
            <a:off x="3943225" y="1819083"/>
            <a:ext cx="365467" cy="368389"/>
            <a:chOff x="-62516625" y="3743175"/>
            <a:chExt cx="315875" cy="318400"/>
          </a:xfrm>
        </p:grpSpPr>
        <p:sp>
          <p:nvSpPr>
            <p:cNvPr id="6225" name="Google Shape;6225;p5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59"/>
          <p:cNvGrpSpPr/>
          <p:nvPr/>
        </p:nvGrpSpPr>
        <p:grpSpPr>
          <a:xfrm>
            <a:off x="3950065" y="2269054"/>
            <a:ext cx="351786" cy="326274"/>
            <a:chOff x="-62511900" y="4129100"/>
            <a:chExt cx="304050" cy="282000"/>
          </a:xfrm>
        </p:grpSpPr>
        <p:sp>
          <p:nvSpPr>
            <p:cNvPr id="6228" name="Google Shape;6228;p5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3" name="Google Shape;6233;p59"/>
          <p:cNvGrpSpPr/>
          <p:nvPr/>
        </p:nvGrpSpPr>
        <p:grpSpPr>
          <a:xfrm>
            <a:off x="2628187" y="2741448"/>
            <a:ext cx="310770" cy="367261"/>
            <a:chOff x="-60597975" y="3367475"/>
            <a:chExt cx="268600" cy="317425"/>
          </a:xfrm>
        </p:grpSpPr>
        <p:sp>
          <p:nvSpPr>
            <p:cNvPr id="6234" name="Google Shape;6234;p5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9" name="Google Shape;6239;p59"/>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0" name="Google Shape;6240;p59"/>
          <p:cNvGrpSpPr/>
          <p:nvPr/>
        </p:nvGrpSpPr>
        <p:grpSpPr>
          <a:xfrm>
            <a:off x="2600390" y="3702764"/>
            <a:ext cx="366364" cy="262465"/>
            <a:chOff x="-60621600" y="4145650"/>
            <a:chExt cx="316650" cy="226850"/>
          </a:xfrm>
        </p:grpSpPr>
        <p:sp>
          <p:nvSpPr>
            <p:cNvPr id="6241" name="Google Shape;6241;p5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4" name="Google Shape;6244;p59"/>
          <p:cNvGrpSpPr/>
          <p:nvPr/>
        </p:nvGrpSpPr>
        <p:grpSpPr>
          <a:xfrm>
            <a:off x="3937042" y="3651263"/>
            <a:ext cx="359972" cy="365467"/>
            <a:chOff x="-59400775" y="4084200"/>
            <a:chExt cx="311125" cy="315875"/>
          </a:xfrm>
        </p:grpSpPr>
        <p:sp>
          <p:nvSpPr>
            <p:cNvPr id="6245" name="Google Shape;6245;p5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59"/>
          <p:cNvGrpSpPr/>
          <p:nvPr/>
        </p:nvGrpSpPr>
        <p:grpSpPr>
          <a:xfrm>
            <a:off x="2161136" y="1377094"/>
            <a:ext cx="365438" cy="366364"/>
            <a:chOff x="-64044600" y="3360375"/>
            <a:chExt cx="315850" cy="316650"/>
          </a:xfrm>
        </p:grpSpPr>
        <p:sp>
          <p:nvSpPr>
            <p:cNvPr id="6252" name="Google Shape;6252;p5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5" name="Google Shape;6255;p59"/>
          <p:cNvGrpSpPr/>
          <p:nvPr/>
        </p:nvGrpSpPr>
        <p:grpSpPr>
          <a:xfrm>
            <a:off x="2187559" y="1819647"/>
            <a:ext cx="312592" cy="367261"/>
            <a:chOff x="-64022550" y="3727425"/>
            <a:chExt cx="270175" cy="317425"/>
          </a:xfrm>
        </p:grpSpPr>
        <p:sp>
          <p:nvSpPr>
            <p:cNvPr id="6256" name="Google Shape;6256;p5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59"/>
          <p:cNvGrpSpPr/>
          <p:nvPr/>
        </p:nvGrpSpPr>
        <p:grpSpPr>
          <a:xfrm>
            <a:off x="2211697" y="2248547"/>
            <a:ext cx="264317" cy="367290"/>
            <a:chOff x="-64001300" y="4093650"/>
            <a:chExt cx="228450" cy="317450"/>
          </a:xfrm>
        </p:grpSpPr>
        <p:sp>
          <p:nvSpPr>
            <p:cNvPr id="6260" name="Google Shape;6260;p5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59"/>
          <p:cNvGrpSpPr/>
          <p:nvPr/>
        </p:nvGrpSpPr>
        <p:grpSpPr>
          <a:xfrm>
            <a:off x="830701" y="2741838"/>
            <a:ext cx="359972" cy="366480"/>
            <a:chOff x="-62148800" y="3377700"/>
            <a:chExt cx="311125" cy="316750"/>
          </a:xfrm>
        </p:grpSpPr>
        <p:sp>
          <p:nvSpPr>
            <p:cNvPr id="6265" name="Google Shape;6265;p5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59"/>
          <p:cNvGrpSpPr/>
          <p:nvPr/>
        </p:nvGrpSpPr>
        <p:grpSpPr>
          <a:xfrm>
            <a:off x="826608" y="3191835"/>
            <a:ext cx="368157" cy="367290"/>
            <a:chOff x="-62154300" y="3743950"/>
            <a:chExt cx="318200" cy="317450"/>
          </a:xfrm>
        </p:grpSpPr>
        <p:sp>
          <p:nvSpPr>
            <p:cNvPr id="6268" name="Google Shape;6268;p5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59"/>
          <p:cNvGrpSpPr/>
          <p:nvPr/>
        </p:nvGrpSpPr>
        <p:grpSpPr>
          <a:xfrm>
            <a:off x="826594" y="3650815"/>
            <a:ext cx="368186" cy="366364"/>
            <a:chOff x="-62151950" y="4111775"/>
            <a:chExt cx="318225" cy="316650"/>
          </a:xfrm>
        </p:grpSpPr>
        <p:sp>
          <p:nvSpPr>
            <p:cNvPr id="6271" name="Google Shape;6271;p5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59"/>
          <p:cNvGrpSpPr/>
          <p:nvPr/>
        </p:nvGrpSpPr>
        <p:grpSpPr>
          <a:xfrm>
            <a:off x="3045218" y="2741361"/>
            <a:ext cx="368157" cy="367434"/>
            <a:chOff x="-60254550" y="3367325"/>
            <a:chExt cx="318200" cy="317575"/>
          </a:xfrm>
        </p:grpSpPr>
        <p:sp>
          <p:nvSpPr>
            <p:cNvPr id="6276" name="Google Shape;6276;p5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0" name="Google Shape;6280;p59"/>
          <p:cNvGrpSpPr/>
          <p:nvPr/>
        </p:nvGrpSpPr>
        <p:grpSpPr>
          <a:xfrm>
            <a:off x="3046115" y="3192355"/>
            <a:ext cx="366364" cy="366248"/>
            <a:chOff x="-60255350" y="3733825"/>
            <a:chExt cx="316650" cy="316550"/>
          </a:xfrm>
        </p:grpSpPr>
        <p:sp>
          <p:nvSpPr>
            <p:cNvPr id="6281" name="Google Shape;6281;p5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59"/>
          <p:cNvGrpSpPr/>
          <p:nvPr/>
        </p:nvGrpSpPr>
        <p:grpSpPr>
          <a:xfrm>
            <a:off x="3073912" y="3651263"/>
            <a:ext cx="310770" cy="365467"/>
            <a:chOff x="-60232500" y="4101525"/>
            <a:chExt cx="268600" cy="315875"/>
          </a:xfrm>
        </p:grpSpPr>
        <p:sp>
          <p:nvSpPr>
            <p:cNvPr id="6289" name="Google Shape;6289;p5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1" name="Google Shape;6291;p59"/>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2" name="Google Shape;6292;p59"/>
          <p:cNvGrpSpPr/>
          <p:nvPr/>
        </p:nvGrpSpPr>
        <p:grpSpPr>
          <a:xfrm>
            <a:off x="2606912" y="1377094"/>
            <a:ext cx="368186" cy="366364"/>
            <a:chOff x="-63679950" y="3360375"/>
            <a:chExt cx="318225" cy="316650"/>
          </a:xfrm>
        </p:grpSpPr>
        <p:sp>
          <p:nvSpPr>
            <p:cNvPr id="6293" name="Google Shape;6293;p5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7" name="Google Shape;6297;p59"/>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8" name="Google Shape;6298;p59"/>
          <p:cNvGrpSpPr/>
          <p:nvPr/>
        </p:nvGrpSpPr>
        <p:grpSpPr>
          <a:xfrm>
            <a:off x="2605539" y="2248431"/>
            <a:ext cx="370934" cy="367521"/>
            <a:chOff x="-63679950" y="4093450"/>
            <a:chExt cx="320600" cy="317650"/>
          </a:xfrm>
        </p:grpSpPr>
        <p:sp>
          <p:nvSpPr>
            <p:cNvPr id="6299" name="Google Shape;6299;p5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59"/>
          <p:cNvGrpSpPr/>
          <p:nvPr/>
        </p:nvGrpSpPr>
        <p:grpSpPr>
          <a:xfrm>
            <a:off x="1265656" y="2741433"/>
            <a:ext cx="366364" cy="367290"/>
            <a:chOff x="-61784125" y="3377700"/>
            <a:chExt cx="316650" cy="317450"/>
          </a:xfrm>
        </p:grpSpPr>
        <p:sp>
          <p:nvSpPr>
            <p:cNvPr id="6303" name="Google Shape;6303;p5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59"/>
          <p:cNvGrpSpPr/>
          <p:nvPr/>
        </p:nvGrpSpPr>
        <p:grpSpPr>
          <a:xfrm>
            <a:off x="1265656" y="3191835"/>
            <a:ext cx="366364" cy="367290"/>
            <a:chOff x="-61783350" y="3743950"/>
            <a:chExt cx="316650" cy="317450"/>
          </a:xfrm>
        </p:grpSpPr>
        <p:sp>
          <p:nvSpPr>
            <p:cNvPr id="6311" name="Google Shape;6311;p5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3" name="Google Shape;6313;p59"/>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9"/>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9"/>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6" name="Google Shape;6316;p59"/>
          <p:cNvGrpSpPr/>
          <p:nvPr/>
        </p:nvGrpSpPr>
        <p:grpSpPr>
          <a:xfrm>
            <a:off x="3487080" y="3651668"/>
            <a:ext cx="369112" cy="364657"/>
            <a:chOff x="-59869425" y="4102225"/>
            <a:chExt cx="319025" cy="315175"/>
          </a:xfrm>
        </p:grpSpPr>
        <p:sp>
          <p:nvSpPr>
            <p:cNvPr id="6317" name="Google Shape;6317;p5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59"/>
          <p:cNvGrpSpPr/>
          <p:nvPr/>
        </p:nvGrpSpPr>
        <p:grpSpPr>
          <a:xfrm>
            <a:off x="2605883" y="4120490"/>
            <a:ext cx="366364" cy="365467"/>
            <a:chOff x="-59029025" y="3711650"/>
            <a:chExt cx="316650" cy="315875"/>
          </a:xfrm>
        </p:grpSpPr>
        <p:sp>
          <p:nvSpPr>
            <p:cNvPr id="6322" name="Google Shape;6322;p5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59"/>
          <p:cNvGrpSpPr/>
          <p:nvPr/>
        </p:nvGrpSpPr>
        <p:grpSpPr>
          <a:xfrm>
            <a:off x="4841373" y="1398014"/>
            <a:ext cx="351940" cy="348188"/>
            <a:chOff x="581525" y="3254850"/>
            <a:chExt cx="297750" cy="294575"/>
          </a:xfrm>
        </p:grpSpPr>
        <p:sp>
          <p:nvSpPr>
            <p:cNvPr id="6330" name="Google Shape;6330;p5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59"/>
          <p:cNvGrpSpPr/>
          <p:nvPr/>
        </p:nvGrpSpPr>
        <p:grpSpPr>
          <a:xfrm>
            <a:off x="4840442" y="1836950"/>
            <a:ext cx="353802" cy="351497"/>
            <a:chOff x="580725" y="3617925"/>
            <a:chExt cx="299325" cy="297375"/>
          </a:xfrm>
        </p:grpSpPr>
        <p:sp>
          <p:nvSpPr>
            <p:cNvPr id="6334" name="Google Shape;6334;p5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59"/>
          <p:cNvGrpSpPr/>
          <p:nvPr/>
        </p:nvGrpSpPr>
        <p:grpSpPr>
          <a:xfrm>
            <a:off x="4842304" y="2284140"/>
            <a:ext cx="350079" cy="350079"/>
            <a:chOff x="583100" y="3982600"/>
            <a:chExt cx="296175" cy="296175"/>
          </a:xfrm>
        </p:grpSpPr>
        <p:sp>
          <p:nvSpPr>
            <p:cNvPr id="6340" name="Google Shape;6340;p5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59"/>
          <p:cNvGrpSpPr/>
          <p:nvPr/>
        </p:nvGrpSpPr>
        <p:grpSpPr>
          <a:xfrm>
            <a:off x="7074918" y="1397764"/>
            <a:ext cx="307231" cy="348690"/>
            <a:chOff x="2423775" y="3226875"/>
            <a:chExt cx="259925" cy="295000"/>
          </a:xfrm>
        </p:grpSpPr>
        <p:sp>
          <p:nvSpPr>
            <p:cNvPr id="6348" name="Google Shape;6348;p5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59"/>
          <p:cNvGrpSpPr/>
          <p:nvPr/>
        </p:nvGrpSpPr>
        <p:grpSpPr>
          <a:xfrm>
            <a:off x="7052106" y="1839049"/>
            <a:ext cx="352857" cy="347301"/>
            <a:chOff x="2404875" y="3592725"/>
            <a:chExt cx="298525" cy="293825"/>
          </a:xfrm>
        </p:grpSpPr>
        <p:sp>
          <p:nvSpPr>
            <p:cNvPr id="6352" name="Google Shape;6352;p5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59"/>
          <p:cNvGrpSpPr/>
          <p:nvPr/>
        </p:nvGrpSpPr>
        <p:grpSpPr>
          <a:xfrm>
            <a:off x="7053036" y="2284614"/>
            <a:ext cx="350995" cy="349133"/>
            <a:chOff x="2404875" y="3955825"/>
            <a:chExt cx="296950" cy="295375"/>
          </a:xfrm>
        </p:grpSpPr>
        <p:sp>
          <p:nvSpPr>
            <p:cNvPr id="6356" name="Google Shape;6356;p5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59"/>
          <p:cNvGrpSpPr/>
          <p:nvPr/>
        </p:nvGrpSpPr>
        <p:grpSpPr>
          <a:xfrm>
            <a:off x="5747016" y="2748808"/>
            <a:ext cx="349163" cy="350079"/>
            <a:chOff x="4263650" y="3235150"/>
            <a:chExt cx="295400" cy="296175"/>
          </a:xfrm>
        </p:grpSpPr>
        <p:sp>
          <p:nvSpPr>
            <p:cNvPr id="6361" name="Google Shape;6361;p5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59"/>
          <p:cNvGrpSpPr/>
          <p:nvPr/>
        </p:nvGrpSpPr>
        <p:grpSpPr>
          <a:xfrm>
            <a:off x="5744696" y="3207969"/>
            <a:ext cx="353802" cy="327739"/>
            <a:chOff x="4266025" y="3609275"/>
            <a:chExt cx="299325" cy="277275"/>
          </a:xfrm>
        </p:grpSpPr>
        <p:sp>
          <p:nvSpPr>
            <p:cNvPr id="6367" name="Google Shape;6367;p5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59"/>
          <p:cNvGrpSpPr/>
          <p:nvPr/>
        </p:nvGrpSpPr>
        <p:grpSpPr>
          <a:xfrm>
            <a:off x="5745154" y="3673356"/>
            <a:ext cx="352886" cy="349133"/>
            <a:chOff x="4263650" y="3963700"/>
            <a:chExt cx="298550" cy="295375"/>
          </a:xfrm>
        </p:grpSpPr>
        <p:sp>
          <p:nvSpPr>
            <p:cNvPr id="6370" name="Google Shape;6370;p5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59"/>
          <p:cNvGrpSpPr/>
          <p:nvPr/>
        </p:nvGrpSpPr>
        <p:grpSpPr>
          <a:xfrm>
            <a:off x="8023491" y="2748809"/>
            <a:ext cx="226264" cy="350079"/>
            <a:chOff x="6164975" y="3211525"/>
            <a:chExt cx="191425" cy="296175"/>
          </a:xfrm>
        </p:grpSpPr>
        <p:sp>
          <p:nvSpPr>
            <p:cNvPr id="6378" name="Google Shape;6378;p5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59"/>
          <p:cNvGrpSpPr/>
          <p:nvPr/>
        </p:nvGrpSpPr>
        <p:grpSpPr>
          <a:xfrm>
            <a:off x="5285528" y="1397084"/>
            <a:ext cx="352886" cy="350049"/>
            <a:chOff x="946175" y="3253275"/>
            <a:chExt cx="298550" cy="296150"/>
          </a:xfrm>
        </p:grpSpPr>
        <p:sp>
          <p:nvSpPr>
            <p:cNvPr id="6386" name="Google Shape;6386;p5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59"/>
          <p:cNvGrpSpPr/>
          <p:nvPr/>
        </p:nvGrpSpPr>
        <p:grpSpPr>
          <a:xfrm>
            <a:off x="5286459" y="1839048"/>
            <a:ext cx="351024" cy="347301"/>
            <a:chOff x="946175" y="3619500"/>
            <a:chExt cx="296975" cy="293825"/>
          </a:xfrm>
        </p:grpSpPr>
        <p:sp>
          <p:nvSpPr>
            <p:cNvPr id="6392" name="Google Shape;6392;p5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59"/>
          <p:cNvGrpSpPr/>
          <p:nvPr/>
        </p:nvGrpSpPr>
        <p:grpSpPr>
          <a:xfrm>
            <a:off x="5286001" y="2283682"/>
            <a:ext cx="351940" cy="350995"/>
            <a:chOff x="944600" y="3981825"/>
            <a:chExt cx="297750" cy="296950"/>
          </a:xfrm>
        </p:grpSpPr>
        <p:sp>
          <p:nvSpPr>
            <p:cNvPr id="6399" name="Google Shape;6399;p5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59"/>
          <p:cNvGrpSpPr/>
          <p:nvPr/>
        </p:nvGrpSpPr>
        <p:grpSpPr>
          <a:xfrm>
            <a:off x="7502937" y="1397542"/>
            <a:ext cx="350079" cy="349133"/>
            <a:chOff x="2768750" y="3227275"/>
            <a:chExt cx="296175" cy="295375"/>
          </a:xfrm>
        </p:grpSpPr>
        <p:sp>
          <p:nvSpPr>
            <p:cNvPr id="6404" name="Google Shape;6404;p5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2" name="Google Shape;6412;p59"/>
          <p:cNvGrpSpPr/>
          <p:nvPr/>
        </p:nvGrpSpPr>
        <p:grpSpPr>
          <a:xfrm>
            <a:off x="7523888" y="1838414"/>
            <a:ext cx="308177" cy="348572"/>
            <a:chOff x="2786075" y="3591800"/>
            <a:chExt cx="260725" cy="294900"/>
          </a:xfrm>
        </p:grpSpPr>
        <p:sp>
          <p:nvSpPr>
            <p:cNvPr id="6413" name="Google Shape;6413;p5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8" name="Google Shape;6418;p59"/>
          <p:cNvGrpSpPr/>
          <p:nvPr/>
        </p:nvGrpSpPr>
        <p:grpSpPr>
          <a:xfrm>
            <a:off x="7564387" y="2284141"/>
            <a:ext cx="227180" cy="350079"/>
            <a:chOff x="2819150" y="3955025"/>
            <a:chExt cx="192200" cy="296175"/>
          </a:xfrm>
        </p:grpSpPr>
        <p:sp>
          <p:nvSpPr>
            <p:cNvPr id="6419" name="Google Shape;6419;p5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3" name="Google Shape;6423;p59"/>
          <p:cNvGrpSpPr/>
          <p:nvPr/>
        </p:nvGrpSpPr>
        <p:grpSpPr>
          <a:xfrm>
            <a:off x="6188160" y="2749739"/>
            <a:ext cx="349133" cy="348217"/>
            <a:chOff x="4629125" y="3235150"/>
            <a:chExt cx="295375" cy="294600"/>
          </a:xfrm>
        </p:grpSpPr>
        <p:sp>
          <p:nvSpPr>
            <p:cNvPr id="6424" name="Google Shape;6424;p5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59"/>
          <p:cNvGrpSpPr/>
          <p:nvPr/>
        </p:nvGrpSpPr>
        <p:grpSpPr>
          <a:xfrm>
            <a:off x="6188145" y="3197272"/>
            <a:ext cx="349163" cy="349133"/>
            <a:chOff x="4628325" y="3599825"/>
            <a:chExt cx="295400" cy="295375"/>
          </a:xfrm>
        </p:grpSpPr>
        <p:sp>
          <p:nvSpPr>
            <p:cNvPr id="6430" name="Google Shape;6430;p5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2" name="Google Shape;6442;p59"/>
          <p:cNvGrpSpPr/>
          <p:nvPr/>
        </p:nvGrpSpPr>
        <p:grpSpPr>
          <a:xfrm>
            <a:off x="6209096" y="3672883"/>
            <a:ext cx="307261" cy="350079"/>
            <a:chOff x="4645650" y="3962900"/>
            <a:chExt cx="259950" cy="296175"/>
          </a:xfrm>
        </p:grpSpPr>
        <p:sp>
          <p:nvSpPr>
            <p:cNvPr id="6443" name="Google Shape;6443;p5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59"/>
          <p:cNvGrpSpPr/>
          <p:nvPr/>
        </p:nvGrpSpPr>
        <p:grpSpPr>
          <a:xfrm>
            <a:off x="7962056" y="3197745"/>
            <a:ext cx="349133" cy="348188"/>
            <a:chOff x="6143725" y="3582500"/>
            <a:chExt cx="295375" cy="294575"/>
          </a:xfrm>
        </p:grpSpPr>
        <p:sp>
          <p:nvSpPr>
            <p:cNvPr id="6450" name="Google Shape;6450;p5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59"/>
          <p:cNvGrpSpPr/>
          <p:nvPr/>
        </p:nvGrpSpPr>
        <p:grpSpPr>
          <a:xfrm>
            <a:off x="5730883" y="1397084"/>
            <a:ext cx="350995" cy="350049"/>
            <a:chOff x="1310075" y="3253275"/>
            <a:chExt cx="296950" cy="296150"/>
          </a:xfrm>
        </p:grpSpPr>
        <p:sp>
          <p:nvSpPr>
            <p:cNvPr id="6458" name="Google Shape;6458;p5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1" name="Google Shape;6461;p59"/>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2" name="Google Shape;6462;p59"/>
          <p:cNvGrpSpPr/>
          <p:nvPr/>
        </p:nvGrpSpPr>
        <p:grpSpPr>
          <a:xfrm>
            <a:off x="5730410" y="2283343"/>
            <a:ext cx="351941" cy="351675"/>
            <a:chOff x="1310075" y="3980250"/>
            <a:chExt cx="297750" cy="297525"/>
          </a:xfrm>
        </p:grpSpPr>
        <p:sp>
          <p:nvSpPr>
            <p:cNvPr id="6463" name="Google Shape;6463;p5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59"/>
          <p:cNvGrpSpPr/>
          <p:nvPr/>
        </p:nvGrpSpPr>
        <p:grpSpPr>
          <a:xfrm>
            <a:off x="7995198" y="1397542"/>
            <a:ext cx="266305" cy="349133"/>
            <a:chOff x="3167275" y="3227275"/>
            <a:chExt cx="225300" cy="295375"/>
          </a:xfrm>
        </p:grpSpPr>
        <p:sp>
          <p:nvSpPr>
            <p:cNvPr id="6468" name="Google Shape;6468;p5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3" name="Google Shape;6473;p59"/>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4" name="Google Shape;6474;p59"/>
          <p:cNvGrpSpPr/>
          <p:nvPr/>
        </p:nvGrpSpPr>
        <p:grpSpPr>
          <a:xfrm>
            <a:off x="7952380" y="2284599"/>
            <a:ext cx="351940" cy="349163"/>
            <a:chOff x="3133425" y="3955025"/>
            <a:chExt cx="297750" cy="295400"/>
          </a:xfrm>
        </p:grpSpPr>
        <p:sp>
          <p:nvSpPr>
            <p:cNvPr id="6475" name="Google Shape;6475;p5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59"/>
          <p:cNvGrpSpPr/>
          <p:nvPr/>
        </p:nvGrpSpPr>
        <p:grpSpPr>
          <a:xfrm>
            <a:off x="6632554" y="2748187"/>
            <a:ext cx="350079" cy="351320"/>
            <a:chOff x="4991425" y="3234750"/>
            <a:chExt cx="296175" cy="297225"/>
          </a:xfrm>
        </p:grpSpPr>
        <p:sp>
          <p:nvSpPr>
            <p:cNvPr id="6479" name="Google Shape;6479;p5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59"/>
          <p:cNvGrpSpPr/>
          <p:nvPr/>
        </p:nvGrpSpPr>
        <p:grpSpPr>
          <a:xfrm>
            <a:off x="6632554" y="3217750"/>
            <a:ext cx="350079" cy="308177"/>
            <a:chOff x="4991425" y="3617150"/>
            <a:chExt cx="296175" cy="260725"/>
          </a:xfrm>
        </p:grpSpPr>
        <p:sp>
          <p:nvSpPr>
            <p:cNvPr id="6486" name="Google Shape;6486;p5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59"/>
          <p:cNvGrpSpPr/>
          <p:nvPr/>
        </p:nvGrpSpPr>
        <p:grpSpPr>
          <a:xfrm>
            <a:off x="6709827" y="3673341"/>
            <a:ext cx="195532" cy="349163"/>
            <a:chOff x="5056800" y="3962900"/>
            <a:chExt cx="165425" cy="295400"/>
          </a:xfrm>
        </p:grpSpPr>
        <p:sp>
          <p:nvSpPr>
            <p:cNvPr id="6494" name="Google Shape;6494;p5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59"/>
          <p:cNvGrpSpPr/>
          <p:nvPr/>
        </p:nvGrpSpPr>
        <p:grpSpPr>
          <a:xfrm>
            <a:off x="7961125" y="3673357"/>
            <a:ext cx="350995" cy="349133"/>
            <a:chOff x="6168925" y="3936925"/>
            <a:chExt cx="296950" cy="295375"/>
          </a:xfrm>
        </p:grpSpPr>
        <p:sp>
          <p:nvSpPr>
            <p:cNvPr id="6498" name="Google Shape;6498;p5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59"/>
          <p:cNvGrpSpPr/>
          <p:nvPr/>
        </p:nvGrpSpPr>
        <p:grpSpPr>
          <a:xfrm>
            <a:off x="6174844" y="1390429"/>
            <a:ext cx="348188" cy="349133"/>
            <a:chOff x="1674750" y="3254050"/>
            <a:chExt cx="294575" cy="295375"/>
          </a:xfrm>
        </p:grpSpPr>
        <p:sp>
          <p:nvSpPr>
            <p:cNvPr id="6505" name="Google Shape;6505;p5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59"/>
          <p:cNvGrpSpPr/>
          <p:nvPr/>
        </p:nvGrpSpPr>
        <p:grpSpPr>
          <a:xfrm>
            <a:off x="6189239" y="1838132"/>
            <a:ext cx="319347" cy="349133"/>
            <a:chOff x="1687350" y="3618725"/>
            <a:chExt cx="270175" cy="295375"/>
          </a:xfrm>
        </p:grpSpPr>
        <p:sp>
          <p:nvSpPr>
            <p:cNvPr id="6509" name="Google Shape;6509;p5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59"/>
          <p:cNvGrpSpPr/>
          <p:nvPr/>
        </p:nvGrpSpPr>
        <p:grpSpPr>
          <a:xfrm>
            <a:off x="6172942" y="2284613"/>
            <a:ext cx="351940" cy="349133"/>
            <a:chOff x="1672375" y="3982600"/>
            <a:chExt cx="297750" cy="295375"/>
          </a:xfrm>
        </p:grpSpPr>
        <p:sp>
          <p:nvSpPr>
            <p:cNvPr id="6513" name="Google Shape;6513;p5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59"/>
          <p:cNvGrpSpPr/>
          <p:nvPr/>
        </p:nvGrpSpPr>
        <p:grpSpPr>
          <a:xfrm>
            <a:off x="4864934" y="2748808"/>
            <a:ext cx="350079" cy="350079"/>
            <a:chOff x="3497300" y="3227275"/>
            <a:chExt cx="296175" cy="296175"/>
          </a:xfrm>
        </p:grpSpPr>
        <p:sp>
          <p:nvSpPr>
            <p:cNvPr id="6517" name="Google Shape;6517;p5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5" name="Google Shape;6525;p59"/>
          <p:cNvGrpSpPr/>
          <p:nvPr/>
        </p:nvGrpSpPr>
        <p:grpSpPr>
          <a:xfrm>
            <a:off x="4865407" y="3198203"/>
            <a:ext cx="349133" cy="347272"/>
            <a:chOff x="3497300" y="3591950"/>
            <a:chExt cx="295375" cy="293800"/>
          </a:xfrm>
        </p:grpSpPr>
        <p:sp>
          <p:nvSpPr>
            <p:cNvPr id="6526" name="Google Shape;6526;p5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59"/>
          <p:cNvGrpSpPr/>
          <p:nvPr/>
        </p:nvGrpSpPr>
        <p:grpSpPr>
          <a:xfrm>
            <a:off x="4865407" y="3673341"/>
            <a:ext cx="349133" cy="349163"/>
            <a:chOff x="3497300" y="3955025"/>
            <a:chExt cx="295375" cy="295400"/>
          </a:xfrm>
        </p:grpSpPr>
        <p:sp>
          <p:nvSpPr>
            <p:cNvPr id="6535" name="Google Shape;6535;p5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8" name="Google Shape;6538;p59"/>
          <p:cNvGrpSpPr/>
          <p:nvPr/>
        </p:nvGrpSpPr>
        <p:grpSpPr>
          <a:xfrm>
            <a:off x="7089979" y="2749532"/>
            <a:ext cx="327739" cy="348631"/>
            <a:chOff x="5364750" y="3235150"/>
            <a:chExt cx="277275" cy="294950"/>
          </a:xfrm>
        </p:grpSpPr>
        <p:sp>
          <p:nvSpPr>
            <p:cNvPr id="6539" name="Google Shape;6539;p5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7" name="Google Shape;6547;p59"/>
          <p:cNvGrpSpPr/>
          <p:nvPr/>
        </p:nvGrpSpPr>
        <p:grpSpPr>
          <a:xfrm>
            <a:off x="7078337" y="3195868"/>
            <a:ext cx="351024" cy="351941"/>
            <a:chOff x="5355300" y="3598250"/>
            <a:chExt cx="296975" cy="297750"/>
          </a:xfrm>
        </p:grpSpPr>
        <p:sp>
          <p:nvSpPr>
            <p:cNvPr id="6548" name="Google Shape;6548;p5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59"/>
          <p:cNvGrpSpPr/>
          <p:nvPr/>
        </p:nvGrpSpPr>
        <p:grpSpPr>
          <a:xfrm>
            <a:off x="7082533" y="3734790"/>
            <a:ext cx="342632" cy="226264"/>
            <a:chOff x="5358450" y="4015675"/>
            <a:chExt cx="289875" cy="191425"/>
          </a:xfrm>
        </p:grpSpPr>
        <p:sp>
          <p:nvSpPr>
            <p:cNvPr id="6557" name="Google Shape;6557;p5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59"/>
          <p:cNvGrpSpPr/>
          <p:nvPr/>
        </p:nvGrpSpPr>
        <p:grpSpPr>
          <a:xfrm>
            <a:off x="6209015" y="4117322"/>
            <a:ext cx="351024" cy="325464"/>
            <a:chOff x="6543825" y="3202075"/>
            <a:chExt cx="296975" cy="275350"/>
          </a:xfrm>
        </p:grpSpPr>
        <p:sp>
          <p:nvSpPr>
            <p:cNvPr id="6562" name="Google Shape;6562;p5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59"/>
          <p:cNvGrpSpPr/>
          <p:nvPr/>
        </p:nvGrpSpPr>
        <p:grpSpPr>
          <a:xfrm>
            <a:off x="6615996" y="1397069"/>
            <a:ext cx="350079" cy="350079"/>
            <a:chOff x="2037825" y="3254050"/>
            <a:chExt cx="296175" cy="296175"/>
          </a:xfrm>
        </p:grpSpPr>
        <p:sp>
          <p:nvSpPr>
            <p:cNvPr id="6570" name="Google Shape;6570;p5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59"/>
          <p:cNvGrpSpPr/>
          <p:nvPr/>
        </p:nvGrpSpPr>
        <p:grpSpPr>
          <a:xfrm>
            <a:off x="6614135" y="1838236"/>
            <a:ext cx="353802" cy="348926"/>
            <a:chOff x="2034675" y="3617925"/>
            <a:chExt cx="299325" cy="295200"/>
          </a:xfrm>
        </p:grpSpPr>
        <p:sp>
          <p:nvSpPr>
            <p:cNvPr id="6577" name="Google Shape;6577;p5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59"/>
          <p:cNvGrpSpPr/>
          <p:nvPr/>
        </p:nvGrpSpPr>
        <p:grpSpPr>
          <a:xfrm>
            <a:off x="6615996" y="2284613"/>
            <a:ext cx="350079" cy="349133"/>
            <a:chOff x="2037825" y="3981825"/>
            <a:chExt cx="296175" cy="295375"/>
          </a:xfrm>
        </p:grpSpPr>
        <p:sp>
          <p:nvSpPr>
            <p:cNvPr id="6583" name="Google Shape;6583;p5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59"/>
          <p:cNvGrpSpPr/>
          <p:nvPr/>
        </p:nvGrpSpPr>
        <p:grpSpPr>
          <a:xfrm>
            <a:off x="5301014" y="2780929"/>
            <a:ext cx="350079" cy="285837"/>
            <a:chOff x="3860400" y="3254050"/>
            <a:chExt cx="296175" cy="241825"/>
          </a:xfrm>
        </p:grpSpPr>
        <p:sp>
          <p:nvSpPr>
            <p:cNvPr id="6587" name="Google Shape;6587;p5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59"/>
          <p:cNvGrpSpPr/>
          <p:nvPr/>
        </p:nvGrpSpPr>
        <p:grpSpPr>
          <a:xfrm>
            <a:off x="5300541" y="3196800"/>
            <a:ext cx="351024" cy="350079"/>
            <a:chOff x="3859600" y="3591950"/>
            <a:chExt cx="296975" cy="296175"/>
          </a:xfrm>
        </p:grpSpPr>
        <p:sp>
          <p:nvSpPr>
            <p:cNvPr id="6595" name="Google Shape;6595;p5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59"/>
          <p:cNvGrpSpPr/>
          <p:nvPr/>
        </p:nvGrpSpPr>
        <p:grpSpPr>
          <a:xfrm>
            <a:off x="5301014" y="3672883"/>
            <a:ext cx="350079" cy="350079"/>
            <a:chOff x="3860400" y="3955025"/>
            <a:chExt cx="296175" cy="296175"/>
          </a:xfrm>
        </p:grpSpPr>
        <p:sp>
          <p:nvSpPr>
            <p:cNvPr id="6599" name="Google Shape;6599;p5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59"/>
          <p:cNvGrpSpPr/>
          <p:nvPr/>
        </p:nvGrpSpPr>
        <p:grpSpPr>
          <a:xfrm>
            <a:off x="7516230" y="2749281"/>
            <a:ext cx="355664" cy="349133"/>
            <a:chOff x="5716825" y="3235950"/>
            <a:chExt cx="300900" cy="295375"/>
          </a:xfrm>
        </p:grpSpPr>
        <p:sp>
          <p:nvSpPr>
            <p:cNvPr id="6605" name="Google Shape;6605;p5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59"/>
          <p:cNvGrpSpPr/>
          <p:nvPr/>
        </p:nvGrpSpPr>
        <p:grpSpPr>
          <a:xfrm>
            <a:off x="7529261" y="3207969"/>
            <a:ext cx="329601" cy="327739"/>
            <a:chOff x="5727850" y="3609275"/>
            <a:chExt cx="278850" cy="277275"/>
          </a:xfrm>
        </p:grpSpPr>
        <p:sp>
          <p:nvSpPr>
            <p:cNvPr id="6610" name="Google Shape;6610;p5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59"/>
          <p:cNvGrpSpPr/>
          <p:nvPr/>
        </p:nvGrpSpPr>
        <p:grpSpPr>
          <a:xfrm>
            <a:off x="7540446" y="3673356"/>
            <a:ext cx="307231" cy="349133"/>
            <a:chOff x="5736525" y="3963700"/>
            <a:chExt cx="259925" cy="295375"/>
          </a:xfrm>
        </p:grpSpPr>
        <p:sp>
          <p:nvSpPr>
            <p:cNvPr id="6616" name="Google Shape;6616;p5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3" name="Google Shape;6623;p59"/>
          <p:cNvGrpSpPr/>
          <p:nvPr/>
        </p:nvGrpSpPr>
        <p:grpSpPr>
          <a:xfrm>
            <a:off x="6632026" y="4122683"/>
            <a:ext cx="351024" cy="350079"/>
            <a:chOff x="6553275" y="3604550"/>
            <a:chExt cx="296975" cy="296175"/>
          </a:xfrm>
        </p:grpSpPr>
        <p:sp>
          <p:nvSpPr>
            <p:cNvPr id="6624" name="Google Shape;6624;p5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0" name="Google Shape;6630;p59"/>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631" name="Google Shape;6631;p59"/>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35" name="Shape 6635"/>
        <p:cNvGrpSpPr/>
        <p:nvPr/>
      </p:nvGrpSpPr>
      <p:grpSpPr>
        <a:xfrm>
          <a:off x="0" y="0"/>
          <a:ext cx="0" cy="0"/>
          <a:chOff x="0" y="0"/>
          <a:chExt cx="0" cy="0"/>
        </a:xfrm>
      </p:grpSpPr>
      <p:grpSp>
        <p:nvGrpSpPr>
          <p:cNvPr id="6636" name="Google Shape;6636;p60"/>
          <p:cNvGrpSpPr/>
          <p:nvPr/>
        </p:nvGrpSpPr>
        <p:grpSpPr>
          <a:xfrm>
            <a:off x="859032" y="1380546"/>
            <a:ext cx="294401" cy="353645"/>
            <a:chOff x="-35814600" y="3202075"/>
            <a:chExt cx="242625" cy="291450"/>
          </a:xfrm>
        </p:grpSpPr>
        <p:sp>
          <p:nvSpPr>
            <p:cNvPr id="6637" name="Google Shape;6637;p6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60"/>
          <p:cNvGrpSpPr/>
          <p:nvPr/>
        </p:nvGrpSpPr>
        <p:grpSpPr>
          <a:xfrm>
            <a:off x="829410" y="1821466"/>
            <a:ext cx="353645" cy="353888"/>
            <a:chOff x="-35839800" y="3561025"/>
            <a:chExt cx="291450" cy="291650"/>
          </a:xfrm>
        </p:grpSpPr>
        <p:sp>
          <p:nvSpPr>
            <p:cNvPr id="6645" name="Google Shape;6645;p6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2" name="Google Shape;6652;p60"/>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3" name="Google Shape;6653;p60"/>
          <p:cNvGrpSpPr/>
          <p:nvPr/>
        </p:nvGrpSpPr>
        <p:grpSpPr>
          <a:xfrm>
            <a:off x="3066955" y="1380546"/>
            <a:ext cx="353645" cy="353645"/>
            <a:chOff x="-34003850" y="3227275"/>
            <a:chExt cx="291450" cy="291450"/>
          </a:xfrm>
        </p:grpSpPr>
        <p:sp>
          <p:nvSpPr>
            <p:cNvPr id="6654" name="Google Shape;6654;p6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60"/>
          <p:cNvGrpSpPr/>
          <p:nvPr/>
        </p:nvGrpSpPr>
        <p:grpSpPr>
          <a:xfrm>
            <a:off x="3066485" y="1821238"/>
            <a:ext cx="354586" cy="354343"/>
            <a:chOff x="-34004625" y="3585850"/>
            <a:chExt cx="292225" cy="292025"/>
          </a:xfrm>
        </p:grpSpPr>
        <p:sp>
          <p:nvSpPr>
            <p:cNvPr id="6660" name="Google Shape;6660;p6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60"/>
          <p:cNvGrpSpPr/>
          <p:nvPr/>
        </p:nvGrpSpPr>
        <p:grpSpPr>
          <a:xfrm>
            <a:off x="3066000" y="2256439"/>
            <a:ext cx="355557" cy="354616"/>
            <a:chOff x="-34005425" y="3945575"/>
            <a:chExt cx="293025" cy="292250"/>
          </a:xfrm>
        </p:grpSpPr>
        <p:sp>
          <p:nvSpPr>
            <p:cNvPr id="6666" name="Google Shape;6666;p6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60"/>
          <p:cNvGrpSpPr/>
          <p:nvPr/>
        </p:nvGrpSpPr>
        <p:grpSpPr>
          <a:xfrm>
            <a:off x="1713099" y="2729615"/>
            <a:ext cx="358408" cy="355557"/>
            <a:chOff x="-32174975" y="3192625"/>
            <a:chExt cx="295375" cy="293025"/>
          </a:xfrm>
        </p:grpSpPr>
        <p:sp>
          <p:nvSpPr>
            <p:cNvPr id="6670" name="Google Shape;6670;p6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4" name="Google Shape;6674;p60"/>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0"/>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6" name="Google Shape;6676;p60"/>
          <p:cNvGrpSpPr/>
          <p:nvPr/>
        </p:nvGrpSpPr>
        <p:grpSpPr>
          <a:xfrm>
            <a:off x="3952249" y="2730570"/>
            <a:ext cx="354586" cy="353645"/>
            <a:chOff x="-30345325" y="3184750"/>
            <a:chExt cx="292225" cy="291450"/>
          </a:xfrm>
        </p:grpSpPr>
        <p:sp>
          <p:nvSpPr>
            <p:cNvPr id="6677" name="Google Shape;6677;p6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2" name="Google Shape;6682;p60"/>
          <p:cNvGrpSpPr/>
          <p:nvPr/>
        </p:nvGrpSpPr>
        <p:grpSpPr>
          <a:xfrm>
            <a:off x="1277001" y="1380546"/>
            <a:ext cx="353645" cy="353645"/>
            <a:chOff x="-35481425" y="3202075"/>
            <a:chExt cx="291450" cy="291450"/>
          </a:xfrm>
        </p:grpSpPr>
        <p:sp>
          <p:nvSpPr>
            <p:cNvPr id="6683" name="Google Shape;6683;p6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60"/>
          <p:cNvGrpSpPr/>
          <p:nvPr/>
        </p:nvGrpSpPr>
        <p:grpSpPr>
          <a:xfrm>
            <a:off x="1276531" y="1822072"/>
            <a:ext cx="354586" cy="352675"/>
            <a:chOff x="-35482200" y="3561225"/>
            <a:chExt cx="292225" cy="290650"/>
          </a:xfrm>
        </p:grpSpPr>
        <p:sp>
          <p:nvSpPr>
            <p:cNvPr id="6691" name="Google Shape;6691;p6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60"/>
          <p:cNvGrpSpPr/>
          <p:nvPr/>
        </p:nvGrpSpPr>
        <p:grpSpPr>
          <a:xfrm>
            <a:off x="1277001" y="2256940"/>
            <a:ext cx="353645" cy="353615"/>
            <a:chOff x="-35481425" y="3919600"/>
            <a:chExt cx="291450" cy="291425"/>
          </a:xfrm>
        </p:grpSpPr>
        <p:sp>
          <p:nvSpPr>
            <p:cNvPr id="6695" name="Google Shape;6695;p6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60"/>
          <p:cNvGrpSpPr/>
          <p:nvPr/>
        </p:nvGrpSpPr>
        <p:grpSpPr>
          <a:xfrm>
            <a:off x="3512636" y="1381031"/>
            <a:ext cx="357468" cy="352675"/>
            <a:chOff x="-33645475" y="3228075"/>
            <a:chExt cx="294600" cy="290650"/>
          </a:xfrm>
        </p:grpSpPr>
        <p:sp>
          <p:nvSpPr>
            <p:cNvPr id="6704" name="Google Shape;6704;p6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60"/>
          <p:cNvGrpSpPr/>
          <p:nvPr/>
        </p:nvGrpSpPr>
        <p:grpSpPr>
          <a:xfrm>
            <a:off x="3513606" y="1821116"/>
            <a:ext cx="355526" cy="354586"/>
            <a:chOff x="-33646250" y="3586425"/>
            <a:chExt cx="293000" cy="292225"/>
          </a:xfrm>
        </p:grpSpPr>
        <p:sp>
          <p:nvSpPr>
            <p:cNvPr id="6712" name="Google Shape;6712;p6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60"/>
          <p:cNvGrpSpPr/>
          <p:nvPr/>
        </p:nvGrpSpPr>
        <p:grpSpPr>
          <a:xfrm>
            <a:off x="3514076" y="2255969"/>
            <a:ext cx="354586" cy="355557"/>
            <a:chOff x="-33645475" y="3944800"/>
            <a:chExt cx="292225" cy="293025"/>
          </a:xfrm>
        </p:grpSpPr>
        <p:sp>
          <p:nvSpPr>
            <p:cNvPr id="6715" name="Google Shape;6715;p6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60"/>
          <p:cNvGrpSpPr/>
          <p:nvPr/>
        </p:nvGrpSpPr>
        <p:grpSpPr>
          <a:xfrm>
            <a:off x="2167295" y="2729706"/>
            <a:ext cx="352675" cy="355375"/>
            <a:chOff x="-31809525" y="3192625"/>
            <a:chExt cx="290650" cy="292875"/>
          </a:xfrm>
        </p:grpSpPr>
        <p:sp>
          <p:nvSpPr>
            <p:cNvPr id="6726" name="Google Shape;6726;p6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60"/>
          <p:cNvGrpSpPr/>
          <p:nvPr/>
        </p:nvGrpSpPr>
        <p:grpSpPr>
          <a:xfrm>
            <a:off x="2166810" y="3200258"/>
            <a:ext cx="353645" cy="355557"/>
            <a:chOff x="-31811100" y="3550975"/>
            <a:chExt cx="291450" cy="293025"/>
          </a:xfrm>
        </p:grpSpPr>
        <p:sp>
          <p:nvSpPr>
            <p:cNvPr id="6731" name="Google Shape;6731;p6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60"/>
          <p:cNvGrpSpPr/>
          <p:nvPr/>
        </p:nvGrpSpPr>
        <p:grpSpPr>
          <a:xfrm>
            <a:off x="2160606" y="3664562"/>
            <a:ext cx="366052" cy="356831"/>
            <a:chOff x="-31817400" y="3910025"/>
            <a:chExt cx="301675" cy="294075"/>
          </a:xfrm>
        </p:grpSpPr>
        <p:sp>
          <p:nvSpPr>
            <p:cNvPr id="6739" name="Google Shape;6739;p6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60"/>
          <p:cNvGrpSpPr/>
          <p:nvPr/>
        </p:nvGrpSpPr>
        <p:grpSpPr>
          <a:xfrm>
            <a:off x="3952234" y="3200743"/>
            <a:ext cx="354616" cy="354586"/>
            <a:chOff x="-30354000" y="3569100"/>
            <a:chExt cx="292250" cy="292225"/>
          </a:xfrm>
        </p:grpSpPr>
        <p:sp>
          <p:nvSpPr>
            <p:cNvPr id="6743" name="Google Shape;6743;p6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9" name="Google Shape;6749;p60"/>
          <p:cNvGrpSpPr/>
          <p:nvPr/>
        </p:nvGrpSpPr>
        <p:grpSpPr>
          <a:xfrm>
            <a:off x="1730812" y="1380546"/>
            <a:ext cx="342148" cy="353645"/>
            <a:chOff x="-35118325" y="3202075"/>
            <a:chExt cx="281975" cy="291450"/>
          </a:xfrm>
        </p:grpSpPr>
        <p:sp>
          <p:nvSpPr>
            <p:cNvPr id="6750" name="Google Shape;6750;p6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60"/>
          <p:cNvGrpSpPr/>
          <p:nvPr/>
        </p:nvGrpSpPr>
        <p:grpSpPr>
          <a:xfrm>
            <a:off x="1724593" y="1821799"/>
            <a:ext cx="354586" cy="353221"/>
            <a:chOff x="-35123050" y="3561225"/>
            <a:chExt cx="292225" cy="291100"/>
          </a:xfrm>
        </p:grpSpPr>
        <p:sp>
          <p:nvSpPr>
            <p:cNvPr id="6755" name="Google Shape;6755;p6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60"/>
          <p:cNvGrpSpPr/>
          <p:nvPr/>
        </p:nvGrpSpPr>
        <p:grpSpPr>
          <a:xfrm>
            <a:off x="1766652" y="2256940"/>
            <a:ext cx="270467" cy="353615"/>
            <a:chOff x="-35089175" y="3919600"/>
            <a:chExt cx="222900" cy="291425"/>
          </a:xfrm>
        </p:grpSpPr>
        <p:sp>
          <p:nvSpPr>
            <p:cNvPr id="6758" name="Google Shape;6758;p6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0" name="Google Shape;6760;p60"/>
          <p:cNvGrpSpPr/>
          <p:nvPr/>
        </p:nvGrpSpPr>
        <p:grpSpPr>
          <a:xfrm>
            <a:off x="3963648" y="1380303"/>
            <a:ext cx="336445" cy="354131"/>
            <a:chOff x="-33277650" y="3226875"/>
            <a:chExt cx="277275" cy="291850"/>
          </a:xfrm>
        </p:grpSpPr>
        <p:sp>
          <p:nvSpPr>
            <p:cNvPr id="6761" name="Google Shape;6761;p6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60"/>
          <p:cNvGrpSpPr/>
          <p:nvPr/>
        </p:nvGrpSpPr>
        <p:grpSpPr>
          <a:xfrm>
            <a:off x="3955048" y="1821587"/>
            <a:ext cx="353645" cy="353645"/>
            <a:chOff x="-33286325" y="3586425"/>
            <a:chExt cx="291450" cy="291450"/>
          </a:xfrm>
        </p:grpSpPr>
        <p:sp>
          <p:nvSpPr>
            <p:cNvPr id="6769" name="Google Shape;6769;p6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60"/>
          <p:cNvGrpSpPr/>
          <p:nvPr/>
        </p:nvGrpSpPr>
        <p:grpSpPr>
          <a:xfrm>
            <a:off x="3955048" y="2255969"/>
            <a:ext cx="353645" cy="355557"/>
            <a:chOff x="-33286325" y="3944800"/>
            <a:chExt cx="291450" cy="293025"/>
          </a:xfrm>
        </p:grpSpPr>
        <p:sp>
          <p:nvSpPr>
            <p:cNvPr id="6775" name="Google Shape;6775;p6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60"/>
          <p:cNvGrpSpPr/>
          <p:nvPr/>
        </p:nvGrpSpPr>
        <p:grpSpPr>
          <a:xfrm>
            <a:off x="2613445" y="2729129"/>
            <a:ext cx="353645" cy="356527"/>
            <a:chOff x="-31452725" y="3191825"/>
            <a:chExt cx="291450" cy="293825"/>
          </a:xfrm>
        </p:grpSpPr>
        <p:sp>
          <p:nvSpPr>
            <p:cNvPr id="6780" name="Google Shape;6780;p6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60"/>
          <p:cNvGrpSpPr/>
          <p:nvPr/>
        </p:nvGrpSpPr>
        <p:grpSpPr>
          <a:xfrm>
            <a:off x="2612975" y="3200744"/>
            <a:ext cx="354586" cy="354586"/>
            <a:chOff x="-31452725" y="3551775"/>
            <a:chExt cx="292225" cy="292225"/>
          </a:xfrm>
        </p:grpSpPr>
        <p:sp>
          <p:nvSpPr>
            <p:cNvPr id="6785" name="Google Shape;6785;p6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60"/>
          <p:cNvGrpSpPr/>
          <p:nvPr/>
        </p:nvGrpSpPr>
        <p:grpSpPr>
          <a:xfrm>
            <a:off x="2611534" y="3664729"/>
            <a:ext cx="357468" cy="356497"/>
            <a:chOff x="-31455100" y="3909350"/>
            <a:chExt cx="294600" cy="293800"/>
          </a:xfrm>
        </p:grpSpPr>
        <p:sp>
          <p:nvSpPr>
            <p:cNvPr id="6790" name="Google Shape;6790;p6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60"/>
          <p:cNvGrpSpPr/>
          <p:nvPr/>
        </p:nvGrpSpPr>
        <p:grpSpPr>
          <a:xfrm>
            <a:off x="3952719" y="3665684"/>
            <a:ext cx="353645" cy="354586"/>
            <a:chOff x="-30345325" y="3918800"/>
            <a:chExt cx="291450" cy="292225"/>
          </a:xfrm>
        </p:grpSpPr>
        <p:sp>
          <p:nvSpPr>
            <p:cNvPr id="6793" name="Google Shape;6793;p6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60"/>
          <p:cNvGrpSpPr/>
          <p:nvPr/>
        </p:nvGrpSpPr>
        <p:grpSpPr>
          <a:xfrm>
            <a:off x="2172184" y="1821587"/>
            <a:ext cx="353645" cy="353645"/>
            <a:chOff x="-34763900" y="3561225"/>
            <a:chExt cx="291450" cy="291450"/>
          </a:xfrm>
        </p:grpSpPr>
        <p:sp>
          <p:nvSpPr>
            <p:cNvPr id="6799" name="Google Shape;6799;p6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2" name="Google Shape;6802;p60"/>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3" name="Google Shape;6803;p60"/>
          <p:cNvGrpSpPr/>
          <p:nvPr/>
        </p:nvGrpSpPr>
        <p:grpSpPr>
          <a:xfrm>
            <a:off x="827081" y="2730099"/>
            <a:ext cx="354586" cy="354586"/>
            <a:chOff x="-32927950" y="3227275"/>
            <a:chExt cx="292225" cy="292225"/>
          </a:xfrm>
        </p:grpSpPr>
        <p:sp>
          <p:nvSpPr>
            <p:cNvPr id="6804" name="Google Shape;6804;p6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60"/>
          <p:cNvGrpSpPr/>
          <p:nvPr/>
        </p:nvGrpSpPr>
        <p:grpSpPr>
          <a:xfrm>
            <a:off x="826596" y="3201213"/>
            <a:ext cx="355557" cy="353645"/>
            <a:chOff x="-32927950" y="3586425"/>
            <a:chExt cx="293025" cy="291450"/>
          </a:xfrm>
        </p:grpSpPr>
        <p:sp>
          <p:nvSpPr>
            <p:cNvPr id="6810" name="Google Shape;6810;p6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60"/>
          <p:cNvGrpSpPr/>
          <p:nvPr/>
        </p:nvGrpSpPr>
        <p:grpSpPr>
          <a:xfrm>
            <a:off x="827081" y="3665198"/>
            <a:ext cx="354586" cy="355557"/>
            <a:chOff x="-32927950" y="3944800"/>
            <a:chExt cx="292225" cy="293025"/>
          </a:xfrm>
        </p:grpSpPr>
        <p:sp>
          <p:nvSpPr>
            <p:cNvPr id="6816" name="Google Shape;6816;p6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60"/>
          <p:cNvGrpSpPr/>
          <p:nvPr/>
        </p:nvGrpSpPr>
        <p:grpSpPr>
          <a:xfrm>
            <a:off x="3055873" y="2730449"/>
            <a:ext cx="354586" cy="353888"/>
            <a:chOff x="-31094350" y="3194000"/>
            <a:chExt cx="292225" cy="291650"/>
          </a:xfrm>
        </p:grpSpPr>
        <p:sp>
          <p:nvSpPr>
            <p:cNvPr id="6826" name="Google Shape;6826;p6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60"/>
          <p:cNvGrpSpPr/>
          <p:nvPr/>
        </p:nvGrpSpPr>
        <p:grpSpPr>
          <a:xfrm>
            <a:off x="3056343" y="3200941"/>
            <a:ext cx="353645" cy="354191"/>
            <a:chOff x="-31093575" y="3552550"/>
            <a:chExt cx="291450" cy="291900"/>
          </a:xfrm>
        </p:grpSpPr>
        <p:sp>
          <p:nvSpPr>
            <p:cNvPr id="6835" name="Google Shape;6835;p6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9" name="Google Shape;6839;p60"/>
          <p:cNvGrpSpPr/>
          <p:nvPr/>
        </p:nvGrpSpPr>
        <p:grpSpPr>
          <a:xfrm>
            <a:off x="2182711" y="1380546"/>
            <a:ext cx="332593" cy="353645"/>
            <a:chOff x="-34755225" y="3202075"/>
            <a:chExt cx="274100" cy="291450"/>
          </a:xfrm>
        </p:grpSpPr>
        <p:sp>
          <p:nvSpPr>
            <p:cNvPr id="6840" name="Google Shape;6840;p6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60"/>
          <p:cNvGrpSpPr/>
          <p:nvPr/>
        </p:nvGrpSpPr>
        <p:grpSpPr>
          <a:xfrm>
            <a:off x="3056343" y="3666169"/>
            <a:ext cx="353645" cy="353615"/>
            <a:chOff x="-31093575" y="3911725"/>
            <a:chExt cx="291450" cy="291425"/>
          </a:xfrm>
        </p:grpSpPr>
        <p:sp>
          <p:nvSpPr>
            <p:cNvPr id="6848" name="Google Shape;6848;p6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60"/>
          <p:cNvGrpSpPr/>
          <p:nvPr/>
        </p:nvGrpSpPr>
        <p:grpSpPr>
          <a:xfrm>
            <a:off x="2165773" y="4123136"/>
            <a:ext cx="356497" cy="354586"/>
            <a:chOff x="-29946000" y="3183175"/>
            <a:chExt cx="293800" cy="292225"/>
          </a:xfrm>
        </p:grpSpPr>
        <p:sp>
          <p:nvSpPr>
            <p:cNvPr id="6851" name="Google Shape;6851;p6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60"/>
          <p:cNvGrpSpPr/>
          <p:nvPr/>
        </p:nvGrpSpPr>
        <p:grpSpPr>
          <a:xfrm>
            <a:off x="2610305" y="1380289"/>
            <a:ext cx="358408" cy="354161"/>
            <a:chOff x="-34408675" y="3202075"/>
            <a:chExt cx="295375" cy="291875"/>
          </a:xfrm>
        </p:grpSpPr>
        <p:sp>
          <p:nvSpPr>
            <p:cNvPr id="6858" name="Google Shape;6858;p6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60"/>
          <p:cNvGrpSpPr/>
          <p:nvPr/>
        </p:nvGrpSpPr>
        <p:grpSpPr>
          <a:xfrm>
            <a:off x="2612216" y="1820283"/>
            <a:ext cx="354586" cy="356254"/>
            <a:chOff x="-34405525" y="3558075"/>
            <a:chExt cx="292225" cy="293600"/>
          </a:xfrm>
        </p:grpSpPr>
        <p:sp>
          <p:nvSpPr>
            <p:cNvPr id="6863" name="Google Shape;6863;p6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60"/>
          <p:cNvGrpSpPr/>
          <p:nvPr/>
        </p:nvGrpSpPr>
        <p:grpSpPr>
          <a:xfrm>
            <a:off x="2611730" y="2256940"/>
            <a:ext cx="355557" cy="353615"/>
            <a:chOff x="-34406325" y="3919600"/>
            <a:chExt cx="293025" cy="291425"/>
          </a:xfrm>
        </p:grpSpPr>
        <p:sp>
          <p:nvSpPr>
            <p:cNvPr id="6867" name="Google Shape;6867;p6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60"/>
          <p:cNvGrpSpPr/>
          <p:nvPr/>
        </p:nvGrpSpPr>
        <p:grpSpPr>
          <a:xfrm>
            <a:off x="1275628" y="2736303"/>
            <a:ext cx="353645" cy="342179"/>
            <a:chOff x="-32568800" y="3232000"/>
            <a:chExt cx="291450" cy="282000"/>
          </a:xfrm>
        </p:grpSpPr>
        <p:sp>
          <p:nvSpPr>
            <p:cNvPr id="6875" name="Google Shape;6875;p6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60"/>
          <p:cNvGrpSpPr/>
          <p:nvPr/>
        </p:nvGrpSpPr>
        <p:grpSpPr>
          <a:xfrm>
            <a:off x="1275158" y="3201213"/>
            <a:ext cx="354586" cy="353645"/>
            <a:chOff x="-32569575" y="3586425"/>
            <a:chExt cx="292225" cy="291450"/>
          </a:xfrm>
        </p:grpSpPr>
        <p:sp>
          <p:nvSpPr>
            <p:cNvPr id="6878" name="Google Shape;6878;p6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60"/>
          <p:cNvGrpSpPr/>
          <p:nvPr/>
        </p:nvGrpSpPr>
        <p:grpSpPr>
          <a:xfrm>
            <a:off x="1266073" y="3665805"/>
            <a:ext cx="372756" cy="354343"/>
            <a:chOff x="-32576675" y="3944600"/>
            <a:chExt cx="307200" cy="292025"/>
          </a:xfrm>
        </p:grpSpPr>
        <p:sp>
          <p:nvSpPr>
            <p:cNvPr id="6881" name="Google Shape;6881;p6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60"/>
          <p:cNvGrpSpPr/>
          <p:nvPr/>
        </p:nvGrpSpPr>
        <p:grpSpPr>
          <a:xfrm>
            <a:off x="3511040" y="2730100"/>
            <a:ext cx="354586" cy="354586"/>
            <a:chOff x="-30735200" y="3192625"/>
            <a:chExt cx="292225" cy="292225"/>
          </a:xfrm>
        </p:grpSpPr>
        <p:sp>
          <p:nvSpPr>
            <p:cNvPr id="6884" name="Google Shape;6884;p6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60"/>
          <p:cNvGrpSpPr/>
          <p:nvPr/>
        </p:nvGrpSpPr>
        <p:grpSpPr>
          <a:xfrm>
            <a:off x="3511040" y="3201532"/>
            <a:ext cx="354586" cy="353008"/>
            <a:chOff x="-30735200" y="3552550"/>
            <a:chExt cx="292225" cy="290925"/>
          </a:xfrm>
        </p:grpSpPr>
        <p:sp>
          <p:nvSpPr>
            <p:cNvPr id="6892" name="Google Shape;6892;p6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60"/>
          <p:cNvGrpSpPr/>
          <p:nvPr/>
        </p:nvGrpSpPr>
        <p:grpSpPr>
          <a:xfrm>
            <a:off x="3511040" y="3666154"/>
            <a:ext cx="354586" cy="353645"/>
            <a:chOff x="-30735200" y="3910925"/>
            <a:chExt cx="292225" cy="291450"/>
          </a:xfrm>
        </p:grpSpPr>
        <p:sp>
          <p:nvSpPr>
            <p:cNvPr id="6895" name="Google Shape;6895;p6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7" name="Google Shape;6897;p60"/>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8" name="Google Shape;6898;p60"/>
          <p:cNvGrpSpPr/>
          <p:nvPr/>
        </p:nvGrpSpPr>
        <p:grpSpPr>
          <a:xfrm>
            <a:off x="4864547" y="1375808"/>
            <a:ext cx="358971" cy="359224"/>
            <a:chOff x="-57956275" y="3197925"/>
            <a:chExt cx="319000" cy="319225"/>
          </a:xfrm>
        </p:grpSpPr>
        <p:sp>
          <p:nvSpPr>
            <p:cNvPr id="6899" name="Google Shape;6899;p6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60"/>
          <p:cNvGrpSpPr/>
          <p:nvPr/>
        </p:nvGrpSpPr>
        <p:grpSpPr>
          <a:xfrm>
            <a:off x="4886701" y="1832234"/>
            <a:ext cx="314662" cy="358971"/>
            <a:chOff x="-57940525" y="3590375"/>
            <a:chExt cx="279625" cy="319000"/>
          </a:xfrm>
        </p:grpSpPr>
        <p:sp>
          <p:nvSpPr>
            <p:cNvPr id="6907" name="Google Shape;6907;p6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60"/>
          <p:cNvGrpSpPr/>
          <p:nvPr/>
        </p:nvGrpSpPr>
        <p:grpSpPr>
          <a:xfrm>
            <a:off x="4857582" y="2273605"/>
            <a:ext cx="358099" cy="358999"/>
            <a:chOff x="-57959425" y="3982600"/>
            <a:chExt cx="318225" cy="319025"/>
          </a:xfrm>
        </p:grpSpPr>
        <p:sp>
          <p:nvSpPr>
            <p:cNvPr id="6913" name="Google Shape;6913;p6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7" name="Google Shape;6917;p60"/>
          <p:cNvGrpSpPr/>
          <p:nvPr/>
        </p:nvGrpSpPr>
        <p:grpSpPr>
          <a:xfrm>
            <a:off x="7057749" y="1376934"/>
            <a:ext cx="357226" cy="357226"/>
            <a:chOff x="-55987225" y="3198925"/>
            <a:chExt cx="317450" cy="317450"/>
          </a:xfrm>
        </p:grpSpPr>
        <p:sp>
          <p:nvSpPr>
            <p:cNvPr id="6918" name="Google Shape;6918;p6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60"/>
          <p:cNvGrpSpPr/>
          <p:nvPr/>
        </p:nvGrpSpPr>
        <p:grpSpPr>
          <a:xfrm>
            <a:off x="7057749" y="1832965"/>
            <a:ext cx="357226" cy="357367"/>
            <a:chOff x="-55987225" y="3591025"/>
            <a:chExt cx="317450" cy="317575"/>
          </a:xfrm>
        </p:grpSpPr>
        <p:sp>
          <p:nvSpPr>
            <p:cNvPr id="6923" name="Google Shape;6923;p6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60"/>
          <p:cNvGrpSpPr/>
          <p:nvPr/>
        </p:nvGrpSpPr>
        <p:grpSpPr>
          <a:xfrm>
            <a:off x="7071665" y="2273605"/>
            <a:ext cx="358999" cy="358999"/>
            <a:chOff x="-55988800" y="3982600"/>
            <a:chExt cx="319025" cy="319025"/>
          </a:xfrm>
        </p:grpSpPr>
        <p:sp>
          <p:nvSpPr>
            <p:cNvPr id="6929" name="Google Shape;6929;p6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4" name="Google Shape;6934;p60"/>
          <p:cNvGrpSpPr/>
          <p:nvPr/>
        </p:nvGrpSpPr>
        <p:grpSpPr>
          <a:xfrm>
            <a:off x="5730184" y="2731562"/>
            <a:ext cx="356326" cy="358971"/>
            <a:chOff x="-54026025" y="3192625"/>
            <a:chExt cx="316650" cy="319000"/>
          </a:xfrm>
        </p:grpSpPr>
        <p:sp>
          <p:nvSpPr>
            <p:cNvPr id="6935" name="Google Shape;6935;p6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60"/>
          <p:cNvGrpSpPr/>
          <p:nvPr/>
        </p:nvGrpSpPr>
        <p:grpSpPr>
          <a:xfrm>
            <a:off x="5750130" y="3202536"/>
            <a:ext cx="316434" cy="358099"/>
            <a:chOff x="-54007925" y="3584850"/>
            <a:chExt cx="281200" cy="318225"/>
          </a:xfrm>
        </p:grpSpPr>
        <p:sp>
          <p:nvSpPr>
            <p:cNvPr id="6944" name="Google Shape;6944;p6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60"/>
          <p:cNvGrpSpPr/>
          <p:nvPr/>
        </p:nvGrpSpPr>
        <p:grpSpPr>
          <a:xfrm>
            <a:off x="5750130" y="3664421"/>
            <a:ext cx="316434" cy="358914"/>
            <a:chOff x="-54007925" y="3975575"/>
            <a:chExt cx="281200" cy="318950"/>
          </a:xfrm>
        </p:grpSpPr>
        <p:sp>
          <p:nvSpPr>
            <p:cNvPr id="6951" name="Google Shape;6951;p6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60"/>
          <p:cNvGrpSpPr/>
          <p:nvPr/>
        </p:nvGrpSpPr>
        <p:grpSpPr>
          <a:xfrm>
            <a:off x="7984996" y="2748891"/>
            <a:ext cx="274770" cy="358492"/>
            <a:chOff x="-52005775" y="3208025"/>
            <a:chExt cx="244175" cy="318575"/>
          </a:xfrm>
        </p:grpSpPr>
        <p:sp>
          <p:nvSpPr>
            <p:cNvPr id="6956" name="Google Shape;6956;p6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60"/>
          <p:cNvGrpSpPr/>
          <p:nvPr/>
        </p:nvGrpSpPr>
        <p:grpSpPr>
          <a:xfrm>
            <a:off x="5291462" y="1376934"/>
            <a:ext cx="358099" cy="358099"/>
            <a:chOff x="-57568775" y="3198925"/>
            <a:chExt cx="318225" cy="318225"/>
          </a:xfrm>
        </p:grpSpPr>
        <p:sp>
          <p:nvSpPr>
            <p:cNvPr id="6968" name="Google Shape;6968;p6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60"/>
          <p:cNvGrpSpPr/>
          <p:nvPr/>
        </p:nvGrpSpPr>
        <p:grpSpPr>
          <a:xfrm>
            <a:off x="5313181" y="1832234"/>
            <a:ext cx="314662" cy="358099"/>
            <a:chOff x="-57549075" y="3590375"/>
            <a:chExt cx="279625" cy="318225"/>
          </a:xfrm>
        </p:grpSpPr>
        <p:sp>
          <p:nvSpPr>
            <p:cNvPr id="6975" name="Google Shape;6975;p6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60"/>
          <p:cNvGrpSpPr/>
          <p:nvPr/>
        </p:nvGrpSpPr>
        <p:grpSpPr>
          <a:xfrm>
            <a:off x="5305378" y="2273605"/>
            <a:ext cx="359871" cy="359871"/>
            <a:chOff x="-57570350" y="3982600"/>
            <a:chExt cx="319800" cy="319800"/>
          </a:xfrm>
        </p:grpSpPr>
        <p:sp>
          <p:nvSpPr>
            <p:cNvPr id="6980" name="Google Shape;6980;p6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60"/>
          <p:cNvGrpSpPr/>
          <p:nvPr/>
        </p:nvGrpSpPr>
        <p:grpSpPr>
          <a:xfrm>
            <a:off x="7520416" y="1376033"/>
            <a:ext cx="314662" cy="358999"/>
            <a:chOff x="-55576850" y="3198125"/>
            <a:chExt cx="279625" cy="319025"/>
          </a:xfrm>
        </p:grpSpPr>
        <p:sp>
          <p:nvSpPr>
            <p:cNvPr id="6985" name="Google Shape;6985;p6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60"/>
          <p:cNvGrpSpPr/>
          <p:nvPr/>
        </p:nvGrpSpPr>
        <p:grpSpPr>
          <a:xfrm>
            <a:off x="7497812" y="1832009"/>
            <a:ext cx="359871" cy="358324"/>
            <a:chOff x="-55596550" y="3590175"/>
            <a:chExt cx="319800" cy="318425"/>
          </a:xfrm>
        </p:grpSpPr>
        <p:sp>
          <p:nvSpPr>
            <p:cNvPr id="6990" name="Google Shape;6990;p6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60"/>
          <p:cNvGrpSpPr/>
          <p:nvPr/>
        </p:nvGrpSpPr>
        <p:grpSpPr>
          <a:xfrm>
            <a:off x="7513049" y="2273351"/>
            <a:ext cx="358999" cy="359252"/>
            <a:chOff x="-55595775" y="3982375"/>
            <a:chExt cx="319025" cy="319250"/>
          </a:xfrm>
        </p:grpSpPr>
        <p:sp>
          <p:nvSpPr>
            <p:cNvPr id="6995" name="Google Shape;6995;p6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60"/>
          <p:cNvGrpSpPr/>
          <p:nvPr/>
        </p:nvGrpSpPr>
        <p:grpSpPr>
          <a:xfrm>
            <a:off x="6170232" y="2731562"/>
            <a:ext cx="358999" cy="358099"/>
            <a:chOff x="-53635375" y="3192625"/>
            <a:chExt cx="319025" cy="318225"/>
          </a:xfrm>
        </p:grpSpPr>
        <p:sp>
          <p:nvSpPr>
            <p:cNvPr id="7002" name="Google Shape;7002;p6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60"/>
          <p:cNvGrpSpPr/>
          <p:nvPr/>
        </p:nvGrpSpPr>
        <p:grpSpPr>
          <a:xfrm>
            <a:off x="6192401" y="3202536"/>
            <a:ext cx="314662" cy="358999"/>
            <a:chOff x="-53615675" y="3584850"/>
            <a:chExt cx="279625" cy="319025"/>
          </a:xfrm>
        </p:grpSpPr>
        <p:sp>
          <p:nvSpPr>
            <p:cNvPr id="7006" name="Google Shape;7006;p6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60"/>
          <p:cNvGrpSpPr/>
          <p:nvPr/>
        </p:nvGrpSpPr>
        <p:grpSpPr>
          <a:xfrm>
            <a:off x="6170246" y="3665461"/>
            <a:ext cx="358971" cy="357874"/>
            <a:chOff x="-53634575" y="3976500"/>
            <a:chExt cx="319000" cy="318025"/>
          </a:xfrm>
        </p:grpSpPr>
        <p:sp>
          <p:nvSpPr>
            <p:cNvPr id="7010" name="Google Shape;7010;p6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60"/>
          <p:cNvGrpSpPr/>
          <p:nvPr/>
        </p:nvGrpSpPr>
        <p:grpSpPr>
          <a:xfrm>
            <a:off x="7965050" y="3208415"/>
            <a:ext cx="314662" cy="358436"/>
            <a:chOff x="-52023900" y="3590075"/>
            <a:chExt cx="279625" cy="318525"/>
          </a:xfrm>
        </p:grpSpPr>
        <p:sp>
          <p:nvSpPr>
            <p:cNvPr id="7019" name="Google Shape;7019;p6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60"/>
          <p:cNvGrpSpPr/>
          <p:nvPr/>
        </p:nvGrpSpPr>
        <p:grpSpPr>
          <a:xfrm>
            <a:off x="5728292" y="1376934"/>
            <a:ext cx="358971" cy="358971"/>
            <a:chOff x="-57173375" y="3198925"/>
            <a:chExt cx="319000" cy="319000"/>
          </a:xfrm>
        </p:grpSpPr>
        <p:sp>
          <p:nvSpPr>
            <p:cNvPr id="7027" name="Google Shape;7027;p6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60"/>
          <p:cNvGrpSpPr/>
          <p:nvPr/>
        </p:nvGrpSpPr>
        <p:grpSpPr>
          <a:xfrm>
            <a:off x="5729178" y="1854374"/>
            <a:ext cx="357198" cy="314690"/>
            <a:chOff x="-57176525" y="3610050"/>
            <a:chExt cx="317425" cy="279650"/>
          </a:xfrm>
        </p:grpSpPr>
        <p:sp>
          <p:nvSpPr>
            <p:cNvPr id="7032" name="Google Shape;7032;p6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7" name="Google Shape;7037;p60"/>
          <p:cNvGrpSpPr/>
          <p:nvPr/>
        </p:nvGrpSpPr>
        <p:grpSpPr>
          <a:xfrm>
            <a:off x="7939633" y="1376934"/>
            <a:ext cx="358099" cy="356326"/>
            <a:chOff x="-55202750" y="3198925"/>
            <a:chExt cx="318225" cy="316650"/>
          </a:xfrm>
        </p:grpSpPr>
        <p:sp>
          <p:nvSpPr>
            <p:cNvPr id="7038" name="Google Shape;7038;p6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60"/>
          <p:cNvGrpSpPr/>
          <p:nvPr/>
        </p:nvGrpSpPr>
        <p:grpSpPr>
          <a:xfrm>
            <a:off x="7950267" y="1832234"/>
            <a:ext cx="336830" cy="358099"/>
            <a:chOff x="-55194875" y="3590375"/>
            <a:chExt cx="299325" cy="318225"/>
          </a:xfrm>
        </p:grpSpPr>
        <p:sp>
          <p:nvSpPr>
            <p:cNvPr id="7041" name="Google Shape;7041;p6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60"/>
          <p:cNvGrpSpPr/>
          <p:nvPr/>
        </p:nvGrpSpPr>
        <p:grpSpPr>
          <a:xfrm>
            <a:off x="7954884" y="2274505"/>
            <a:ext cx="357198" cy="357198"/>
            <a:chOff x="-55203525" y="3983400"/>
            <a:chExt cx="317425" cy="317425"/>
          </a:xfrm>
        </p:grpSpPr>
        <p:sp>
          <p:nvSpPr>
            <p:cNvPr id="7047" name="Google Shape;7047;p6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60"/>
          <p:cNvGrpSpPr/>
          <p:nvPr/>
        </p:nvGrpSpPr>
        <p:grpSpPr>
          <a:xfrm>
            <a:off x="6621365" y="2731562"/>
            <a:ext cx="335930" cy="358971"/>
            <a:chOff x="-53232900" y="3192625"/>
            <a:chExt cx="298525" cy="319000"/>
          </a:xfrm>
        </p:grpSpPr>
        <p:sp>
          <p:nvSpPr>
            <p:cNvPr id="7051" name="Google Shape;7051;p6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60"/>
          <p:cNvGrpSpPr/>
          <p:nvPr/>
        </p:nvGrpSpPr>
        <p:grpSpPr>
          <a:xfrm>
            <a:off x="6610731" y="3202536"/>
            <a:ext cx="357198" cy="356326"/>
            <a:chOff x="-53242350" y="3584850"/>
            <a:chExt cx="317425" cy="316650"/>
          </a:xfrm>
        </p:grpSpPr>
        <p:sp>
          <p:nvSpPr>
            <p:cNvPr id="7060" name="Google Shape;7060;p6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60"/>
          <p:cNvGrpSpPr/>
          <p:nvPr/>
        </p:nvGrpSpPr>
        <p:grpSpPr>
          <a:xfrm>
            <a:off x="6631999" y="3665236"/>
            <a:ext cx="314662" cy="358999"/>
            <a:chOff x="-53224225" y="3976300"/>
            <a:chExt cx="279625" cy="319025"/>
          </a:xfrm>
        </p:grpSpPr>
        <p:sp>
          <p:nvSpPr>
            <p:cNvPr id="7066" name="Google Shape;7066;p6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60"/>
          <p:cNvGrpSpPr/>
          <p:nvPr/>
        </p:nvGrpSpPr>
        <p:grpSpPr>
          <a:xfrm>
            <a:off x="7942896" y="3672917"/>
            <a:ext cx="358971" cy="358408"/>
            <a:chOff x="-52043575" y="3983125"/>
            <a:chExt cx="319000" cy="318500"/>
          </a:xfrm>
        </p:grpSpPr>
        <p:sp>
          <p:nvSpPr>
            <p:cNvPr id="7074" name="Google Shape;7074;p6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60"/>
          <p:cNvGrpSpPr/>
          <p:nvPr/>
        </p:nvGrpSpPr>
        <p:grpSpPr>
          <a:xfrm>
            <a:off x="6196836" y="1376934"/>
            <a:ext cx="314662" cy="358971"/>
            <a:chOff x="-56766175" y="3198925"/>
            <a:chExt cx="279625" cy="319000"/>
          </a:xfrm>
        </p:grpSpPr>
        <p:sp>
          <p:nvSpPr>
            <p:cNvPr id="7084" name="Google Shape;7084;p6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60"/>
          <p:cNvGrpSpPr/>
          <p:nvPr/>
        </p:nvGrpSpPr>
        <p:grpSpPr>
          <a:xfrm>
            <a:off x="6195950" y="1832234"/>
            <a:ext cx="316434" cy="358099"/>
            <a:chOff x="-56766175" y="3590375"/>
            <a:chExt cx="281200" cy="318225"/>
          </a:xfrm>
        </p:grpSpPr>
        <p:sp>
          <p:nvSpPr>
            <p:cNvPr id="7092" name="Google Shape;7092;p6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60"/>
          <p:cNvGrpSpPr/>
          <p:nvPr/>
        </p:nvGrpSpPr>
        <p:grpSpPr>
          <a:xfrm>
            <a:off x="6232906" y="2273605"/>
            <a:ext cx="272126" cy="358099"/>
            <a:chOff x="-56747275" y="3982600"/>
            <a:chExt cx="241825" cy="318225"/>
          </a:xfrm>
        </p:grpSpPr>
        <p:sp>
          <p:nvSpPr>
            <p:cNvPr id="7097" name="Google Shape;7097;p6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4" name="Google Shape;7104;p60"/>
          <p:cNvGrpSpPr/>
          <p:nvPr/>
        </p:nvGrpSpPr>
        <p:grpSpPr>
          <a:xfrm>
            <a:off x="4840657" y="3215842"/>
            <a:ext cx="358999" cy="342991"/>
            <a:chOff x="-54812875" y="3596675"/>
            <a:chExt cx="319025" cy="304800"/>
          </a:xfrm>
        </p:grpSpPr>
        <p:sp>
          <p:nvSpPr>
            <p:cNvPr id="7105" name="Google Shape;7105;p6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2" name="Google Shape;7112;p60"/>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0"/>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4" name="Google Shape;7114;p60"/>
          <p:cNvGrpSpPr/>
          <p:nvPr/>
        </p:nvGrpSpPr>
        <p:grpSpPr>
          <a:xfrm>
            <a:off x="4862826" y="3672326"/>
            <a:ext cx="314662" cy="358099"/>
            <a:chOff x="-54793175" y="3982600"/>
            <a:chExt cx="279625" cy="318225"/>
          </a:xfrm>
        </p:grpSpPr>
        <p:sp>
          <p:nvSpPr>
            <p:cNvPr id="7115" name="Google Shape;7115;p6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2" name="Google Shape;7122;p60"/>
          <p:cNvGrpSpPr/>
          <p:nvPr/>
        </p:nvGrpSpPr>
        <p:grpSpPr>
          <a:xfrm>
            <a:off x="7074284" y="2731562"/>
            <a:ext cx="314662" cy="358099"/>
            <a:chOff x="-52832000" y="3192625"/>
            <a:chExt cx="279625" cy="318225"/>
          </a:xfrm>
        </p:grpSpPr>
        <p:sp>
          <p:nvSpPr>
            <p:cNvPr id="7123" name="Google Shape;7123;p6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60"/>
          <p:cNvGrpSpPr/>
          <p:nvPr/>
        </p:nvGrpSpPr>
        <p:grpSpPr>
          <a:xfrm>
            <a:off x="5760817" y="2272929"/>
            <a:ext cx="323524" cy="358774"/>
            <a:chOff x="-57162350" y="3982000"/>
            <a:chExt cx="287500" cy="318825"/>
          </a:xfrm>
        </p:grpSpPr>
        <p:sp>
          <p:nvSpPr>
            <p:cNvPr id="7132" name="Google Shape;7132;p6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0" name="Google Shape;7140;p60"/>
          <p:cNvGrpSpPr/>
          <p:nvPr/>
        </p:nvGrpSpPr>
        <p:grpSpPr>
          <a:xfrm>
            <a:off x="7052130" y="3203436"/>
            <a:ext cx="358971" cy="357198"/>
            <a:chOff x="-52851675" y="3585650"/>
            <a:chExt cx="319000" cy="317425"/>
          </a:xfrm>
        </p:grpSpPr>
        <p:sp>
          <p:nvSpPr>
            <p:cNvPr id="7141" name="Google Shape;7141;p6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60"/>
          <p:cNvGrpSpPr/>
          <p:nvPr/>
        </p:nvGrpSpPr>
        <p:grpSpPr>
          <a:xfrm>
            <a:off x="7074284" y="3665236"/>
            <a:ext cx="314662" cy="358999"/>
            <a:chOff x="-52832000" y="3976300"/>
            <a:chExt cx="279625" cy="319025"/>
          </a:xfrm>
        </p:grpSpPr>
        <p:sp>
          <p:nvSpPr>
            <p:cNvPr id="7148" name="Google Shape;7148;p6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60"/>
          <p:cNvGrpSpPr/>
          <p:nvPr/>
        </p:nvGrpSpPr>
        <p:grpSpPr>
          <a:xfrm>
            <a:off x="6191490" y="4119884"/>
            <a:ext cx="316434" cy="358099"/>
            <a:chOff x="-51633225" y="3198925"/>
            <a:chExt cx="281200" cy="318225"/>
          </a:xfrm>
        </p:grpSpPr>
        <p:sp>
          <p:nvSpPr>
            <p:cNvPr id="7154" name="Google Shape;7154;p6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60"/>
          <p:cNvGrpSpPr/>
          <p:nvPr/>
        </p:nvGrpSpPr>
        <p:grpSpPr>
          <a:xfrm>
            <a:off x="6610314" y="1377806"/>
            <a:ext cx="365188" cy="357226"/>
            <a:chOff x="-56396775" y="3199700"/>
            <a:chExt cx="324525" cy="317450"/>
          </a:xfrm>
        </p:grpSpPr>
        <p:sp>
          <p:nvSpPr>
            <p:cNvPr id="7162" name="Google Shape;7162;p6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60"/>
          <p:cNvGrpSpPr/>
          <p:nvPr/>
        </p:nvGrpSpPr>
        <p:grpSpPr>
          <a:xfrm>
            <a:off x="6613408" y="1843740"/>
            <a:ext cx="358999" cy="335958"/>
            <a:chOff x="-56394425" y="3600600"/>
            <a:chExt cx="319025" cy="298550"/>
          </a:xfrm>
        </p:grpSpPr>
        <p:sp>
          <p:nvSpPr>
            <p:cNvPr id="7169" name="Google Shape;7169;p6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60"/>
          <p:cNvGrpSpPr/>
          <p:nvPr/>
        </p:nvGrpSpPr>
        <p:grpSpPr>
          <a:xfrm>
            <a:off x="6644175" y="2274505"/>
            <a:ext cx="327068" cy="357198"/>
            <a:chOff x="-56379450" y="3983400"/>
            <a:chExt cx="290650" cy="317425"/>
          </a:xfrm>
        </p:grpSpPr>
        <p:sp>
          <p:nvSpPr>
            <p:cNvPr id="7173" name="Google Shape;7173;p6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0"/>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0"/>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60"/>
          <p:cNvGrpSpPr/>
          <p:nvPr/>
        </p:nvGrpSpPr>
        <p:grpSpPr>
          <a:xfrm>
            <a:off x="5307879" y="2738651"/>
            <a:ext cx="316434" cy="358971"/>
            <a:chOff x="-54401725" y="3198925"/>
            <a:chExt cx="281200" cy="319000"/>
          </a:xfrm>
        </p:grpSpPr>
        <p:sp>
          <p:nvSpPr>
            <p:cNvPr id="7182" name="Google Shape;7182;p6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60"/>
          <p:cNvGrpSpPr/>
          <p:nvPr/>
        </p:nvGrpSpPr>
        <p:grpSpPr>
          <a:xfrm>
            <a:off x="5308766" y="3208753"/>
            <a:ext cx="314662" cy="358099"/>
            <a:chOff x="-54401725" y="3590375"/>
            <a:chExt cx="279625" cy="318225"/>
          </a:xfrm>
        </p:grpSpPr>
        <p:sp>
          <p:nvSpPr>
            <p:cNvPr id="7194" name="Google Shape;7194;p6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60"/>
          <p:cNvGrpSpPr/>
          <p:nvPr/>
        </p:nvGrpSpPr>
        <p:grpSpPr>
          <a:xfrm>
            <a:off x="5306557" y="3672326"/>
            <a:ext cx="319079" cy="358099"/>
            <a:chOff x="-54403300" y="3982600"/>
            <a:chExt cx="283550" cy="318225"/>
          </a:xfrm>
        </p:grpSpPr>
        <p:sp>
          <p:nvSpPr>
            <p:cNvPr id="7201" name="Google Shape;7201;p6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60"/>
          <p:cNvGrpSpPr/>
          <p:nvPr/>
        </p:nvGrpSpPr>
        <p:grpSpPr>
          <a:xfrm>
            <a:off x="7493951" y="2733559"/>
            <a:ext cx="356298" cy="356973"/>
            <a:chOff x="-52458650" y="3194400"/>
            <a:chExt cx="316625" cy="317225"/>
          </a:xfrm>
        </p:grpSpPr>
        <p:sp>
          <p:nvSpPr>
            <p:cNvPr id="7207" name="Google Shape;7207;p6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60"/>
          <p:cNvGrpSpPr/>
          <p:nvPr/>
        </p:nvGrpSpPr>
        <p:grpSpPr>
          <a:xfrm>
            <a:off x="4862826" y="2738651"/>
            <a:ext cx="314662" cy="358971"/>
            <a:chOff x="-54793175" y="3198925"/>
            <a:chExt cx="279625" cy="319000"/>
          </a:xfrm>
        </p:grpSpPr>
        <p:sp>
          <p:nvSpPr>
            <p:cNvPr id="7216" name="Google Shape;7216;p6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60"/>
          <p:cNvGrpSpPr/>
          <p:nvPr/>
        </p:nvGrpSpPr>
        <p:grpSpPr>
          <a:xfrm>
            <a:off x="7503249" y="3202536"/>
            <a:ext cx="337703" cy="357845"/>
            <a:chOff x="-52450000" y="3584850"/>
            <a:chExt cx="300100" cy="318000"/>
          </a:xfrm>
        </p:grpSpPr>
        <p:sp>
          <p:nvSpPr>
            <p:cNvPr id="7224" name="Google Shape;7224;p6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60"/>
          <p:cNvGrpSpPr/>
          <p:nvPr/>
        </p:nvGrpSpPr>
        <p:grpSpPr>
          <a:xfrm>
            <a:off x="7514769" y="3667009"/>
            <a:ext cx="314662" cy="357226"/>
            <a:chOff x="-52440550" y="3977875"/>
            <a:chExt cx="279625" cy="317450"/>
          </a:xfrm>
        </p:grpSpPr>
        <p:sp>
          <p:nvSpPr>
            <p:cNvPr id="7232" name="Google Shape;7232;p6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0" name="Google Shape;7240;p60"/>
          <p:cNvGrpSpPr/>
          <p:nvPr/>
        </p:nvGrpSpPr>
        <p:grpSpPr>
          <a:xfrm>
            <a:off x="6626703" y="4123215"/>
            <a:ext cx="314662" cy="358999"/>
            <a:chOff x="-51623775" y="3584850"/>
            <a:chExt cx="279625" cy="319025"/>
          </a:xfrm>
        </p:grpSpPr>
        <p:sp>
          <p:nvSpPr>
            <p:cNvPr id="7241" name="Google Shape;7241;p6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0" name="Google Shape;7250;p60"/>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251" name="Google Shape;7251;p60"/>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55" name="Shape 7255"/>
        <p:cNvGrpSpPr/>
        <p:nvPr/>
      </p:nvGrpSpPr>
      <p:grpSpPr>
        <a:xfrm>
          <a:off x="0" y="0"/>
          <a:ext cx="0" cy="0"/>
          <a:chOff x="0" y="0"/>
          <a:chExt cx="0" cy="0"/>
        </a:xfrm>
      </p:grpSpPr>
      <p:grpSp>
        <p:nvGrpSpPr>
          <p:cNvPr id="7256" name="Google Shape;7256;p61"/>
          <p:cNvGrpSpPr/>
          <p:nvPr/>
        </p:nvGrpSpPr>
        <p:grpSpPr>
          <a:xfrm>
            <a:off x="866775" y="1386849"/>
            <a:ext cx="276003" cy="357300"/>
            <a:chOff x="-50469125" y="3183175"/>
            <a:chExt cx="233150" cy="301825"/>
          </a:xfrm>
        </p:grpSpPr>
        <p:sp>
          <p:nvSpPr>
            <p:cNvPr id="7257" name="Google Shape;7257;p6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0" name="Google Shape;7260;p61"/>
          <p:cNvGrpSpPr/>
          <p:nvPr/>
        </p:nvGrpSpPr>
        <p:grpSpPr>
          <a:xfrm>
            <a:off x="826674" y="1822251"/>
            <a:ext cx="356205" cy="355288"/>
            <a:chOff x="-50504575" y="3550975"/>
            <a:chExt cx="300900" cy="300125"/>
          </a:xfrm>
        </p:grpSpPr>
        <p:sp>
          <p:nvSpPr>
            <p:cNvPr id="7261" name="Google Shape;7261;p6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61"/>
          <p:cNvGrpSpPr/>
          <p:nvPr/>
        </p:nvGrpSpPr>
        <p:grpSpPr>
          <a:xfrm>
            <a:off x="826674" y="2260493"/>
            <a:ext cx="356205" cy="354341"/>
            <a:chOff x="-50503000" y="3921175"/>
            <a:chExt cx="300900" cy="299325"/>
          </a:xfrm>
        </p:grpSpPr>
        <p:sp>
          <p:nvSpPr>
            <p:cNvPr id="7266" name="Google Shape;7266;p6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61"/>
          <p:cNvGrpSpPr/>
          <p:nvPr/>
        </p:nvGrpSpPr>
        <p:grpSpPr>
          <a:xfrm>
            <a:off x="3030727" y="1406411"/>
            <a:ext cx="355258" cy="356205"/>
            <a:chOff x="-48630025" y="3199700"/>
            <a:chExt cx="300100" cy="300900"/>
          </a:xfrm>
        </p:grpSpPr>
        <p:sp>
          <p:nvSpPr>
            <p:cNvPr id="7272" name="Google Shape;7272;p6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61"/>
          <p:cNvGrpSpPr/>
          <p:nvPr/>
        </p:nvGrpSpPr>
        <p:grpSpPr>
          <a:xfrm>
            <a:off x="3030727" y="1843707"/>
            <a:ext cx="355258" cy="355258"/>
            <a:chOff x="-48630025" y="3569100"/>
            <a:chExt cx="300100" cy="300100"/>
          </a:xfrm>
        </p:grpSpPr>
        <p:sp>
          <p:nvSpPr>
            <p:cNvPr id="7276" name="Google Shape;7276;p6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61"/>
          <p:cNvGrpSpPr/>
          <p:nvPr/>
        </p:nvGrpSpPr>
        <p:grpSpPr>
          <a:xfrm>
            <a:off x="3031201" y="2281003"/>
            <a:ext cx="354311" cy="353394"/>
            <a:chOff x="-48629225" y="3938500"/>
            <a:chExt cx="299300" cy="298525"/>
          </a:xfrm>
        </p:grpSpPr>
        <p:sp>
          <p:nvSpPr>
            <p:cNvPr id="7287" name="Google Shape;7287;p6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61"/>
          <p:cNvGrpSpPr/>
          <p:nvPr/>
        </p:nvGrpSpPr>
        <p:grpSpPr>
          <a:xfrm>
            <a:off x="1766604" y="2752344"/>
            <a:ext cx="311458" cy="354341"/>
            <a:chOff x="-46762575" y="3200500"/>
            <a:chExt cx="263100" cy="299325"/>
          </a:xfrm>
        </p:grpSpPr>
        <p:sp>
          <p:nvSpPr>
            <p:cNvPr id="7292" name="Google Shape;7292;p6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61"/>
          <p:cNvGrpSpPr/>
          <p:nvPr/>
        </p:nvGrpSpPr>
        <p:grpSpPr>
          <a:xfrm>
            <a:off x="1744689" y="3211066"/>
            <a:ext cx="355288" cy="312375"/>
            <a:chOff x="-46779900" y="3588000"/>
            <a:chExt cx="300125" cy="263875"/>
          </a:xfrm>
        </p:grpSpPr>
        <p:sp>
          <p:nvSpPr>
            <p:cNvPr id="7298" name="Google Shape;7298;p6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61"/>
          <p:cNvGrpSpPr/>
          <p:nvPr/>
        </p:nvGrpSpPr>
        <p:grpSpPr>
          <a:xfrm>
            <a:off x="1745162" y="3625988"/>
            <a:ext cx="354341" cy="353394"/>
            <a:chOff x="-46779100" y="3938500"/>
            <a:chExt cx="299325" cy="298525"/>
          </a:xfrm>
        </p:grpSpPr>
        <p:sp>
          <p:nvSpPr>
            <p:cNvPr id="7303" name="Google Shape;7303;p6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61"/>
          <p:cNvGrpSpPr/>
          <p:nvPr/>
        </p:nvGrpSpPr>
        <p:grpSpPr>
          <a:xfrm>
            <a:off x="3952900" y="2758855"/>
            <a:ext cx="355258" cy="355288"/>
            <a:chOff x="-44924250" y="3206000"/>
            <a:chExt cx="300100" cy="300125"/>
          </a:xfrm>
        </p:grpSpPr>
        <p:sp>
          <p:nvSpPr>
            <p:cNvPr id="7306" name="Google Shape;7306;p6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1"/>
          <p:cNvGrpSpPr/>
          <p:nvPr/>
        </p:nvGrpSpPr>
        <p:grpSpPr>
          <a:xfrm>
            <a:off x="1267386" y="1386849"/>
            <a:ext cx="355258" cy="355258"/>
            <a:chOff x="-50134375" y="3183175"/>
            <a:chExt cx="300100" cy="300100"/>
          </a:xfrm>
        </p:grpSpPr>
        <p:sp>
          <p:nvSpPr>
            <p:cNvPr id="7312" name="Google Shape;7312;p6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61"/>
          <p:cNvGrpSpPr/>
          <p:nvPr/>
        </p:nvGrpSpPr>
        <p:grpSpPr>
          <a:xfrm>
            <a:off x="1267386" y="1822251"/>
            <a:ext cx="355258" cy="355288"/>
            <a:chOff x="-50134375" y="3550975"/>
            <a:chExt cx="300100" cy="300125"/>
          </a:xfrm>
        </p:grpSpPr>
        <p:sp>
          <p:nvSpPr>
            <p:cNvPr id="7323" name="Google Shape;7323;p6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61"/>
          <p:cNvGrpSpPr/>
          <p:nvPr/>
        </p:nvGrpSpPr>
        <p:grpSpPr>
          <a:xfrm>
            <a:off x="1267386" y="2259783"/>
            <a:ext cx="355258" cy="355051"/>
            <a:chOff x="-50134375" y="3920575"/>
            <a:chExt cx="300100" cy="299925"/>
          </a:xfrm>
        </p:grpSpPr>
        <p:sp>
          <p:nvSpPr>
            <p:cNvPr id="7326" name="Google Shape;7326;p6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61"/>
          <p:cNvGrpSpPr/>
          <p:nvPr/>
        </p:nvGrpSpPr>
        <p:grpSpPr>
          <a:xfrm>
            <a:off x="3478110" y="1407358"/>
            <a:ext cx="357123" cy="355258"/>
            <a:chOff x="-48262200" y="3200500"/>
            <a:chExt cx="301675" cy="300100"/>
          </a:xfrm>
        </p:grpSpPr>
        <p:sp>
          <p:nvSpPr>
            <p:cNvPr id="7330" name="Google Shape;7330;p6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61"/>
          <p:cNvGrpSpPr/>
          <p:nvPr/>
        </p:nvGrpSpPr>
        <p:grpSpPr>
          <a:xfrm>
            <a:off x="3507483" y="1844447"/>
            <a:ext cx="298377" cy="354519"/>
            <a:chOff x="-48233050" y="3569725"/>
            <a:chExt cx="252050" cy="299475"/>
          </a:xfrm>
        </p:grpSpPr>
        <p:sp>
          <p:nvSpPr>
            <p:cNvPr id="7340" name="Google Shape;7340;p6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61"/>
          <p:cNvGrpSpPr/>
          <p:nvPr/>
        </p:nvGrpSpPr>
        <p:grpSpPr>
          <a:xfrm>
            <a:off x="3531248" y="2278191"/>
            <a:ext cx="250847" cy="358070"/>
            <a:chOff x="-48216525" y="3936125"/>
            <a:chExt cx="211900" cy="302475"/>
          </a:xfrm>
        </p:grpSpPr>
        <p:sp>
          <p:nvSpPr>
            <p:cNvPr id="7344" name="Google Shape;7344;p6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61"/>
          <p:cNvGrpSpPr/>
          <p:nvPr/>
        </p:nvGrpSpPr>
        <p:grpSpPr>
          <a:xfrm>
            <a:off x="2186966" y="2753261"/>
            <a:ext cx="355258" cy="355288"/>
            <a:chOff x="-46410500" y="3201275"/>
            <a:chExt cx="300100" cy="300125"/>
          </a:xfrm>
        </p:grpSpPr>
        <p:sp>
          <p:nvSpPr>
            <p:cNvPr id="7349" name="Google Shape;7349;p6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61"/>
          <p:cNvGrpSpPr/>
          <p:nvPr/>
        </p:nvGrpSpPr>
        <p:grpSpPr>
          <a:xfrm>
            <a:off x="2186966" y="3188692"/>
            <a:ext cx="355258" cy="356205"/>
            <a:chOff x="-46409700" y="3569100"/>
            <a:chExt cx="300100" cy="300900"/>
          </a:xfrm>
        </p:grpSpPr>
        <p:sp>
          <p:nvSpPr>
            <p:cNvPr id="7355" name="Google Shape;7355;p6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61"/>
          <p:cNvGrpSpPr/>
          <p:nvPr/>
        </p:nvGrpSpPr>
        <p:grpSpPr>
          <a:xfrm>
            <a:off x="2174847" y="3624124"/>
            <a:ext cx="379497" cy="358070"/>
            <a:chOff x="-46422300" y="3936925"/>
            <a:chExt cx="320575" cy="302475"/>
          </a:xfrm>
        </p:grpSpPr>
        <p:sp>
          <p:nvSpPr>
            <p:cNvPr id="7361" name="Google Shape;7361;p6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1"/>
          <p:cNvGrpSpPr/>
          <p:nvPr/>
        </p:nvGrpSpPr>
        <p:grpSpPr>
          <a:xfrm>
            <a:off x="3952426" y="3178452"/>
            <a:ext cx="356205" cy="355258"/>
            <a:chOff x="-44914800" y="3560450"/>
            <a:chExt cx="300900" cy="300100"/>
          </a:xfrm>
        </p:grpSpPr>
        <p:sp>
          <p:nvSpPr>
            <p:cNvPr id="7364" name="Google Shape;7364;p6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61"/>
          <p:cNvGrpSpPr/>
          <p:nvPr/>
        </p:nvGrpSpPr>
        <p:grpSpPr>
          <a:xfrm>
            <a:off x="1707478" y="1387086"/>
            <a:ext cx="354311" cy="354104"/>
            <a:chOff x="-49764975" y="3183375"/>
            <a:chExt cx="299300" cy="299125"/>
          </a:xfrm>
        </p:grpSpPr>
        <p:sp>
          <p:nvSpPr>
            <p:cNvPr id="7370" name="Google Shape;7370;p6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61"/>
          <p:cNvGrpSpPr/>
          <p:nvPr/>
        </p:nvGrpSpPr>
        <p:grpSpPr>
          <a:xfrm>
            <a:off x="1707478" y="1822547"/>
            <a:ext cx="354311" cy="355909"/>
            <a:chOff x="-49764975" y="3551225"/>
            <a:chExt cx="299300" cy="300650"/>
          </a:xfrm>
        </p:grpSpPr>
        <p:sp>
          <p:nvSpPr>
            <p:cNvPr id="7380" name="Google Shape;7380;p6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61"/>
          <p:cNvGrpSpPr/>
          <p:nvPr/>
        </p:nvGrpSpPr>
        <p:grpSpPr>
          <a:xfrm>
            <a:off x="1705140" y="2259310"/>
            <a:ext cx="358987" cy="355525"/>
            <a:chOff x="-49766550" y="3920175"/>
            <a:chExt cx="303250" cy="300325"/>
          </a:xfrm>
        </p:grpSpPr>
        <p:sp>
          <p:nvSpPr>
            <p:cNvPr id="7392" name="Google Shape;7392;p6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6" name="Google Shape;7396;p61"/>
          <p:cNvGrpSpPr/>
          <p:nvPr/>
        </p:nvGrpSpPr>
        <p:grpSpPr>
          <a:xfrm>
            <a:off x="3920671" y="1407358"/>
            <a:ext cx="357123" cy="354341"/>
            <a:chOff x="-47892800" y="3200500"/>
            <a:chExt cx="301675" cy="299325"/>
          </a:xfrm>
        </p:grpSpPr>
        <p:sp>
          <p:nvSpPr>
            <p:cNvPr id="7397" name="Google Shape;7397;p6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61"/>
          <p:cNvGrpSpPr/>
          <p:nvPr/>
        </p:nvGrpSpPr>
        <p:grpSpPr>
          <a:xfrm>
            <a:off x="3984537" y="1843707"/>
            <a:ext cx="229391" cy="355258"/>
            <a:chOff x="-47839250" y="3569100"/>
            <a:chExt cx="193775" cy="300100"/>
          </a:xfrm>
        </p:grpSpPr>
        <p:sp>
          <p:nvSpPr>
            <p:cNvPr id="7404" name="Google Shape;7404;p6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61"/>
          <p:cNvGrpSpPr/>
          <p:nvPr/>
        </p:nvGrpSpPr>
        <p:grpSpPr>
          <a:xfrm>
            <a:off x="3921603" y="2280056"/>
            <a:ext cx="355258" cy="356205"/>
            <a:chOff x="-47892800" y="3937700"/>
            <a:chExt cx="300100" cy="300900"/>
          </a:xfrm>
        </p:grpSpPr>
        <p:sp>
          <p:nvSpPr>
            <p:cNvPr id="7411" name="Google Shape;7411;p6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61"/>
          <p:cNvGrpSpPr/>
          <p:nvPr/>
        </p:nvGrpSpPr>
        <p:grpSpPr>
          <a:xfrm>
            <a:off x="2626898" y="2773770"/>
            <a:ext cx="355258" cy="311458"/>
            <a:chOff x="-46042675" y="3218600"/>
            <a:chExt cx="300100" cy="263100"/>
          </a:xfrm>
        </p:grpSpPr>
        <p:sp>
          <p:nvSpPr>
            <p:cNvPr id="7420" name="Google Shape;7420;p6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61"/>
          <p:cNvGrpSpPr/>
          <p:nvPr/>
        </p:nvGrpSpPr>
        <p:grpSpPr>
          <a:xfrm>
            <a:off x="2626898" y="3188219"/>
            <a:ext cx="355258" cy="323118"/>
            <a:chOff x="-46042675" y="3568700"/>
            <a:chExt cx="300100" cy="272950"/>
          </a:xfrm>
        </p:grpSpPr>
        <p:sp>
          <p:nvSpPr>
            <p:cNvPr id="7427" name="Google Shape;7427;p6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61"/>
          <p:cNvGrpSpPr/>
          <p:nvPr/>
        </p:nvGrpSpPr>
        <p:grpSpPr>
          <a:xfrm>
            <a:off x="2668849" y="3625189"/>
            <a:ext cx="271357" cy="356057"/>
            <a:chOff x="-46007225" y="3937825"/>
            <a:chExt cx="229225" cy="300775"/>
          </a:xfrm>
        </p:grpSpPr>
        <p:sp>
          <p:nvSpPr>
            <p:cNvPr id="7432" name="Google Shape;7432;p6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61"/>
          <p:cNvGrpSpPr/>
          <p:nvPr/>
        </p:nvGrpSpPr>
        <p:grpSpPr>
          <a:xfrm>
            <a:off x="3974341" y="3615275"/>
            <a:ext cx="312375" cy="357596"/>
            <a:chOff x="-44895900" y="3929450"/>
            <a:chExt cx="263875" cy="302075"/>
          </a:xfrm>
        </p:grpSpPr>
        <p:sp>
          <p:nvSpPr>
            <p:cNvPr id="7443" name="Google Shape;7443;p6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61"/>
          <p:cNvGrpSpPr/>
          <p:nvPr/>
        </p:nvGrpSpPr>
        <p:grpSpPr>
          <a:xfrm>
            <a:off x="2148160" y="1398036"/>
            <a:ext cx="356205" cy="332885"/>
            <a:chOff x="-49397175" y="3192625"/>
            <a:chExt cx="300900" cy="281200"/>
          </a:xfrm>
        </p:grpSpPr>
        <p:sp>
          <p:nvSpPr>
            <p:cNvPr id="7450" name="Google Shape;7450;p6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61"/>
          <p:cNvGrpSpPr/>
          <p:nvPr/>
        </p:nvGrpSpPr>
        <p:grpSpPr>
          <a:xfrm>
            <a:off x="2174263" y="1822251"/>
            <a:ext cx="304000" cy="356205"/>
            <a:chOff x="-49375900" y="3550975"/>
            <a:chExt cx="256800" cy="300900"/>
          </a:xfrm>
        </p:grpSpPr>
        <p:sp>
          <p:nvSpPr>
            <p:cNvPr id="7458" name="Google Shape;7458;p6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1"/>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61"/>
          <p:cNvGrpSpPr/>
          <p:nvPr/>
        </p:nvGrpSpPr>
        <p:grpSpPr>
          <a:xfrm>
            <a:off x="2169616" y="2259546"/>
            <a:ext cx="313293" cy="356205"/>
            <a:chOff x="-49378250" y="3920375"/>
            <a:chExt cx="264650" cy="300900"/>
          </a:xfrm>
        </p:grpSpPr>
        <p:sp>
          <p:nvSpPr>
            <p:cNvPr id="7470" name="Google Shape;7470;p6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61"/>
          <p:cNvGrpSpPr/>
          <p:nvPr/>
        </p:nvGrpSpPr>
        <p:grpSpPr>
          <a:xfrm>
            <a:off x="888604" y="2752344"/>
            <a:ext cx="312375" cy="357123"/>
            <a:chOff x="-47505300" y="3200500"/>
            <a:chExt cx="263875" cy="301675"/>
          </a:xfrm>
        </p:grpSpPr>
        <p:sp>
          <p:nvSpPr>
            <p:cNvPr id="7478" name="Google Shape;7478;p6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61"/>
          <p:cNvGrpSpPr/>
          <p:nvPr/>
        </p:nvGrpSpPr>
        <p:grpSpPr>
          <a:xfrm>
            <a:off x="866704" y="3188692"/>
            <a:ext cx="356176" cy="355051"/>
            <a:chOff x="-47524975" y="3569100"/>
            <a:chExt cx="300875" cy="299925"/>
          </a:xfrm>
        </p:grpSpPr>
        <p:sp>
          <p:nvSpPr>
            <p:cNvPr id="7492" name="Google Shape;7492;p6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61"/>
          <p:cNvGrpSpPr/>
          <p:nvPr/>
        </p:nvGrpSpPr>
        <p:grpSpPr>
          <a:xfrm>
            <a:off x="867162" y="3667954"/>
            <a:ext cx="355258" cy="270410"/>
            <a:chOff x="-47523400" y="3973950"/>
            <a:chExt cx="300100" cy="228425"/>
          </a:xfrm>
        </p:grpSpPr>
        <p:sp>
          <p:nvSpPr>
            <p:cNvPr id="7498" name="Google Shape;7498;p6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61"/>
          <p:cNvGrpSpPr/>
          <p:nvPr/>
        </p:nvGrpSpPr>
        <p:grpSpPr>
          <a:xfrm>
            <a:off x="3072283" y="2750953"/>
            <a:ext cx="354341" cy="357596"/>
            <a:chOff x="-45673275" y="3199325"/>
            <a:chExt cx="299325" cy="302075"/>
          </a:xfrm>
        </p:grpSpPr>
        <p:sp>
          <p:nvSpPr>
            <p:cNvPr id="7504" name="Google Shape;7504;p6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61"/>
          <p:cNvGrpSpPr/>
          <p:nvPr/>
        </p:nvGrpSpPr>
        <p:grpSpPr>
          <a:xfrm>
            <a:off x="3071351" y="3209202"/>
            <a:ext cx="356205" cy="314240"/>
            <a:chOff x="-45674075" y="3586425"/>
            <a:chExt cx="300900" cy="265450"/>
          </a:xfrm>
        </p:grpSpPr>
        <p:sp>
          <p:nvSpPr>
            <p:cNvPr id="7508" name="Google Shape;7508;p6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61"/>
          <p:cNvGrpSpPr/>
          <p:nvPr/>
        </p:nvGrpSpPr>
        <p:grpSpPr>
          <a:xfrm>
            <a:off x="3072283" y="3625041"/>
            <a:ext cx="354341" cy="356205"/>
            <a:chOff x="-45673275" y="3937700"/>
            <a:chExt cx="299325" cy="300900"/>
          </a:xfrm>
        </p:grpSpPr>
        <p:sp>
          <p:nvSpPr>
            <p:cNvPr id="7511" name="Google Shape;7511;p6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7" name="Google Shape;7517;p61"/>
          <p:cNvGrpSpPr/>
          <p:nvPr/>
        </p:nvGrpSpPr>
        <p:grpSpPr>
          <a:xfrm>
            <a:off x="2186449" y="4117825"/>
            <a:ext cx="356205" cy="356205"/>
            <a:chOff x="-44512325" y="3176075"/>
            <a:chExt cx="300900" cy="300900"/>
          </a:xfrm>
        </p:grpSpPr>
        <p:sp>
          <p:nvSpPr>
            <p:cNvPr id="7518" name="Google Shape;7518;p6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61"/>
          <p:cNvGrpSpPr/>
          <p:nvPr/>
        </p:nvGrpSpPr>
        <p:grpSpPr>
          <a:xfrm>
            <a:off x="2589789" y="1386849"/>
            <a:ext cx="354341" cy="354341"/>
            <a:chOff x="-49027775" y="3183175"/>
            <a:chExt cx="299325" cy="299325"/>
          </a:xfrm>
        </p:grpSpPr>
        <p:sp>
          <p:nvSpPr>
            <p:cNvPr id="7522" name="Google Shape;7522;p6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61"/>
          <p:cNvGrpSpPr/>
          <p:nvPr/>
        </p:nvGrpSpPr>
        <p:grpSpPr>
          <a:xfrm>
            <a:off x="2589330" y="1822251"/>
            <a:ext cx="355258" cy="357152"/>
            <a:chOff x="-49027775" y="3550975"/>
            <a:chExt cx="300100" cy="301700"/>
          </a:xfrm>
        </p:grpSpPr>
        <p:sp>
          <p:nvSpPr>
            <p:cNvPr id="7527" name="Google Shape;7527;p6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61"/>
          <p:cNvGrpSpPr/>
          <p:nvPr/>
        </p:nvGrpSpPr>
        <p:grpSpPr>
          <a:xfrm>
            <a:off x="2587406" y="2259310"/>
            <a:ext cx="359106" cy="355525"/>
            <a:chOff x="-49031025" y="3920175"/>
            <a:chExt cx="303350" cy="300325"/>
          </a:xfrm>
        </p:grpSpPr>
        <p:sp>
          <p:nvSpPr>
            <p:cNvPr id="7538" name="Google Shape;7538;p6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61"/>
          <p:cNvGrpSpPr/>
          <p:nvPr/>
        </p:nvGrpSpPr>
        <p:grpSpPr>
          <a:xfrm>
            <a:off x="1303511" y="2752344"/>
            <a:ext cx="356176" cy="354341"/>
            <a:chOff x="-47155575" y="3200500"/>
            <a:chExt cx="300875" cy="299325"/>
          </a:xfrm>
        </p:grpSpPr>
        <p:sp>
          <p:nvSpPr>
            <p:cNvPr id="7545" name="Google Shape;7545;p6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61"/>
          <p:cNvGrpSpPr/>
          <p:nvPr/>
        </p:nvGrpSpPr>
        <p:grpSpPr>
          <a:xfrm>
            <a:off x="1303970" y="3188692"/>
            <a:ext cx="355258" cy="355258"/>
            <a:chOff x="-47154800" y="3569100"/>
            <a:chExt cx="300100" cy="300100"/>
          </a:xfrm>
        </p:grpSpPr>
        <p:sp>
          <p:nvSpPr>
            <p:cNvPr id="7552" name="Google Shape;7552;p6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61"/>
          <p:cNvGrpSpPr/>
          <p:nvPr/>
        </p:nvGrpSpPr>
        <p:grpSpPr>
          <a:xfrm>
            <a:off x="1304443" y="3626905"/>
            <a:ext cx="354311" cy="353423"/>
            <a:chOff x="-47154000" y="3939275"/>
            <a:chExt cx="299300" cy="298550"/>
          </a:xfrm>
        </p:grpSpPr>
        <p:sp>
          <p:nvSpPr>
            <p:cNvPr id="7559" name="Google Shape;7559;p6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61"/>
          <p:cNvGrpSpPr/>
          <p:nvPr/>
        </p:nvGrpSpPr>
        <p:grpSpPr>
          <a:xfrm>
            <a:off x="3529733" y="2752344"/>
            <a:ext cx="312375" cy="354341"/>
            <a:chOff x="-45286550" y="3200500"/>
            <a:chExt cx="263875" cy="299325"/>
          </a:xfrm>
        </p:grpSpPr>
        <p:sp>
          <p:nvSpPr>
            <p:cNvPr id="7564" name="Google Shape;7564;p6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61"/>
          <p:cNvGrpSpPr/>
          <p:nvPr/>
        </p:nvGrpSpPr>
        <p:grpSpPr>
          <a:xfrm>
            <a:off x="3529733" y="3189639"/>
            <a:ext cx="312375" cy="354311"/>
            <a:chOff x="-45286550" y="3569900"/>
            <a:chExt cx="263875" cy="299300"/>
          </a:xfrm>
        </p:grpSpPr>
        <p:sp>
          <p:nvSpPr>
            <p:cNvPr id="7568" name="Google Shape;7568;p6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61"/>
          <p:cNvGrpSpPr/>
          <p:nvPr/>
        </p:nvGrpSpPr>
        <p:grpSpPr>
          <a:xfrm>
            <a:off x="3540920" y="3625988"/>
            <a:ext cx="290001" cy="355258"/>
            <a:chOff x="-45277900" y="3938500"/>
            <a:chExt cx="244975" cy="300100"/>
          </a:xfrm>
        </p:grpSpPr>
        <p:sp>
          <p:nvSpPr>
            <p:cNvPr id="7575" name="Google Shape;7575;p6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61"/>
          <p:cNvGrpSpPr/>
          <p:nvPr/>
        </p:nvGrpSpPr>
        <p:grpSpPr>
          <a:xfrm>
            <a:off x="2626869" y="4095090"/>
            <a:ext cx="355258" cy="355258"/>
            <a:chOff x="-44502875" y="3576975"/>
            <a:chExt cx="300100" cy="300100"/>
          </a:xfrm>
        </p:grpSpPr>
        <p:sp>
          <p:nvSpPr>
            <p:cNvPr id="7580" name="Google Shape;7580;p6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61"/>
          <p:cNvGrpSpPr/>
          <p:nvPr/>
        </p:nvGrpSpPr>
        <p:grpSpPr>
          <a:xfrm>
            <a:off x="4835456" y="1828361"/>
            <a:ext cx="356196" cy="354670"/>
            <a:chOff x="-13946200" y="3647075"/>
            <a:chExt cx="353650" cy="352100"/>
          </a:xfrm>
        </p:grpSpPr>
        <p:sp>
          <p:nvSpPr>
            <p:cNvPr id="7584" name="Google Shape;7584;p6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61"/>
          <p:cNvGrpSpPr/>
          <p:nvPr/>
        </p:nvGrpSpPr>
        <p:grpSpPr>
          <a:xfrm>
            <a:off x="6618849" y="1387844"/>
            <a:ext cx="357002" cy="354267"/>
            <a:chOff x="-12163025" y="3214275"/>
            <a:chExt cx="354450" cy="351700"/>
          </a:xfrm>
        </p:grpSpPr>
        <p:sp>
          <p:nvSpPr>
            <p:cNvPr id="7591" name="Google Shape;7591;p6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61"/>
          <p:cNvGrpSpPr/>
          <p:nvPr/>
        </p:nvGrpSpPr>
        <p:grpSpPr>
          <a:xfrm>
            <a:off x="6619629" y="1827581"/>
            <a:ext cx="355441" cy="356232"/>
            <a:chOff x="-12160675" y="3647875"/>
            <a:chExt cx="352900" cy="353650"/>
          </a:xfrm>
        </p:grpSpPr>
        <p:sp>
          <p:nvSpPr>
            <p:cNvPr id="7595" name="Google Shape;7595;p6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61"/>
          <p:cNvGrpSpPr/>
          <p:nvPr/>
        </p:nvGrpSpPr>
        <p:grpSpPr>
          <a:xfrm>
            <a:off x="6630345" y="2272036"/>
            <a:ext cx="354635" cy="356232"/>
            <a:chOff x="-12160675" y="4081850"/>
            <a:chExt cx="352100" cy="353650"/>
          </a:xfrm>
        </p:grpSpPr>
        <p:sp>
          <p:nvSpPr>
            <p:cNvPr id="7603" name="Google Shape;7603;p6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61"/>
          <p:cNvGrpSpPr/>
          <p:nvPr/>
        </p:nvGrpSpPr>
        <p:grpSpPr>
          <a:xfrm>
            <a:off x="4835311" y="2746480"/>
            <a:ext cx="355416" cy="355652"/>
            <a:chOff x="-10391650" y="3180600"/>
            <a:chExt cx="352875" cy="353075"/>
          </a:xfrm>
        </p:grpSpPr>
        <p:sp>
          <p:nvSpPr>
            <p:cNvPr id="7610" name="Google Shape;7610;p6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61"/>
          <p:cNvGrpSpPr/>
          <p:nvPr/>
        </p:nvGrpSpPr>
        <p:grpSpPr>
          <a:xfrm>
            <a:off x="4835310" y="3223278"/>
            <a:ext cx="354635" cy="353890"/>
            <a:chOff x="-10390875" y="3616350"/>
            <a:chExt cx="352100" cy="351325"/>
          </a:xfrm>
        </p:grpSpPr>
        <p:sp>
          <p:nvSpPr>
            <p:cNvPr id="7617" name="Google Shape;7617;p6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61"/>
          <p:cNvGrpSpPr/>
          <p:nvPr/>
        </p:nvGrpSpPr>
        <p:grpSpPr>
          <a:xfrm>
            <a:off x="7502285" y="2747943"/>
            <a:ext cx="312585" cy="354670"/>
            <a:chOff x="-10370400" y="4049550"/>
            <a:chExt cx="310350" cy="352100"/>
          </a:xfrm>
        </p:grpSpPr>
        <p:sp>
          <p:nvSpPr>
            <p:cNvPr id="7621" name="Google Shape;7621;p6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61"/>
          <p:cNvGrpSpPr/>
          <p:nvPr/>
        </p:nvGrpSpPr>
        <p:grpSpPr>
          <a:xfrm>
            <a:off x="6606541" y="2746884"/>
            <a:ext cx="379236" cy="354847"/>
            <a:chOff x="-8674650" y="3210975"/>
            <a:chExt cx="376525" cy="352275"/>
          </a:xfrm>
        </p:grpSpPr>
        <p:sp>
          <p:nvSpPr>
            <p:cNvPr id="7627" name="Google Shape;7627;p6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61"/>
          <p:cNvGrpSpPr/>
          <p:nvPr/>
        </p:nvGrpSpPr>
        <p:grpSpPr>
          <a:xfrm>
            <a:off x="5278038" y="1828361"/>
            <a:ext cx="356221" cy="354670"/>
            <a:chOff x="-13512225" y="3647075"/>
            <a:chExt cx="353675" cy="352100"/>
          </a:xfrm>
        </p:grpSpPr>
        <p:sp>
          <p:nvSpPr>
            <p:cNvPr id="7634" name="Google Shape;7634;p6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61"/>
          <p:cNvGrpSpPr/>
          <p:nvPr/>
        </p:nvGrpSpPr>
        <p:grpSpPr>
          <a:xfrm>
            <a:off x="5288351" y="2272427"/>
            <a:ext cx="356221" cy="355451"/>
            <a:chOff x="-13512225" y="4080275"/>
            <a:chExt cx="353675" cy="352875"/>
          </a:xfrm>
        </p:grpSpPr>
        <p:sp>
          <p:nvSpPr>
            <p:cNvPr id="7645" name="Google Shape;7645;p6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61"/>
          <p:cNvGrpSpPr/>
          <p:nvPr/>
        </p:nvGrpSpPr>
        <p:grpSpPr>
          <a:xfrm>
            <a:off x="7061431" y="1419788"/>
            <a:ext cx="356196" cy="290379"/>
            <a:chOff x="-11728250" y="3245400"/>
            <a:chExt cx="353650" cy="288275"/>
          </a:xfrm>
        </p:grpSpPr>
        <p:sp>
          <p:nvSpPr>
            <p:cNvPr id="7657" name="Google Shape;7657;p6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61"/>
          <p:cNvGrpSpPr/>
          <p:nvPr/>
        </p:nvGrpSpPr>
        <p:grpSpPr>
          <a:xfrm>
            <a:off x="7093939" y="2272427"/>
            <a:ext cx="311804" cy="355451"/>
            <a:chOff x="-11703850" y="4081850"/>
            <a:chExt cx="309575" cy="352875"/>
          </a:xfrm>
        </p:grpSpPr>
        <p:sp>
          <p:nvSpPr>
            <p:cNvPr id="7663" name="Google Shape;7663;p6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61"/>
          <p:cNvGrpSpPr/>
          <p:nvPr/>
        </p:nvGrpSpPr>
        <p:grpSpPr>
          <a:xfrm>
            <a:off x="5282595" y="2746580"/>
            <a:ext cx="357002" cy="355451"/>
            <a:chOff x="-9958475" y="3180025"/>
            <a:chExt cx="354450" cy="352875"/>
          </a:xfrm>
        </p:grpSpPr>
        <p:sp>
          <p:nvSpPr>
            <p:cNvPr id="7672" name="Google Shape;7672;p6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61"/>
          <p:cNvGrpSpPr/>
          <p:nvPr/>
        </p:nvGrpSpPr>
        <p:grpSpPr>
          <a:xfrm>
            <a:off x="5291722" y="3222561"/>
            <a:ext cx="337966" cy="355325"/>
            <a:chOff x="-9949025" y="3615575"/>
            <a:chExt cx="335550" cy="352750"/>
          </a:xfrm>
        </p:grpSpPr>
        <p:sp>
          <p:nvSpPr>
            <p:cNvPr id="7676" name="Google Shape;7676;p6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61"/>
          <p:cNvGrpSpPr/>
          <p:nvPr/>
        </p:nvGrpSpPr>
        <p:grpSpPr>
          <a:xfrm>
            <a:off x="7926568" y="2746067"/>
            <a:ext cx="360175" cy="358423"/>
            <a:chOff x="-9961625" y="4048175"/>
            <a:chExt cx="357600" cy="355825"/>
          </a:xfrm>
        </p:grpSpPr>
        <p:sp>
          <p:nvSpPr>
            <p:cNvPr id="7680" name="Google Shape;7680;p6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61"/>
          <p:cNvGrpSpPr/>
          <p:nvPr/>
        </p:nvGrpSpPr>
        <p:grpSpPr>
          <a:xfrm>
            <a:off x="6613289" y="3221579"/>
            <a:ext cx="364959" cy="357289"/>
            <a:chOff x="-8680950" y="3624225"/>
            <a:chExt cx="362350" cy="354700"/>
          </a:xfrm>
        </p:grpSpPr>
        <p:sp>
          <p:nvSpPr>
            <p:cNvPr id="7687" name="Google Shape;7687;p6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61"/>
          <p:cNvGrpSpPr/>
          <p:nvPr/>
        </p:nvGrpSpPr>
        <p:grpSpPr>
          <a:xfrm>
            <a:off x="5749533" y="1387239"/>
            <a:ext cx="313365" cy="355476"/>
            <a:chOff x="-13056975" y="3212300"/>
            <a:chExt cx="311125" cy="352900"/>
          </a:xfrm>
        </p:grpSpPr>
        <p:sp>
          <p:nvSpPr>
            <p:cNvPr id="7694" name="Google Shape;7694;p6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61"/>
          <p:cNvGrpSpPr/>
          <p:nvPr/>
        </p:nvGrpSpPr>
        <p:grpSpPr>
          <a:xfrm>
            <a:off x="5726921" y="1828034"/>
            <a:ext cx="358588" cy="355325"/>
            <a:chOff x="-13077450" y="3647075"/>
            <a:chExt cx="356025" cy="352750"/>
          </a:xfrm>
        </p:grpSpPr>
        <p:sp>
          <p:nvSpPr>
            <p:cNvPr id="7699" name="Google Shape;7699;p6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61"/>
          <p:cNvGrpSpPr/>
          <p:nvPr/>
        </p:nvGrpSpPr>
        <p:grpSpPr>
          <a:xfrm>
            <a:off x="5738027" y="2271633"/>
            <a:ext cx="357002" cy="357037"/>
            <a:chOff x="-13079025" y="4079475"/>
            <a:chExt cx="354450" cy="354450"/>
          </a:xfrm>
        </p:grpSpPr>
        <p:sp>
          <p:nvSpPr>
            <p:cNvPr id="7703" name="Google Shape;7703;p6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61"/>
          <p:cNvGrpSpPr/>
          <p:nvPr/>
        </p:nvGrpSpPr>
        <p:grpSpPr>
          <a:xfrm>
            <a:off x="7511094" y="1387642"/>
            <a:ext cx="356221" cy="354670"/>
            <a:chOff x="-11292700" y="3213875"/>
            <a:chExt cx="353675" cy="352100"/>
          </a:xfrm>
        </p:grpSpPr>
        <p:sp>
          <p:nvSpPr>
            <p:cNvPr id="7708" name="Google Shape;7708;p6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61"/>
          <p:cNvGrpSpPr/>
          <p:nvPr/>
        </p:nvGrpSpPr>
        <p:grpSpPr>
          <a:xfrm>
            <a:off x="7505152" y="1827581"/>
            <a:ext cx="368106" cy="356232"/>
            <a:chOff x="-11299000" y="3647875"/>
            <a:chExt cx="365475" cy="353650"/>
          </a:xfrm>
        </p:grpSpPr>
        <p:sp>
          <p:nvSpPr>
            <p:cNvPr id="7716" name="Google Shape;7716;p6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61"/>
          <p:cNvGrpSpPr/>
          <p:nvPr/>
        </p:nvGrpSpPr>
        <p:grpSpPr>
          <a:xfrm>
            <a:off x="7520614" y="2283532"/>
            <a:ext cx="357808" cy="333240"/>
            <a:chOff x="-11295075" y="4092875"/>
            <a:chExt cx="355250" cy="330825"/>
          </a:xfrm>
        </p:grpSpPr>
        <p:sp>
          <p:nvSpPr>
            <p:cNvPr id="7723" name="Google Shape;7723;p6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61"/>
          <p:cNvGrpSpPr/>
          <p:nvPr/>
        </p:nvGrpSpPr>
        <p:grpSpPr>
          <a:xfrm>
            <a:off x="5746214" y="2746580"/>
            <a:ext cx="312585" cy="355451"/>
            <a:chOff x="-9500075" y="3180800"/>
            <a:chExt cx="310350" cy="352875"/>
          </a:xfrm>
        </p:grpSpPr>
        <p:sp>
          <p:nvSpPr>
            <p:cNvPr id="7729" name="Google Shape;7729;p6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61"/>
          <p:cNvGrpSpPr/>
          <p:nvPr/>
        </p:nvGrpSpPr>
        <p:grpSpPr>
          <a:xfrm>
            <a:off x="5724005" y="3222095"/>
            <a:ext cx="356221" cy="356257"/>
            <a:chOff x="-9523700" y="3614000"/>
            <a:chExt cx="353675" cy="353675"/>
          </a:xfrm>
        </p:grpSpPr>
        <p:sp>
          <p:nvSpPr>
            <p:cNvPr id="7739" name="Google Shape;7739;p6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61"/>
          <p:cNvGrpSpPr/>
          <p:nvPr/>
        </p:nvGrpSpPr>
        <p:grpSpPr>
          <a:xfrm>
            <a:off x="7508956" y="3244737"/>
            <a:ext cx="356221" cy="354670"/>
            <a:chOff x="-9523700" y="4049550"/>
            <a:chExt cx="353675" cy="352100"/>
          </a:xfrm>
        </p:grpSpPr>
        <p:sp>
          <p:nvSpPr>
            <p:cNvPr id="7749" name="Google Shape;7749;p6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61"/>
          <p:cNvGrpSpPr/>
          <p:nvPr/>
        </p:nvGrpSpPr>
        <p:grpSpPr>
          <a:xfrm>
            <a:off x="7065071" y="3244710"/>
            <a:ext cx="357002" cy="311029"/>
            <a:chOff x="-8209150" y="3659675"/>
            <a:chExt cx="354450" cy="308775"/>
          </a:xfrm>
        </p:grpSpPr>
        <p:sp>
          <p:nvSpPr>
            <p:cNvPr id="7757" name="Google Shape;7757;p6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61"/>
          <p:cNvGrpSpPr/>
          <p:nvPr/>
        </p:nvGrpSpPr>
        <p:grpSpPr>
          <a:xfrm>
            <a:off x="6178632" y="2273623"/>
            <a:ext cx="356221" cy="353059"/>
            <a:chOff x="-12643475" y="4081850"/>
            <a:chExt cx="353675" cy="350500"/>
          </a:xfrm>
        </p:grpSpPr>
        <p:sp>
          <p:nvSpPr>
            <p:cNvPr id="7764" name="Google Shape;7764;p6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8" name="Google Shape;7768;p61"/>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9" name="Google Shape;7769;p61"/>
          <p:cNvGrpSpPr/>
          <p:nvPr/>
        </p:nvGrpSpPr>
        <p:grpSpPr>
          <a:xfrm>
            <a:off x="7961232" y="2283532"/>
            <a:ext cx="356221" cy="333240"/>
            <a:chOff x="-10858725" y="4092875"/>
            <a:chExt cx="353675" cy="330825"/>
          </a:xfrm>
        </p:grpSpPr>
        <p:sp>
          <p:nvSpPr>
            <p:cNvPr id="7770" name="Google Shape;7770;p6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61"/>
          <p:cNvGrpSpPr/>
          <p:nvPr/>
        </p:nvGrpSpPr>
        <p:grpSpPr>
          <a:xfrm>
            <a:off x="6219755" y="3222498"/>
            <a:ext cx="252278" cy="355451"/>
            <a:chOff x="-9039300" y="3614000"/>
            <a:chExt cx="250475" cy="352875"/>
          </a:xfrm>
        </p:grpSpPr>
        <p:sp>
          <p:nvSpPr>
            <p:cNvPr id="7777" name="Google Shape;7777;p6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1"/>
          <p:cNvGrpSpPr/>
          <p:nvPr/>
        </p:nvGrpSpPr>
        <p:grpSpPr>
          <a:xfrm>
            <a:off x="7951721" y="3244737"/>
            <a:ext cx="354635" cy="354670"/>
            <a:chOff x="-9088150" y="4049550"/>
            <a:chExt cx="352100" cy="352100"/>
          </a:xfrm>
        </p:grpSpPr>
        <p:sp>
          <p:nvSpPr>
            <p:cNvPr id="7780" name="Google Shape;7780;p6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61"/>
          <p:cNvGrpSpPr/>
          <p:nvPr/>
        </p:nvGrpSpPr>
        <p:grpSpPr>
          <a:xfrm>
            <a:off x="7086085" y="2746970"/>
            <a:ext cx="315757" cy="354670"/>
            <a:chOff x="-8191825" y="3174500"/>
            <a:chExt cx="313500" cy="352100"/>
          </a:xfrm>
        </p:grpSpPr>
        <p:sp>
          <p:nvSpPr>
            <p:cNvPr id="7787" name="Google Shape;7787;p6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61"/>
          <p:cNvGrpSpPr/>
          <p:nvPr/>
        </p:nvGrpSpPr>
        <p:grpSpPr>
          <a:xfrm>
            <a:off x="4835443" y="1387491"/>
            <a:ext cx="356221" cy="354973"/>
            <a:chOff x="-13947000" y="3212800"/>
            <a:chExt cx="353675" cy="352400"/>
          </a:xfrm>
        </p:grpSpPr>
        <p:sp>
          <p:nvSpPr>
            <p:cNvPr id="7791" name="Google Shape;7791;p6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3" name="Google Shape;7793;p61"/>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4" name="Google Shape;7794;p61"/>
          <p:cNvGrpSpPr/>
          <p:nvPr/>
        </p:nvGrpSpPr>
        <p:grpSpPr>
          <a:xfrm>
            <a:off x="5278038" y="1386849"/>
            <a:ext cx="356221" cy="356257"/>
            <a:chOff x="-13512225" y="3211525"/>
            <a:chExt cx="353675" cy="353675"/>
          </a:xfrm>
        </p:grpSpPr>
        <p:sp>
          <p:nvSpPr>
            <p:cNvPr id="7795" name="Google Shape;7795;p6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61"/>
          <p:cNvGrpSpPr/>
          <p:nvPr/>
        </p:nvGrpSpPr>
        <p:grpSpPr>
          <a:xfrm>
            <a:off x="6168320" y="1387239"/>
            <a:ext cx="356221" cy="355476"/>
            <a:chOff x="-12643475" y="3212300"/>
            <a:chExt cx="353675" cy="352900"/>
          </a:xfrm>
        </p:grpSpPr>
        <p:sp>
          <p:nvSpPr>
            <p:cNvPr id="7801" name="Google Shape;7801;p6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61"/>
          <p:cNvGrpSpPr/>
          <p:nvPr/>
        </p:nvGrpSpPr>
        <p:grpSpPr>
          <a:xfrm>
            <a:off x="6168320" y="1839013"/>
            <a:ext cx="356221" cy="333366"/>
            <a:chOff x="-12643475" y="3657325"/>
            <a:chExt cx="353675" cy="330950"/>
          </a:xfrm>
        </p:grpSpPr>
        <p:sp>
          <p:nvSpPr>
            <p:cNvPr id="7811" name="Google Shape;7811;p6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61"/>
          <p:cNvGrpSpPr/>
          <p:nvPr/>
        </p:nvGrpSpPr>
        <p:grpSpPr>
          <a:xfrm>
            <a:off x="7951322" y="1387642"/>
            <a:ext cx="355416" cy="354670"/>
            <a:chOff x="-10857925" y="3213875"/>
            <a:chExt cx="352875" cy="352100"/>
          </a:xfrm>
        </p:grpSpPr>
        <p:sp>
          <p:nvSpPr>
            <p:cNvPr id="7818" name="Google Shape;7818;p6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61"/>
          <p:cNvGrpSpPr/>
          <p:nvPr/>
        </p:nvGrpSpPr>
        <p:grpSpPr>
          <a:xfrm>
            <a:off x="6168237" y="2747071"/>
            <a:ext cx="356096" cy="354469"/>
            <a:chOff x="-9089725" y="3180200"/>
            <a:chExt cx="353550" cy="351900"/>
          </a:xfrm>
        </p:grpSpPr>
        <p:sp>
          <p:nvSpPr>
            <p:cNvPr id="7829" name="Google Shape;7829;p6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61"/>
          <p:cNvGrpSpPr/>
          <p:nvPr/>
        </p:nvGrpSpPr>
        <p:grpSpPr>
          <a:xfrm>
            <a:off x="7060235" y="1826875"/>
            <a:ext cx="358588" cy="357642"/>
            <a:chOff x="7083760" y="1971660"/>
            <a:chExt cx="358588" cy="357642"/>
          </a:xfrm>
        </p:grpSpPr>
        <p:sp>
          <p:nvSpPr>
            <p:cNvPr id="7832" name="Google Shape;7832;p61"/>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1"/>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1"/>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1"/>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1"/>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1"/>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1"/>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1"/>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1"/>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1"/>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1"/>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1"/>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4" name="Google Shape;7844;p6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845" name="Google Shape;7845;p6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49" name="Shape 7849"/>
        <p:cNvGrpSpPr/>
        <p:nvPr/>
      </p:nvGrpSpPr>
      <p:grpSpPr>
        <a:xfrm>
          <a:off x="0" y="0"/>
          <a:ext cx="0" cy="0"/>
          <a:chOff x="0" y="0"/>
          <a:chExt cx="0" cy="0"/>
        </a:xfrm>
      </p:grpSpPr>
      <p:sp>
        <p:nvSpPr>
          <p:cNvPr id="7850" name="Google Shape;7850;p62"/>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1" name="Google Shape;7851;p62"/>
          <p:cNvGrpSpPr/>
          <p:nvPr/>
        </p:nvGrpSpPr>
        <p:grpSpPr>
          <a:xfrm>
            <a:off x="719610" y="2243507"/>
            <a:ext cx="452798" cy="449473"/>
            <a:chOff x="-21322300" y="3693325"/>
            <a:chExt cx="306400" cy="304150"/>
          </a:xfrm>
        </p:grpSpPr>
        <p:sp>
          <p:nvSpPr>
            <p:cNvPr id="7852" name="Google Shape;7852;p6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62"/>
          <p:cNvGrpSpPr/>
          <p:nvPr/>
        </p:nvGrpSpPr>
        <p:grpSpPr>
          <a:xfrm>
            <a:off x="719019" y="2810244"/>
            <a:ext cx="453980" cy="422540"/>
            <a:chOff x="-21322300" y="4077125"/>
            <a:chExt cx="307200" cy="285925"/>
          </a:xfrm>
        </p:grpSpPr>
        <p:sp>
          <p:nvSpPr>
            <p:cNvPr id="7857" name="Google Shape;7857;p6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62"/>
          <p:cNvGrpSpPr/>
          <p:nvPr/>
        </p:nvGrpSpPr>
        <p:grpSpPr>
          <a:xfrm>
            <a:off x="3496195" y="1689128"/>
            <a:ext cx="451653" cy="450212"/>
            <a:chOff x="-19394200" y="3333800"/>
            <a:chExt cx="305625" cy="304650"/>
          </a:xfrm>
        </p:grpSpPr>
        <p:sp>
          <p:nvSpPr>
            <p:cNvPr id="7870" name="Google Shape;7870;p6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62"/>
          <p:cNvGrpSpPr/>
          <p:nvPr/>
        </p:nvGrpSpPr>
        <p:grpSpPr>
          <a:xfrm>
            <a:off x="3495032" y="2243580"/>
            <a:ext cx="453980" cy="449325"/>
            <a:chOff x="-19396575" y="3708500"/>
            <a:chExt cx="307200" cy="304050"/>
          </a:xfrm>
        </p:grpSpPr>
        <p:sp>
          <p:nvSpPr>
            <p:cNvPr id="7880" name="Google Shape;7880;p6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62"/>
          <p:cNvGrpSpPr/>
          <p:nvPr/>
        </p:nvGrpSpPr>
        <p:grpSpPr>
          <a:xfrm>
            <a:off x="3489212" y="2796461"/>
            <a:ext cx="465618" cy="450101"/>
            <a:chOff x="-19394200" y="4084200"/>
            <a:chExt cx="315075" cy="304575"/>
          </a:xfrm>
        </p:grpSpPr>
        <p:sp>
          <p:nvSpPr>
            <p:cNvPr id="7884" name="Google Shape;7884;p6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62"/>
          <p:cNvGrpSpPr/>
          <p:nvPr/>
        </p:nvGrpSpPr>
        <p:grpSpPr>
          <a:xfrm>
            <a:off x="6294923" y="1689001"/>
            <a:ext cx="400447" cy="450470"/>
            <a:chOff x="-17526750" y="3309200"/>
            <a:chExt cx="270975" cy="304825"/>
          </a:xfrm>
        </p:grpSpPr>
        <p:sp>
          <p:nvSpPr>
            <p:cNvPr id="7891" name="Google Shape;7891;p6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2"/>
          <p:cNvGrpSpPr/>
          <p:nvPr/>
        </p:nvGrpSpPr>
        <p:grpSpPr>
          <a:xfrm>
            <a:off x="6271075" y="2244173"/>
            <a:ext cx="448143" cy="448143"/>
            <a:chOff x="-17542500" y="3684100"/>
            <a:chExt cx="303250" cy="303250"/>
          </a:xfrm>
        </p:grpSpPr>
        <p:sp>
          <p:nvSpPr>
            <p:cNvPr id="7897" name="Google Shape;7897;p6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62"/>
          <p:cNvGrpSpPr/>
          <p:nvPr/>
        </p:nvGrpSpPr>
        <p:grpSpPr>
          <a:xfrm>
            <a:off x="6270484" y="2810817"/>
            <a:ext cx="449325" cy="421395"/>
            <a:chOff x="-17542500" y="4068450"/>
            <a:chExt cx="304050" cy="285150"/>
          </a:xfrm>
        </p:grpSpPr>
        <p:sp>
          <p:nvSpPr>
            <p:cNvPr id="7905" name="Google Shape;7905;p6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62"/>
          <p:cNvGrpSpPr/>
          <p:nvPr/>
        </p:nvGrpSpPr>
        <p:grpSpPr>
          <a:xfrm>
            <a:off x="3500906" y="3342211"/>
            <a:ext cx="343404" cy="449325"/>
            <a:chOff x="-15652200" y="3335975"/>
            <a:chExt cx="232375" cy="304050"/>
          </a:xfrm>
        </p:grpSpPr>
        <p:sp>
          <p:nvSpPr>
            <p:cNvPr id="7912" name="Google Shape;7912;p6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62"/>
          <p:cNvGrpSpPr/>
          <p:nvPr/>
        </p:nvGrpSpPr>
        <p:grpSpPr>
          <a:xfrm>
            <a:off x="1274819" y="2243729"/>
            <a:ext cx="449325" cy="449030"/>
            <a:chOff x="-20945825" y="3692175"/>
            <a:chExt cx="304050" cy="303850"/>
          </a:xfrm>
        </p:grpSpPr>
        <p:sp>
          <p:nvSpPr>
            <p:cNvPr id="7922" name="Google Shape;7922;p6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62"/>
          <p:cNvGrpSpPr/>
          <p:nvPr/>
        </p:nvGrpSpPr>
        <p:grpSpPr>
          <a:xfrm>
            <a:off x="4081644" y="1689848"/>
            <a:ext cx="372516" cy="448771"/>
            <a:chOff x="-18994100" y="3334775"/>
            <a:chExt cx="252075" cy="303675"/>
          </a:xfrm>
        </p:grpSpPr>
        <p:sp>
          <p:nvSpPr>
            <p:cNvPr id="7927" name="Google Shape;7927;p6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62"/>
          <p:cNvGrpSpPr/>
          <p:nvPr/>
        </p:nvGrpSpPr>
        <p:grpSpPr>
          <a:xfrm>
            <a:off x="4096200" y="2244743"/>
            <a:ext cx="343404" cy="446998"/>
            <a:chOff x="-18983850" y="3710075"/>
            <a:chExt cx="232375" cy="302475"/>
          </a:xfrm>
        </p:grpSpPr>
        <p:sp>
          <p:nvSpPr>
            <p:cNvPr id="7932" name="Google Shape;7932;p6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62"/>
          <p:cNvGrpSpPr/>
          <p:nvPr/>
        </p:nvGrpSpPr>
        <p:grpSpPr>
          <a:xfrm>
            <a:off x="1274247" y="1689573"/>
            <a:ext cx="450470" cy="449325"/>
            <a:chOff x="-20946600" y="3317850"/>
            <a:chExt cx="304825" cy="304050"/>
          </a:xfrm>
        </p:grpSpPr>
        <p:sp>
          <p:nvSpPr>
            <p:cNvPr id="7937" name="Google Shape;7937;p6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62"/>
          <p:cNvGrpSpPr/>
          <p:nvPr/>
        </p:nvGrpSpPr>
        <p:grpSpPr>
          <a:xfrm>
            <a:off x="1300422" y="2797442"/>
            <a:ext cx="398119" cy="448143"/>
            <a:chOff x="-20930075" y="4066100"/>
            <a:chExt cx="269400" cy="303250"/>
          </a:xfrm>
        </p:grpSpPr>
        <p:sp>
          <p:nvSpPr>
            <p:cNvPr id="7941" name="Google Shape;7941;p6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62"/>
          <p:cNvGrpSpPr/>
          <p:nvPr/>
        </p:nvGrpSpPr>
        <p:grpSpPr>
          <a:xfrm>
            <a:off x="4042667" y="2797422"/>
            <a:ext cx="450470" cy="448180"/>
            <a:chOff x="-19020075" y="4084200"/>
            <a:chExt cx="304825" cy="303275"/>
          </a:xfrm>
        </p:grpSpPr>
        <p:sp>
          <p:nvSpPr>
            <p:cNvPr id="7944" name="Google Shape;7944;p6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62"/>
          <p:cNvGrpSpPr/>
          <p:nvPr/>
        </p:nvGrpSpPr>
        <p:grpSpPr>
          <a:xfrm>
            <a:off x="6859931" y="1689001"/>
            <a:ext cx="396937" cy="450470"/>
            <a:chOff x="-17149475" y="3309200"/>
            <a:chExt cx="268600" cy="304825"/>
          </a:xfrm>
        </p:grpSpPr>
        <p:sp>
          <p:nvSpPr>
            <p:cNvPr id="7954" name="Google Shape;7954;p6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62"/>
          <p:cNvGrpSpPr/>
          <p:nvPr/>
        </p:nvGrpSpPr>
        <p:grpSpPr>
          <a:xfrm>
            <a:off x="6833737" y="2258120"/>
            <a:ext cx="449325" cy="420249"/>
            <a:chOff x="-17168375" y="3692750"/>
            <a:chExt cx="304050" cy="284375"/>
          </a:xfrm>
        </p:grpSpPr>
        <p:sp>
          <p:nvSpPr>
            <p:cNvPr id="7957" name="Google Shape;7957;p6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62"/>
          <p:cNvGrpSpPr/>
          <p:nvPr/>
        </p:nvGrpSpPr>
        <p:grpSpPr>
          <a:xfrm>
            <a:off x="6830246" y="2796852"/>
            <a:ext cx="456308" cy="449325"/>
            <a:chOff x="-17170750" y="4058800"/>
            <a:chExt cx="308775" cy="304050"/>
          </a:xfrm>
        </p:grpSpPr>
        <p:sp>
          <p:nvSpPr>
            <p:cNvPr id="7965" name="Google Shape;7965;p6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62"/>
          <p:cNvGrpSpPr/>
          <p:nvPr/>
        </p:nvGrpSpPr>
        <p:grpSpPr>
          <a:xfrm>
            <a:off x="5692143" y="3343358"/>
            <a:ext cx="450470" cy="446998"/>
            <a:chOff x="-15688425" y="3707725"/>
            <a:chExt cx="304825" cy="302475"/>
          </a:xfrm>
        </p:grpSpPr>
        <p:sp>
          <p:nvSpPr>
            <p:cNvPr id="7983" name="Google Shape;7983;p6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62"/>
          <p:cNvGrpSpPr/>
          <p:nvPr/>
        </p:nvGrpSpPr>
        <p:grpSpPr>
          <a:xfrm>
            <a:off x="1836300" y="1690441"/>
            <a:ext cx="451653" cy="447589"/>
            <a:chOff x="-20572500" y="3319025"/>
            <a:chExt cx="305625" cy="302875"/>
          </a:xfrm>
        </p:grpSpPr>
        <p:sp>
          <p:nvSpPr>
            <p:cNvPr id="7990" name="Google Shape;7990;p6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62"/>
          <p:cNvGrpSpPr/>
          <p:nvPr/>
        </p:nvGrpSpPr>
        <p:grpSpPr>
          <a:xfrm>
            <a:off x="1837463" y="2305410"/>
            <a:ext cx="449325" cy="325670"/>
            <a:chOff x="-20571700" y="3722875"/>
            <a:chExt cx="304050" cy="220375"/>
          </a:xfrm>
        </p:grpSpPr>
        <p:sp>
          <p:nvSpPr>
            <p:cNvPr id="7993" name="Google Shape;7993;p6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2"/>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62"/>
          <p:cNvGrpSpPr/>
          <p:nvPr/>
        </p:nvGrpSpPr>
        <p:grpSpPr>
          <a:xfrm>
            <a:off x="1836891" y="2796278"/>
            <a:ext cx="450470" cy="450470"/>
            <a:chOff x="-20571700" y="4066875"/>
            <a:chExt cx="304825" cy="304825"/>
          </a:xfrm>
        </p:grpSpPr>
        <p:sp>
          <p:nvSpPr>
            <p:cNvPr id="8001" name="Google Shape;8001;p6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62"/>
          <p:cNvGrpSpPr/>
          <p:nvPr/>
        </p:nvGrpSpPr>
        <p:grpSpPr>
          <a:xfrm>
            <a:off x="4603593" y="1688259"/>
            <a:ext cx="453980" cy="451948"/>
            <a:chOff x="-18645175" y="3334200"/>
            <a:chExt cx="307200" cy="305825"/>
          </a:xfrm>
        </p:grpSpPr>
        <p:sp>
          <p:nvSpPr>
            <p:cNvPr id="8008" name="Google Shape;8008;p6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62"/>
          <p:cNvGrpSpPr/>
          <p:nvPr/>
        </p:nvGrpSpPr>
        <p:grpSpPr>
          <a:xfrm>
            <a:off x="4604184" y="2242989"/>
            <a:ext cx="452798" cy="450507"/>
            <a:chOff x="-18645175" y="3708500"/>
            <a:chExt cx="306400" cy="304850"/>
          </a:xfrm>
        </p:grpSpPr>
        <p:sp>
          <p:nvSpPr>
            <p:cNvPr id="8014" name="Google Shape;8014;p6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62"/>
          <p:cNvGrpSpPr/>
          <p:nvPr/>
        </p:nvGrpSpPr>
        <p:grpSpPr>
          <a:xfrm>
            <a:off x="4601857" y="2795630"/>
            <a:ext cx="457453" cy="451763"/>
            <a:chOff x="-18647525" y="4082625"/>
            <a:chExt cx="309550" cy="305700"/>
          </a:xfrm>
        </p:grpSpPr>
        <p:sp>
          <p:nvSpPr>
            <p:cNvPr id="8022" name="Google Shape;8022;p6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62"/>
          <p:cNvGrpSpPr/>
          <p:nvPr/>
        </p:nvGrpSpPr>
        <p:grpSpPr>
          <a:xfrm>
            <a:off x="7412241" y="1689592"/>
            <a:ext cx="395755" cy="449288"/>
            <a:chOff x="-16775350" y="3309200"/>
            <a:chExt cx="267800" cy="304025"/>
          </a:xfrm>
        </p:grpSpPr>
        <p:sp>
          <p:nvSpPr>
            <p:cNvPr id="8027" name="Google Shape;8027;p6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62"/>
          <p:cNvGrpSpPr/>
          <p:nvPr/>
        </p:nvGrpSpPr>
        <p:grpSpPr>
          <a:xfrm>
            <a:off x="7412241" y="2241827"/>
            <a:ext cx="395755" cy="452835"/>
            <a:chOff x="-16775350" y="3683300"/>
            <a:chExt cx="267800" cy="306425"/>
          </a:xfrm>
        </p:grpSpPr>
        <p:sp>
          <p:nvSpPr>
            <p:cNvPr id="8031" name="Google Shape;8031;p6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62"/>
          <p:cNvGrpSpPr/>
          <p:nvPr/>
        </p:nvGrpSpPr>
        <p:grpSpPr>
          <a:xfrm>
            <a:off x="7384292" y="2796870"/>
            <a:ext cx="451653" cy="449288"/>
            <a:chOff x="-16794250" y="4058225"/>
            <a:chExt cx="305625" cy="304025"/>
          </a:xfrm>
        </p:grpSpPr>
        <p:sp>
          <p:nvSpPr>
            <p:cNvPr id="8035" name="Google Shape;8035;p6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4" name="Google Shape;8044;p62"/>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5" name="Google Shape;8045;p62"/>
          <p:cNvGrpSpPr/>
          <p:nvPr/>
        </p:nvGrpSpPr>
        <p:grpSpPr>
          <a:xfrm>
            <a:off x="2385709" y="1689573"/>
            <a:ext cx="457453" cy="449325"/>
            <a:chOff x="-20199150" y="3317850"/>
            <a:chExt cx="309550" cy="304050"/>
          </a:xfrm>
        </p:grpSpPr>
        <p:sp>
          <p:nvSpPr>
            <p:cNvPr id="8046" name="Google Shape;8046;p6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62"/>
          <p:cNvGrpSpPr/>
          <p:nvPr/>
        </p:nvGrpSpPr>
        <p:grpSpPr>
          <a:xfrm>
            <a:off x="2388036" y="2242861"/>
            <a:ext cx="452798" cy="450766"/>
            <a:chOff x="-20199150" y="3693150"/>
            <a:chExt cx="306400" cy="305025"/>
          </a:xfrm>
        </p:grpSpPr>
        <p:sp>
          <p:nvSpPr>
            <p:cNvPr id="8054" name="Google Shape;8054;p6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62"/>
          <p:cNvGrpSpPr/>
          <p:nvPr/>
        </p:nvGrpSpPr>
        <p:grpSpPr>
          <a:xfrm>
            <a:off x="2388609" y="2795687"/>
            <a:ext cx="451653" cy="451653"/>
            <a:chOff x="-20197575" y="4066875"/>
            <a:chExt cx="305625" cy="305625"/>
          </a:xfrm>
        </p:grpSpPr>
        <p:sp>
          <p:nvSpPr>
            <p:cNvPr id="8061" name="Google Shape;8061;p6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62"/>
          <p:cNvGrpSpPr/>
          <p:nvPr/>
        </p:nvGrpSpPr>
        <p:grpSpPr>
          <a:xfrm>
            <a:off x="5170827" y="1687520"/>
            <a:ext cx="449325" cy="453426"/>
            <a:chOff x="-18271050" y="3333200"/>
            <a:chExt cx="304050" cy="306825"/>
          </a:xfrm>
        </p:grpSpPr>
        <p:sp>
          <p:nvSpPr>
            <p:cNvPr id="8070" name="Google Shape;8070;p6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62"/>
          <p:cNvGrpSpPr/>
          <p:nvPr/>
        </p:nvGrpSpPr>
        <p:grpSpPr>
          <a:xfrm>
            <a:off x="5171399" y="2244171"/>
            <a:ext cx="448180" cy="448143"/>
            <a:chOff x="-18270275" y="3710875"/>
            <a:chExt cx="303275" cy="303250"/>
          </a:xfrm>
        </p:grpSpPr>
        <p:sp>
          <p:nvSpPr>
            <p:cNvPr id="8076" name="Google Shape;8076;p6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62"/>
          <p:cNvGrpSpPr/>
          <p:nvPr/>
        </p:nvGrpSpPr>
        <p:grpSpPr>
          <a:xfrm>
            <a:off x="5224951" y="2797422"/>
            <a:ext cx="341076" cy="448180"/>
            <a:chOff x="-18234025" y="4084200"/>
            <a:chExt cx="230800" cy="303275"/>
          </a:xfrm>
        </p:grpSpPr>
        <p:sp>
          <p:nvSpPr>
            <p:cNvPr id="8083" name="Google Shape;8083;p6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62"/>
          <p:cNvGrpSpPr/>
          <p:nvPr/>
        </p:nvGrpSpPr>
        <p:grpSpPr>
          <a:xfrm>
            <a:off x="2337506" y="3341641"/>
            <a:ext cx="449325" cy="450470"/>
            <a:chOff x="-16419350" y="3308400"/>
            <a:chExt cx="304050" cy="304825"/>
          </a:xfrm>
        </p:grpSpPr>
        <p:sp>
          <p:nvSpPr>
            <p:cNvPr id="8087" name="Google Shape;8087;p6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62"/>
          <p:cNvGrpSpPr/>
          <p:nvPr/>
        </p:nvGrpSpPr>
        <p:grpSpPr>
          <a:xfrm>
            <a:off x="4609062" y="3340423"/>
            <a:ext cx="395755" cy="452872"/>
            <a:chOff x="-16401225" y="3683275"/>
            <a:chExt cx="267800" cy="306450"/>
          </a:xfrm>
        </p:grpSpPr>
        <p:sp>
          <p:nvSpPr>
            <p:cNvPr id="8095" name="Google Shape;8095;p6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62"/>
          <p:cNvGrpSpPr/>
          <p:nvPr/>
        </p:nvGrpSpPr>
        <p:grpSpPr>
          <a:xfrm>
            <a:off x="7974511" y="2797062"/>
            <a:ext cx="450470" cy="448180"/>
            <a:chOff x="-16419350" y="4058200"/>
            <a:chExt cx="304825" cy="303275"/>
          </a:xfrm>
        </p:grpSpPr>
        <p:sp>
          <p:nvSpPr>
            <p:cNvPr id="8103" name="Google Shape;8103;p6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62"/>
          <p:cNvGrpSpPr/>
          <p:nvPr/>
        </p:nvGrpSpPr>
        <p:grpSpPr>
          <a:xfrm>
            <a:off x="4001398" y="3343080"/>
            <a:ext cx="450507" cy="447589"/>
            <a:chOff x="-15296200" y="3326900"/>
            <a:chExt cx="304850" cy="302875"/>
          </a:xfrm>
        </p:grpSpPr>
        <p:sp>
          <p:nvSpPr>
            <p:cNvPr id="8111" name="Google Shape;8111;p6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62"/>
          <p:cNvGrpSpPr/>
          <p:nvPr/>
        </p:nvGrpSpPr>
        <p:grpSpPr>
          <a:xfrm>
            <a:off x="2917051" y="1706881"/>
            <a:ext cx="486566" cy="414708"/>
            <a:chOff x="-19835275" y="3330250"/>
            <a:chExt cx="329250" cy="280625"/>
          </a:xfrm>
        </p:grpSpPr>
        <p:sp>
          <p:nvSpPr>
            <p:cNvPr id="8117" name="Google Shape;8117;p6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62"/>
          <p:cNvGrpSpPr/>
          <p:nvPr/>
        </p:nvGrpSpPr>
        <p:grpSpPr>
          <a:xfrm>
            <a:off x="2935080" y="2243470"/>
            <a:ext cx="450507" cy="449547"/>
            <a:chOff x="-19822675" y="3692750"/>
            <a:chExt cx="304850" cy="304200"/>
          </a:xfrm>
        </p:grpSpPr>
        <p:sp>
          <p:nvSpPr>
            <p:cNvPr id="8121" name="Google Shape;8121;p6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62"/>
          <p:cNvGrpSpPr/>
          <p:nvPr/>
        </p:nvGrpSpPr>
        <p:grpSpPr>
          <a:xfrm>
            <a:off x="2935672" y="2796278"/>
            <a:ext cx="449325" cy="450470"/>
            <a:chOff x="-19822675" y="4066875"/>
            <a:chExt cx="304050" cy="304825"/>
          </a:xfrm>
        </p:grpSpPr>
        <p:sp>
          <p:nvSpPr>
            <p:cNvPr id="8127" name="Google Shape;8127;p6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62"/>
          <p:cNvGrpSpPr/>
          <p:nvPr/>
        </p:nvGrpSpPr>
        <p:grpSpPr>
          <a:xfrm>
            <a:off x="5744740" y="1689571"/>
            <a:ext cx="399302" cy="449325"/>
            <a:chOff x="-17878825" y="3334400"/>
            <a:chExt cx="270200" cy="304050"/>
          </a:xfrm>
        </p:grpSpPr>
        <p:sp>
          <p:nvSpPr>
            <p:cNvPr id="8134" name="Google Shape;8134;p6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62"/>
          <p:cNvGrpSpPr/>
          <p:nvPr/>
        </p:nvGrpSpPr>
        <p:grpSpPr>
          <a:xfrm>
            <a:off x="5718565" y="2242416"/>
            <a:ext cx="451653" cy="451653"/>
            <a:chOff x="-17896150" y="3709300"/>
            <a:chExt cx="305625" cy="305625"/>
          </a:xfrm>
        </p:grpSpPr>
        <p:sp>
          <p:nvSpPr>
            <p:cNvPr id="8142" name="Google Shape;8142;p6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62"/>
          <p:cNvGrpSpPr/>
          <p:nvPr/>
        </p:nvGrpSpPr>
        <p:grpSpPr>
          <a:xfrm>
            <a:off x="5746495" y="2795686"/>
            <a:ext cx="395792" cy="451653"/>
            <a:chOff x="-17878025" y="4082625"/>
            <a:chExt cx="267825" cy="305625"/>
          </a:xfrm>
        </p:grpSpPr>
        <p:sp>
          <p:nvSpPr>
            <p:cNvPr id="8147" name="Google Shape;8147;p6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62"/>
          <p:cNvGrpSpPr/>
          <p:nvPr/>
        </p:nvGrpSpPr>
        <p:grpSpPr>
          <a:xfrm>
            <a:off x="2890388" y="3355015"/>
            <a:ext cx="450507" cy="423722"/>
            <a:chOff x="-16044450" y="3317850"/>
            <a:chExt cx="304850" cy="286725"/>
          </a:xfrm>
        </p:grpSpPr>
        <p:sp>
          <p:nvSpPr>
            <p:cNvPr id="8155" name="Google Shape;8155;p6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9" name="Google Shape;8159;p62"/>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0" name="Google Shape;8160;p62"/>
          <p:cNvGrpSpPr/>
          <p:nvPr/>
        </p:nvGrpSpPr>
        <p:grpSpPr>
          <a:xfrm>
            <a:off x="8012905" y="2243724"/>
            <a:ext cx="373662" cy="449030"/>
            <a:chOff x="-16018450" y="4058400"/>
            <a:chExt cx="252850" cy="303850"/>
          </a:xfrm>
        </p:grpSpPr>
        <p:sp>
          <p:nvSpPr>
            <p:cNvPr id="8161" name="Google Shape;8161;p6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5" name="Google Shape;8165;p62"/>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70" name="Shape 8170"/>
        <p:cNvGrpSpPr/>
        <p:nvPr/>
      </p:nvGrpSpPr>
      <p:grpSpPr>
        <a:xfrm>
          <a:off x="0" y="0"/>
          <a:ext cx="0" cy="0"/>
          <a:chOff x="0" y="0"/>
          <a:chExt cx="0" cy="0"/>
        </a:xfrm>
      </p:grpSpPr>
      <p:grpSp>
        <p:nvGrpSpPr>
          <p:cNvPr id="8171" name="Google Shape;8171;p63"/>
          <p:cNvGrpSpPr/>
          <p:nvPr/>
        </p:nvGrpSpPr>
        <p:grpSpPr>
          <a:xfrm>
            <a:off x="829817" y="1689241"/>
            <a:ext cx="442337" cy="419623"/>
            <a:chOff x="-6696925" y="3272575"/>
            <a:chExt cx="307200" cy="291425"/>
          </a:xfrm>
        </p:grpSpPr>
        <p:sp>
          <p:nvSpPr>
            <p:cNvPr id="8172" name="Google Shape;8172;p6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63"/>
          <p:cNvGrpSpPr/>
          <p:nvPr/>
        </p:nvGrpSpPr>
        <p:grpSpPr>
          <a:xfrm>
            <a:off x="829799" y="2204636"/>
            <a:ext cx="442373" cy="420775"/>
            <a:chOff x="-6690625" y="3631325"/>
            <a:chExt cx="307225" cy="292225"/>
          </a:xfrm>
        </p:grpSpPr>
        <p:sp>
          <p:nvSpPr>
            <p:cNvPr id="8175" name="Google Shape;8175;p6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63"/>
          <p:cNvGrpSpPr/>
          <p:nvPr/>
        </p:nvGrpSpPr>
        <p:grpSpPr>
          <a:xfrm>
            <a:off x="851921" y="2756972"/>
            <a:ext cx="421927" cy="419371"/>
            <a:chOff x="-6689825" y="3992050"/>
            <a:chExt cx="293025" cy="291250"/>
          </a:xfrm>
        </p:grpSpPr>
        <p:sp>
          <p:nvSpPr>
            <p:cNvPr id="8181" name="Google Shape;8181;p6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3" name="Google Shape;8193;p63"/>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4" name="Google Shape;8194;p63"/>
          <p:cNvGrpSpPr/>
          <p:nvPr/>
        </p:nvGrpSpPr>
        <p:grpSpPr>
          <a:xfrm>
            <a:off x="3535232" y="2205192"/>
            <a:ext cx="423043" cy="419659"/>
            <a:chOff x="-4837325" y="3612425"/>
            <a:chExt cx="293800" cy="291450"/>
          </a:xfrm>
        </p:grpSpPr>
        <p:sp>
          <p:nvSpPr>
            <p:cNvPr id="8195" name="Google Shape;8195;p6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3"/>
          <p:cNvGrpSpPr/>
          <p:nvPr/>
        </p:nvGrpSpPr>
        <p:grpSpPr>
          <a:xfrm>
            <a:off x="3548265" y="2756826"/>
            <a:ext cx="420775" cy="419659"/>
            <a:chOff x="-4837325" y="3971575"/>
            <a:chExt cx="292225" cy="291450"/>
          </a:xfrm>
        </p:grpSpPr>
        <p:sp>
          <p:nvSpPr>
            <p:cNvPr id="8199" name="Google Shape;8199;p6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63"/>
          <p:cNvGrpSpPr/>
          <p:nvPr/>
        </p:nvGrpSpPr>
        <p:grpSpPr>
          <a:xfrm>
            <a:off x="6240279" y="1714185"/>
            <a:ext cx="430998" cy="369730"/>
            <a:chOff x="-3037625" y="3254850"/>
            <a:chExt cx="299325" cy="256775"/>
          </a:xfrm>
        </p:grpSpPr>
        <p:sp>
          <p:nvSpPr>
            <p:cNvPr id="8206" name="Google Shape;8206;p6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63"/>
          <p:cNvGrpSpPr/>
          <p:nvPr/>
        </p:nvGrpSpPr>
        <p:grpSpPr>
          <a:xfrm>
            <a:off x="6244239" y="2204615"/>
            <a:ext cx="423079" cy="420811"/>
            <a:chOff x="-3031325" y="3597450"/>
            <a:chExt cx="293825" cy="292250"/>
          </a:xfrm>
        </p:grpSpPr>
        <p:sp>
          <p:nvSpPr>
            <p:cNvPr id="8211" name="Google Shape;8211;p6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63"/>
          <p:cNvGrpSpPr/>
          <p:nvPr/>
        </p:nvGrpSpPr>
        <p:grpSpPr>
          <a:xfrm>
            <a:off x="6256714" y="2781214"/>
            <a:ext cx="421927" cy="370882"/>
            <a:chOff x="-3030525" y="3973150"/>
            <a:chExt cx="293025" cy="257575"/>
          </a:xfrm>
        </p:grpSpPr>
        <p:sp>
          <p:nvSpPr>
            <p:cNvPr id="8216" name="Google Shape;8216;p6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63"/>
          <p:cNvGrpSpPr/>
          <p:nvPr/>
        </p:nvGrpSpPr>
        <p:grpSpPr>
          <a:xfrm>
            <a:off x="1358307" y="3369426"/>
            <a:ext cx="421927" cy="297195"/>
            <a:chOff x="-1199300" y="3279250"/>
            <a:chExt cx="293025" cy="206400"/>
          </a:xfrm>
        </p:grpSpPr>
        <p:sp>
          <p:nvSpPr>
            <p:cNvPr id="8219" name="Google Shape;8219;p6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63"/>
          <p:cNvGrpSpPr/>
          <p:nvPr/>
        </p:nvGrpSpPr>
        <p:grpSpPr>
          <a:xfrm>
            <a:off x="1365393" y="1688773"/>
            <a:ext cx="444605" cy="420559"/>
            <a:chOff x="-6338550" y="3272950"/>
            <a:chExt cx="308775" cy="292075"/>
          </a:xfrm>
        </p:grpSpPr>
        <p:sp>
          <p:nvSpPr>
            <p:cNvPr id="8224" name="Google Shape;8224;p6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63"/>
          <p:cNvGrpSpPr/>
          <p:nvPr/>
        </p:nvGrpSpPr>
        <p:grpSpPr>
          <a:xfrm>
            <a:off x="1376732" y="2205194"/>
            <a:ext cx="421927" cy="419659"/>
            <a:chOff x="-6329100" y="3632100"/>
            <a:chExt cx="293025" cy="291450"/>
          </a:xfrm>
        </p:grpSpPr>
        <p:sp>
          <p:nvSpPr>
            <p:cNvPr id="8228" name="Google Shape;8228;p6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63"/>
          <p:cNvGrpSpPr/>
          <p:nvPr/>
        </p:nvGrpSpPr>
        <p:grpSpPr>
          <a:xfrm>
            <a:off x="1389783" y="2756828"/>
            <a:ext cx="419623" cy="419659"/>
            <a:chOff x="-6329875" y="3992050"/>
            <a:chExt cx="291425" cy="291450"/>
          </a:xfrm>
        </p:grpSpPr>
        <p:sp>
          <p:nvSpPr>
            <p:cNvPr id="8232" name="Google Shape;8232;p6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63"/>
          <p:cNvGrpSpPr/>
          <p:nvPr/>
        </p:nvGrpSpPr>
        <p:grpSpPr>
          <a:xfrm>
            <a:off x="4075920" y="1687530"/>
            <a:ext cx="423079" cy="423043"/>
            <a:chOff x="-4478975" y="3251700"/>
            <a:chExt cx="293825" cy="293800"/>
          </a:xfrm>
        </p:grpSpPr>
        <p:sp>
          <p:nvSpPr>
            <p:cNvPr id="8237" name="Google Shape;8237;p6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63"/>
          <p:cNvGrpSpPr/>
          <p:nvPr/>
        </p:nvGrpSpPr>
        <p:grpSpPr>
          <a:xfrm>
            <a:off x="4075920" y="2205192"/>
            <a:ext cx="423079" cy="419659"/>
            <a:chOff x="-4475825" y="3612425"/>
            <a:chExt cx="293825" cy="291450"/>
          </a:xfrm>
        </p:grpSpPr>
        <p:sp>
          <p:nvSpPr>
            <p:cNvPr id="8241" name="Google Shape;8241;p6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63"/>
          <p:cNvGrpSpPr/>
          <p:nvPr/>
        </p:nvGrpSpPr>
        <p:grpSpPr>
          <a:xfrm>
            <a:off x="4084992" y="2756844"/>
            <a:ext cx="428730" cy="419623"/>
            <a:chOff x="-4480550" y="3970800"/>
            <a:chExt cx="297750" cy="291425"/>
          </a:xfrm>
        </p:grpSpPr>
        <p:sp>
          <p:nvSpPr>
            <p:cNvPr id="8245" name="Google Shape;8245;p6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63"/>
          <p:cNvGrpSpPr/>
          <p:nvPr/>
        </p:nvGrpSpPr>
        <p:grpSpPr>
          <a:xfrm>
            <a:off x="6788826" y="1689221"/>
            <a:ext cx="415123" cy="419659"/>
            <a:chOff x="-2668225" y="3239075"/>
            <a:chExt cx="288300" cy="291450"/>
          </a:xfrm>
        </p:grpSpPr>
        <p:sp>
          <p:nvSpPr>
            <p:cNvPr id="8248" name="Google Shape;8248;p6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63"/>
          <p:cNvGrpSpPr/>
          <p:nvPr/>
        </p:nvGrpSpPr>
        <p:grpSpPr>
          <a:xfrm>
            <a:off x="6785982" y="2205191"/>
            <a:ext cx="420811" cy="419659"/>
            <a:chOff x="-2671375" y="3597450"/>
            <a:chExt cx="292250" cy="291450"/>
          </a:xfrm>
        </p:grpSpPr>
        <p:sp>
          <p:nvSpPr>
            <p:cNvPr id="8254" name="Google Shape;8254;p6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63"/>
          <p:cNvGrpSpPr/>
          <p:nvPr/>
        </p:nvGrpSpPr>
        <p:grpSpPr>
          <a:xfrm>
            <a:off x="6796765" y="2755691"/>
            <a:ext cx="423043" cy="421927"/>
            <a:chOff x="-2670575" y="3956600"/>
            <a:chExt cx="293800" cy="293025"/>
          </a:xfrm>
        </p:grpSpPr>
        <p:sp>
          <p:nvSpPr>
            <p:cNvPr id="8257" name="Google Shape;8257;p6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63"/>
          <p:cNvGrpSpPr/>
          <p:nvPr/>
        </p:nvGrpSpPr>
        <p:grpSpPr>
          <a:xfrm>
            <a:off x="3054285" y="3311947"/>
            <a:ext cx="426462" cy="418363"/>
            <a:chOff x="-1183550" y="3586525"/>
            <a:chExt cx="296175" cy="290550"/>
          </a:xfrm>
        </p:grpSpPr>
        <p:sp>
          <p:nvSpPr>
            <p:cNvPr id="8262" name="Google Shape;8262;p6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63"/>
          <p:cNvGrpSpPr/>
          <p:nvPr/>
        </p:nvGrpSpPr>
        <p:grpSpPr>
          <a:xfrm>
            <a:off x="1917896" y="1689799"/>
            <a:ext cx="420811" cy="418507"/>
            <a:chOff x="-5971525" y="3273750"/>
            <a:chExt cx="292250" cy="290650"/>
          </a:xfrm>
        </p:grpSpPr>
        <p:sp>
          <p:nvSpPr>
            <p:cNvPr id="8272" name="Google Shape;8272;p6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63"/>
          <p:cNvGrpSpPr/>
          <p:nvPr/>
        </p:nvGrpSpPr>
        <p:grpSpPr>
          <a:xfrm>
            <a:off x="1912226" y="2203826"/>
            <a:ext cx="432150" cy="422395"/>
            <a:chOff x="-5974675" y="3632100"/>
            <a:chExt cx="300125" cy="293350"/>
          </a:xfrm>
        </p:grpSpPr>
        <p:sp>
          <p:nvSpPr>
            <p:cNvPr id="8275" name="Google Shape;8275;p6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63"/>
          <p:cNvGrpSpPr/>
          <p:nvPr/>
        </p:nvGrpSpPr>
        <p:grpSpPr>
          <a:xfrm>
            <a:off x="1942267" y="2755694"/>
            <a:ext cx="395865" cy="421927"/>
            <a:chOff x="-5971525" y="3990475"/>
            <a:chExt cx="274925" cy="293025"/>
          </a:xfrm>
        </p:grpSpPr>
        <p:sp>
          <p:nvSpPr>
            <p:cNvPr id="8279" name="Google Shape;8279;p6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63"/>
          <p:cNvGrpSpPr/>
          <p:nvPr/>
        </p:nvGrpSpPr>
        <p:grpSpPr>
          <a:xfrm>
            <a:off x="4615473" y="1689798"/>
            <a:ext cx="420775" cy="418507"/>
            <a:chOff x="-4118225" y="3253275"/>
            <a:chExt cx="292225" cy="290650"/>
          </a:xfrm>
        </p:grpSpPr>
        <p:sp>
          <p:nvSpPr>
            <p:cNvPr id="8284" name="Google Shape;8284;p6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63"/>
          <p:cNvGrpSpPr/>
          <p:nvPr/>
        </p:nvGrpSpPr>
        <p:grpSpPr>
          <a:xfrm>
            <a:off x="4665924" y="2204922"/>
            <a:ext cx="319874" cy="420199"/>
            <a:chOff x="-4082800" y="3612425"/>
            <a:chExt cx="222150" cy="291825"/>
          </a:xfrm>
        </p:grpSpPr>
        <p:sp>
          <p:nvSpPr>
            <p:cNvPr id="8287" name="Google Shape;8287;p6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63"/>
          <p:cNvGrpSpPr/>
          <p:nvPr/>
        </p:nvGrpSpPr>
        <p:grpSpPr>
          <a:xfrm>
            <a:off x="4627372" y="2769876"/>
            <a:ext cx="420775" cy="393561"/>
            <a:chOff x="-4118225" y="3990475"/>
            <a:chExt cx="292225" cy="273325"/>
          </a:xfrm>
        </p:grpSpPr>
        <p:sp>
          <p:nvSpPr>
            <p:cNvPr id="8291" name="Google Shape;8291;p6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63"/>
          <p:cNvGrpSpPr/>
          <p:nvPr/>
        </p:nvGrpSpPr>
        <p:grpSpPr>
          <a:xfrm>
            <a:off x="7338026" y="1688087"/>
            <a:ext cx="394713" cy="421927"/>
            <a:chOff x="-2312225" y="3238300"/>
            <a:chExt cx="274125" cy="293025"/>
          </a:xfrm>
        </p:grpSpPr>
        <p:sp>
          <p:nvSpPr>
            <p:cNvPr id="8296" name="Google Shape;8296;p6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63"/>
          <p:cNvGrpSpPr/>
          <p:nvPr/>
        </p:nvGrpSpPr>
        <p:grpSpPr>
          <a:xfrm>
            <a:off x="7335742" y="2756825"/>
            <a:ext cx="423079" cy="419659"/>
            <a:chOff x="-2310650" y="3958175"/>
            <a:chExt cx="293825" cy="291450"/>
          </a:xfrm>
        </p:grpSpPr>
        <p:sp>
          <p:nvSpPr>
            <p:cNvPr id="8299" name="Google Shape;8299;p6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63"/>
          <p:cNvGrpSpPr/>
          <p:nvPr/>
        </p:nvGrpSpPr>
        <p:grpSpPr>
          <a:xfrm>
            <a:off x="4702603" y="3308459"/>
            <a:ext cx="424159" cy="419659"/>
            <a:chOff x="-1182750" y="3962900"/>
            <a:chExt cx="294575" cy="291450"/>
          </a:xfrm>
        </p:grpSpPr>
        <p:sp>
          <p:nvSpPr>
            <p:cNvPr id="8302" name="Google Shape;8302;p6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63"/>
          <p:cNvGrpSpPr/>
          <p:nvPr/>
        </p:nvGrpSpPr>
        <p:grpSpPr>
          <a:xfrm>
            <a:off x="2455739" y="1689223"/>
            <a:ext cx="424195" cy="419659"/>
            <a:chOff x="-5611575" y="3272950"/>
            <a:chExt cx="294600" cy="291450"/>
          </a:xfrm>
        </p:grpSpPr>
        <p:sp>
          <p:nvSpPr>
            <p:cNvPr id="8310" name="Google Shape;8310;p6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63"/>
          <p:cNvGrpSpPr/>
          <p:nvPr/>
        </p:nvGrpSpPr>
        <p:grpSpPr>
          <a:xfrm>
            <a:off x="2455739" y="2205770"/>
            <a:ext cx="424195" cy="418507"/>
            <a:chOff x="-5613150" y="3632900"/>
            <a:chExt cx="294600" cy="290650"/>
          </a:xfrm>
        </p:grpSpPr>
        <p:sp>
          <p:nvSpPr>
            <p:cNvPr id="8316" name="Google Shape;8316;p6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63"/>
          <p:cNvGrpSpPr/>
          <p:nvPr/>
        </p:nvGrpSpPr>
        <p:grpSpPr>
          <a:xfrm>
            <a:off x="7324977" y="2153586"/>
            <a:ext cx="420811" cy="522864"/>
            <a:chOff x="-2310650" y="3525775"/>
            <a:chExt cx="292250" cy="363125"/>
          </a:xfrm>
        </p:grpSpPr>
        <p:sp>
          <p:nvSpPr>
            <p:cNvPr id="8319" name="Google Shape;8319;p6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63"/>
          <p:cNvGrpSpPr/>
          <p:nvPr/>
        </p:nvGrpSpPr>
        <p:grpSpPr>
          <a:xfrm>
            <a:off x="2467638" y="2756270"/>
            <a:ext cx="424195" cy="420775"/>
            <a:chOff x="-5613150" y="3991275"/>
            <a:chExt cx="294600" cy="292225"/>
          </a:xfrm>
        </p:grpSpPr>
        <p:sp>
          <p:nvSpPr>
            <p:cNvPr id="8324" name="Google Shape;8324;p6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3"/>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3"/>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63"/>
          <p:cNvGrpSpPr/>
          <p:nvPr/>
        </p:nvGrpSpPr>
        <p:grpSpPr>
          <a:xfrm>
            <a:off x="5139126" y="1689438"/>
            <a:ext cx="434634" cy="419227"/>
            <a:chOff x="-3768700" y="3253275"/>
            <a:chExt cx="301850" cy="291150"/>
          </a:xfrm>
        </p:grpSpPr>
        <p:sp>
          <p:nvSpPr>
            <p:cNvPr id="8334" name="Google Shape;8334;p6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63"/>
          <p:cNvGrpSpPr/>
          <p:nvPr/>
        </p:nvGrpSpPr>
        <p:grpSpPr>
          <a:xfrm>
            <a:off x="5143209" y="2217090"/>
            <a:ext cx="426462" cy="395865"/>
            <a:chOff x="-3808700" y="3628950"/>
            <a:chExt cx="296175" cy="274925"/>
          </a:xfrm>
        </p:grpSpPr>
        <p:sp>
          <p:nvSpPr>
            <p:cNvPr id="8338" name="Google Shape;8338;p6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63"/>
          <p:cNvGrpSpPr/>
          <p:nvPr/>
        </p:nvGrpSpPr>
        <p:grpSpPr>
          <a:xfrm>
            <a:off x="5208420" y="2756412"/>
            <a:ext cx="419443" cy="420487"/>
            <a:chOff x="-3771675" y="3971775"/>
            <a:chExt cx="291300" cy="292025"/>
          </a:xfrm>
        </p:grpSpPr>
        <p:sp>
          <p:nvSpPr>
            <p:cNvPr id="8342" name="Google Shape;8342;p6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63"/>
          <p:cNvGrpSpPr/>
          <p:nvPr/>
        </p:nvGrpSpPr>
        <p:grpSpPr>
          <a:xfrm>
            <a:off x="7869864" y="1716461"/>
            <a:ext cx="420271" cy="320774"/>
            <a:chOff x="-1951475" y="3273100"/>
            <a:chExt cx="291875" cy="222775"/>
          </a:xfrm>
        </p:grpSpPr>
        <p:sp>
          <p:nvSpPr>
            <p:cNvPr id="8348" name="Google Shape;8348;p6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63"/>
          <p:cNvGrpSpPr/>
          <p:nvPr/>
        </p:nvGrpSpPr>
        <p:grpSpPr>
          <a:xfrm>
            <a:off x="7867344" y="2205191"/>
            <a:ext cx="425310" cy="419659"/>
            <a:chOff x="-1951475" y="3597450"/>
            <a:chExt cx="295375" cy="291450"/>
          </a:xfrm>
        </p:grpSpPr>
        <p:sp>
          <p:nvSpPr>
            <p:cNvPr id="8352" name="Google Shape;8352;p6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63"/>
          <p:cNvGrpSpPr/>
          <p:nvPr/>
        </p:nvGrpSpPr>
        <p:grpSpPr>
          <a:xfrm>
            <a:off x="7869595" y="2756825"/>
            <a:ext cx="444605" cy="419659"/>
            <a:chOff x="-1960150" y="3956600"/>
            <a:chExt cx="308775" cy="291450"/>
          </a:xfrm>
        </p:grpSpPr>
        <p:sp>
          <p:nvSpPr>
            <p:cNvPr id="8357" name="Google Shape;8357;p6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63"/>
          <p:cNvGrpSpPr/>
          <p:nvPr/>
        </p:nvGrpSpPr>
        <p:grpSpPr>
          <a:xfrm>
            <a:off x="1923633" y="3307636"/>
            <a:ext cx="420775" cy="420775"/>
            <a:chOff x="-804700" y="3226500"/>
            <a:chExt cx="292225" cy="292225"/>
          </a:xfrm>
        </p:grpSpPr>
        <p:sp>
          <p:nvSpPr>
            <p:cNvPr id="8360" name="Google Shape;8360;p6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63"/>
          <p:cNvGrpSpPr/>
          <p:nvPr/>
        </p:nvGrpSpPr>
        <p:grpSpPr>
          <a:xfrm>
            <a:off x="3003724" y="1688647"/>
            <a:ext cx="420775" cy="420811"/>
            <a:chOff x="-5251625" y="3272950"/>
            <a:chExt cx="292225" cy="292250"/>
          </a:xfrm>
        </p:grpSpPr>
        <p:sp>
          <p:nvSpPr>
            <p:cNvPr id="8368" name="Google Shape;8368;p6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63"/>
          <p:cNvGrpSpPr/>
          <p:nvPr/>
        </p:nvGrpSpPr>
        <p:grpSpPr>
          <a:xfrm>
            <a:off x="3000322" y="2204348"/>
            <a:ext cx="427578" cy="421351"/>
            <a:chOff x="-5254775" y="3631325"/>
            <a:chExt cx="296950" cy="292625"/>
          </a:xfrm>
        </p:grpSpPr>
        <p:sp>
          <p:nvSpPr>
            <p:cNvPr id="8372" name="Google Shape;8372;p6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63"/>
          <p:cNvGrpSpPr/>
          <p:nvPr/>
        </p:nvGrpSpPr>
        <p:grpSpPr>
          <a:xfrm>
            <a:off x="3016181" y="2756270"/>
            <a:ext cx="419659" cy="420775"/>
            <a:chOff x="-5251625" y="3991275"/>
            <a:chExt cx="291450" cy="292225"/>
          </a:xfrm>
        </p:grpSpPr>
        <p:sp>
          <p:nvSpPr>
            <p:cNvPr id="8380" name="Google Shape;8380;p6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5" name="Google Shape;8385;p63"/>
          <p:cNvGrpSpPr/>
          <p:nvPr/>
        </p:nvGrpSpPr>
        <p:grpSpPr>
          <a:xfrm>
            <a:off x="5756763" y="1689240"/>
            <a:ext cx="319874" cy="419623"/>
            <a:chOff x="-3365275" y="3253275"/>
            <a:chExt cx="222150" cy="291425"/>
          </a:xfrm>
        </p:grpSpPr>
        <p:sp>
          <p:nvSpPr>
            <p:cNvPr id="8386" name="Google Shape;8386;p6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63"/>
          <p:cNvGrpSpPr/>
          <p:nvPr/>
        </p:nvGrpSpPr>
        <p:grpSpPr>
          <a:xfrm>
            <a:off x="5730701" y="2204058"/>
            <a:ext cx="371998" cy="421927"/>
            <a:chOff x="-3383375" y="3611625"/>
            <a:chExt cx="258350" cy="293025"/>
          </a:xfrm>
        </p:grpSpPr>
        <p:sp>
          <p:nvSpPr>
            <p:cNvPr id="8389" name="Google Shape;8389;p6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63"/>
          <p:cNvGrpSpPr/>
          <p:nvPr/>
        </p:nvGrpSpPr>
        <p:grpSpPr>
          <a:xfrm>
            <a:off x="5793050" y="2756826"/>
            <a:ext cx="271097" cy="419659"/>
            <a:chOff x="-3347950" y="3971575"/>
            <a:chExt cx="188275" cy="291450"/>
          </a:xfrm>
        </p:grpSpPr>
        <p:sp>
          <p:nvSpPr>
            <p:cNvPr id="8392" name="Google Shape;8392;p6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63"/>
          <p:cNvGrpSpPr/>
          <p:nvPr/>
        </p:nvGrpSpPr>
        <p:grpSpPr>
          <a:xfrm>
            <a:off x="842909" y="3307061"/>
            <a:ext cx="371998" cy="421927"/>
            <a:chOff x="-1575775" y="3238300"/>
            <a:chExt cx="258350" cy="293025"/>
          </a:xfrm>
        </p:grpSpPr>
        <p:sp>
          <p:nvSpPr>
            <p:cNvPr id="8396" name="Google Shape;8396;p63"/>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63"/>
          <p:cNvGrpSpPr/>
          <p:nvPr/>
        </p:nvGrpSpPr>
        <p:grpSpPr>
          <a:xfrm>
            <a:off x="2487807" y="3309051"/>
            <a:ext cx="423079" cy="424159"/>
            <a:chOff x="-1591550" y="3597475"/>
            <a:chExt cx="293825" cy="294575"/>
          </a:xfrm>
        </p:grpSpPr>
        <p:sp>
          <p:nvSpPr>
            <p:cNvPr id="8402" name="Google Shape;8402;p6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63"/>
          <p:cNvGrpSpPr/>
          <p:nvPr/>
        </p:nvGrpSpPr>
        <p:grpSpPr>
          <a:xfrm>
            <a:off x="4137277" y="3318663"/>
            <a:ext cx="421927" cy="399248"/>
            <a:chOff x="-1592325" y="3957400"/>
            <a:chExt cx="293025" cy="277275"/>
          </a:xfrm>
        </p:grpSpPr>
        <p:sp>
          <p:nvSpPr>
            <p:cNvPr id="8406" name="Google Shape;8406;p6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63"/>
          <p:cNvGrpSpPr/>
          <p:nvPr/>
        </p:nvGrpSpPr>
        <p:grpSpPr>
          <a:xfrm>
            <a:off x="3624147" y="3310744"/>
            <a:ext cx="369730" cy="420775"/>
            <a:chOff x="-778700" y="3612425"/>
            <a:chExt cx="256775" cy="292225"/>
          </a:xfrm>
        </p:grpSpPr>
        <p:sp>
          <p:nvSpPr>
            <p:cNvPr id="8411" name="Google Shape;8411;p6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63"/>
          <p:cNvGrpSpPr/>
          <p:nvPr/>
        </p:nvGrpSpPr>
        <p:grpSpPr>
          <a:xfrm>
            <a:off x="6095649" y="3828305"/>
            <a:ext cx="340731" cy="387641"/>
            <a:chOff x="7728464" y="1561258"/>
            <a:chExt cx="349719" cy="397866"/>
          </a:xfrm>
        </p:grpSpPr>
        <p:sp>
          <p:nvSpPr>
            <p:cNvPr id="8418" name="Google Shape;8418;p6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63"/>
          <p:cNvGrpSpPr/>
          <p:nvPr/>
        </p:nvGrpSpPr>
        <p:grpSpPr>
          <a:xfrm>
            <a:off x="4018617" y="3828305"/>
            <a:ext cx="387681" cy="387641"/>
            <a:chOff x="5611350" y="1561258"/>
            <a:chExt cx="397907" cy="397866"/>
          </a:xfrm>
        </p:grpSpPr>
        <p:sp>
          <p:nvSpPr>
            <p:cNvPr id="8421" name="Google Shape;8421;p6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63"/>
          <p:cNvGrpSpPr/>
          <p:nvPr/>
        </p:nvGrpSpPr>
        <p:grpSpPr>
          <a:xfrm>
            <a:off x="4537903" y="3925571"/>
            <a:ext cx="387610" cy="193109"/>
            <a:chOff x="6140660" y="1661097"/>
            <a:chExt cx="397835" cy="198202"/>
          </a:xfrm>
        </p:grpSpPr>
        <p:sp>
          <p:nvSpPr>
            <p:cNvPr id="8426" name="Google Shape;8426;p6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63"/>
          <p:cNvGrpSpPr/>
          <p:nvPr/>
        </p:nvGrpSpPr>
        <p:grpSpPr>
          <a:xfrm>
            <a:off x="5057118" y="3828305"/>
            <a:ext cx="387681" cy="387641"/>
            <a:chOff x="6669907" y="1561258"/>
            <a:chExt cx="397907" cy="397866"/>
          </a:xfrm>
        </p:grpSpPr>
        <p:sp>
          <p:nvSpPr>
            <p:cNvPr id="8431" name="Google Shape;8431;p6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63"/>
          <p:cNvGrpSpPr/>
          <p:nvPr/>
        </p:nvGrpSpPr>
        <p:grpSpPr>
          <a:xfrm>
            <a:off x="1942348" y="3885842"/>
            <a:ext cx="387681" cy="272572"/>
            <a:chOff x="3386036" y="1746339"/>
            <a:chExt cx="397907" cy="279762"/>
          </a:xfrm>
        </p:grpSpPr>
        <p:sp>
          <p:nvSpPr>
            <p:cNvPr id="8437" name="Google Shape;8437;p6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63"/>
          <p:cNvGrpSpPr/>
          <p:nvPr/>
        </p:nvGrpSpPr>
        <p:grpSpPr>
          <a:xfrm>
            <a:off x="2980045" y="3828288"/>
            <a:ext cx="387681" cy="387681"/>
            <a:chOff x="4417380" y="1687279"/>
            <a:chExt cx="397907" cy="397907"/>
          </a:xfrm>
        </p:grpSpPr>
        <p:sp>
          <p:nvSpPr>
            <p:cNvPr id="8440" name="Google Shape;8440;p6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63"/>
          <p:cNvGrpSpPr/>
          <p:nvPr/>
        </p:nvGrpSpPr>
        <p:grpSpPr>
          <a:xfrm>
            <a:off x="7926526" y="3308537"/>
            <a:ext cx="387661" cy="387661"/>
            <a:chOff x="2869999" y="1687279"/>
            <a:chExt cx="397887" cy="397887"/>
          </a:xfrm>
        </p:grpSpPr>
        <p:sp>
          <p:nvSpPr>
            <p:cNvPr id="8443" name="Google Shape;8443;p6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63"/>
          <p:cNvGrpSpPr/>
          <p:nvPr/>
        </p:nvGrpSpPr>
        <p:grpSpPr>
          <a:xfrm>
            <a:off x="2461634" y="3828664"/>
            <a:ext cx="386807" cy="386929"/>
            <a:chOff x="3902887" y="1687655"/>
            <a:chExt cx="397010" cy="397135"/>
          </a:xfrm>
        </p:grpSpPr>
        <p:sp>
          <p:nvSpPr>
            <p:cNvPr id="8446" name="Google Shape;8446;p6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63"/>
          <p:cNvGrpSpPr/>
          <p:nvPr/>
        </p:nvGrpSpPr>
        <p:grpSpPr>
          <a:xfrm>
            <a:off x="3499331" y="3828344"/>
            <a:ext cx="387681" cy="387681"/>
            <a:chOff x="4933458" y="1687279"/>
            <a:chExt cx="397907" cy="397907"/>
          </a:xfrm>
        </p:grpSpPr>
        <p:sp>
          <p:nvSpPr>
            <p:cNvPr id="8449" name="Google Shape;8449;p6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63"/>
          <p:cNvGrpSpPr/>
          <p:nvPr/>
        </p:nvGrpSpPr>
        <p:grpSpPr>
          <a:xfrm>
            <a:off x="5273586" y="3308775"/>
            <a:ext cx="387681" cy="387661"/>
            <a:chOff x="266768" y="1721375"/>
            <a:chExt cx="397907" cy="397887"/>
          </a:xfrm>
        </p:grpSpPr>
        <p:sp>
          <p:nvSpPr>
            <p:cNvPr id="8452" name="Google Shape;8452;p6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63"/>
          <p:cNvGrpSpPr/>
          <p:nvPr/>
        </p:nvGrpSpPr>
        <p:grpSpPr>
          <a:xfrm>
            <a:off x="7395588" y="3308924"/>
            <a:ext cx="387539" cy="386888"/>
            <a:chOff x="2408992" y="1722875"/>
            <a:chExt cx="397761" cy="397093"/>
          </a:xfrm>
        </p:grpSpPr>
        <p:sp>
          <p:nvSpPr>
            <p:cNvPr id="8455" name="Google Shape;8455;p6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63"/>
          <p:cNvGrpSpPr/>
          <p:nvPr/>
        </p:nvGrpSpPr>
        <p:grpSpPr>
          <a:xfrm>
            <a:off x="5576404" y="3828305"/>
            <a:ext cx="387641" cy="387641"/>
            <a:chOff x="7199196" y="1561258"/>
            <a:chExt cx="397866" cy="397866"/>
          </a:xfrm>
        </p:grpSpPr>
        <p:sp>
          <p:nvSpPr>
            <p:cNvPr id="8458" name="Google Shape;8458;p6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63"/>
          <p:cNvGrpSpPr/>
          <p:nvPr/>
        </p:nvGrpSpPr>
        <p:grpSpPr>
          <a:xfrm>
            <a:off x="6332282" y="3308537"/>
            <a:ext cx="387661" cy="387661"/>
            <a:chOff x="1379798" y="1723250"/>
            <a:chExt cx="397887" cy="397887"/>
          </a:xfrm>
        </p:grpSpPr>
        <p:sp>
          <p:nvSpPr>
            <p:cNvPr id="8462" name="Google Shape;8462;p6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63"/>
          <p:cNvGrpSpPr/>
          <p:nvPr/>
        </p:nvGrpSpPr>
        <p:grpSpPr>
          <a:xfrm>
            <a:off x="5801242" y="3308537"/>
            <a:ext cx="387641" cy="387661"/>
            <a:chOff x="864491" y="1723250"/>
            <a:chExt cx="397866" cy="397887"/>
          </a:xfrm>
        </p:grpSpPr>
        <p:sp>
          <p:nvSpPr>
            <p:cNvPr id="8467" name="Google Shape;8467;p6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0" name="Google Shape;8470;p63"/>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1" name="Google Shape;8471;p63"/>
          <p:cNvGrpSpPr/>
          <p:nvPr/>
        </p:nvGrpSpPr>
        <p:grpSpPr>
          <a:xfrm>
            <a:off x="6568070" y="3827060"/>
            <a:ext cx="388966" cy="388966"/>
            <a:chOff x="1190625" y="238125"/>
            <a:chExt cx="5235075" cy="5235075"/>
          </a:xfrm>
        </p:grpSpPr>
        <p:sp>
          <p:nvSpPr>
            <p:cNvPr id="8472" name="Google Shape;8472;p6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4" name="Google Shape;8474;p6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8"/>
          <p:cNvSpPr txBox="1"/>
          <p:nvPr>
            <p:ph idx="1" type="subTitle"/>
          </p:nvPr>
        </p:nvSpPr>
        <p:spPr>
          <a:xfrm>
            <a:off x="4183825" y="2193750"/>
            <a:ext cx="3721500" cy="195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business plan outlines the strategy for </a:t>
            </a:r>
            <a:r>
              <a:rPr i="1" lang="en"/>
              <a:t>[company name]</a:t>
            </a:r>
            <a:r>
              <a:rPr lang="en"/>
              <a:t>, a </a:t>
            </a:r>
            <a:r>
              <a:rPr i="1" lang="en"/>
              <a:t>[legal structure]</a:t>
            </a:r>
            <a:r>
              <a:rPr lang="en"/>
              <a:t> that provides </a:t>
            </a:r>
            <a:r>
              <a:rPr i="1" lang="en"/>
              <a:t>[products/services]</a:t>
            </a:r>
            <a:r>
              <a:rPr lang="en"/>
              <a:t> to </a:t>
            </a:r>
            <a:r>
              <a:rPr i="1" lang="en"/>
              <a:t>[target market]</a:t>
            </a:r>
            <a:r>
              <a:rPr lang="en"/>
              <a:t>. Our mission is to </a:t>
            </a:r>
            <a:r>
              <a:rPr i="1" lang="en"/>
              <a:t>[mission statement/goal of the company]</a:t>
            </a:r>
            <a:endParaRPr/>
          </a:p>
          <a:p>
            <a:pPr indent="0" lvl="0" marL="0" rtl="0" algn="l">
              <a:spcBef>
                <a:spcPts val="1000"/>
              </a:spcBef>
              <a:spcAft>
                <a:spcPts val="0"/>
              </a:spcAft>
              <a:buNone/>
            </a:pPr>
            <a:r>
              <a:rPr lang="en"/>
              <a:t>The market analysis shows that there is a high demand for our products/services in the industry. We have identified key competitors and believe we can differentiate ourselves through our unique selling propositions (USPs)</a:t>
            </a:r>
            <a:endParaRPr/>
          </a:p>
        </p:txBody>
      </p:sp>
      <p:sp>
        <p:nvSpPr>
          <p:cNvPr id="354" name="Google Shape;354;p28"/>
          <p:cNvSpPr txBox="1"/>
          <p:nvPr>
            <p:ph type="title"/>
          </p:nvPr>
        </p:nvSpPr>
        <p:spPr>
          <a:xfrm>
            <a:off x="4183825" y="778375"/>
            <a:ext cx="3721500" cy="98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EXECUTIVE SUMMARY</a:t>
            </a:r>
            <a:endParaRPr/>
          </a:p>
        </p:txBody>
      </p:sp>
      <p:sp>
        <p:nvSpPr>
          <p:cNvPr id="355" name="Google Shape;355;p28"/>
          <p:cNvSpPr/>
          <p:nvPr/>
        </p:nvSpPr>
        <p:spPr>
          <a:xfrm>
            <a:off x="1979770" y="929509"/>
            <a:ext cx="78866" cy="67580"/>
          </a:xfrm>
          <a:custGeom>
            <a:rect b="b" l="l" r="r" t="t"/>
            <a:pathLst>
              <a:path extrusionOk="0" h="3060" w="3571">
                <a:moveTo>
                  <a:pt x="2036" y="0"/>
                </a:moveTo>
                <a:cubicBezTo>
                  <a:pt x="668" y="0"/>
                  <a:pt x="1" y="1668"/>
                  <a:pt x="968" y="2602"/>
                </a:cubicBezTo>
                <a:cubicBezTo>
                  <a:pt x="1273" y="2918"/>
                  <a:pt x="1656" y="3059"/>
                  <a:pt x="2034" y="3059"/>
                </a:cubicBezTo>
                <a:cubicBezTo>
                  <a:pt x="2813" y="3059"/>
                  <a:pt x="3570" y="2456"/>
                  <a:pt x="3570" y="1534"/>
                </a:cubicBezTo>
                <a:cubicBezTo>
                  <a:pt x="3570" y="701"/>
                  <a:pt x="2870" y="33"/>
                  <a:pt x="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28"/>
          <p:cNvGrpSpPr/>
          <p:nvPr/>
        </p:nvGrpSpPr>
        <p:grpSpPr>
          <a:xfrm>
            <a:off x="449677" y="1104737"/>
            <a:ext cx="3148697" cy="2999642"/>
            <a:chOff x="203100" y="869836"/>
            <a:chExt cx="3641796" cy="3469399"/>
          </a:xfrm>
        </p:grpSpPr>
        <p:sp>
          <p:nvSpPr>
            <p:cNvPr id="357" name="Google Shape;357;p28"/>
            <p:cNvSpPr/>
            <p:nvPr/>
          </p:nvSpPr>
          <p:spPr>
            <a:xfrm>
              <a:off x="1074398" y="881783"/>
              <a:ext cx="1902888" cy="3446364"/>
            </a:xfrm>
            <a:custGeom>
              <a:rect b="b" l="l" r="r" t="t"/>
              <a:pathLst>
                <a:path extrusionOk="0" h="156050" w="86162">
                  <a:moveTo>
                    <a:pt x="5708" y="0"/>
                  </a:moveTo>
                  <a:cubicBezTo>
                    <a:pt x="5111" y="0"/>
                    <a:pt x="4531" y="62"/>
                    <a:pt x="3970" y="160"/>
                  </a:cubicBezTo>
                  <a:cubicBezTo>
                    <a:pt x="1001" y="893"/>
                    <a:pt x="0" y="2395"/>
                    <a:pt x="0" y="4730"/>
                  </a:cubicBezTo>
                  <a:cubicBezTo>
                    <a:pt x="33" y="20307"/>
                    <a:pt x="67" y="35852"/>
                    <a:pt x="67" y="51430"/>
                  </a:cubicBezTo>
                  <a:cubicBezTo>
                    <a:pt x="67" y="79250"/>
                    <a:pt x="67" y="107069"/>
                    <a:pt x="33" y="134923"/>
                  </a:cubicBezTo>
                  <a:cubicBezTo>
                    <a:pt x="33" y="140360"/>
                    <a:pt x="33" y="145831"/>
                    <a:pt x="0" y="151301"/>
                  </a:cubicBezTo>
                  <a:cubicBezTo>
                    <a:pt x="0" y="152902"/>
                    <a:pt x="500" y="154237"/>
                    <a:pt x="1968" y="155104"/>
                  </a:cubicBezTo>
                  <a:cubicBezTo>
                    <a:pt x="3002" y="155704"/>
                    <a:pt x="4203" y="156038"/>
                    <a:pt x="5404" y="156038"/>
                  </a:cubicBezTo>
                  <a:cubicBezTo>
                    <a:pt x="13243" y="156038"/>
                    <a:pt x="21048" y="156005"/>
                    <a:pt x="28854" y="156005"/>
                  </a:cubicBezTo>
                  <a:cubicBezTo>
                    <a:pt x="45833" y="156005"/>
                    <a:pt x="62778" y="156005"/>
                    <a:pt x="79724" y="156038"/>
                  </a:cubicBezTo>
                  <a:cubicBezTo>
                    <a:pt x="79904" y="156045"/>
                    <a:pt x="80082" y="156050"/>
                    <a:pt x="80259" y="156050"/>
                  </a:cubicBezTo>
                  <a:cubicBezTo>
                    <a:pt x="80871" y="156050"/>
                    <a:pt x="81471" y="156000"/>
                    <a:pt x="82092" y="155871"/>
                  </a:cubicBezTo>
                  <a:cubicBezTo>
                    <a:pt x="85127" y="155137"/>
                    <a:pt x="86162" y="153603"/>
                    <a:pt x="86061" y="151101"/>
                  </a:cubicBezTo>
                  <a:cubicBezTo>
                    <a:pt x="86028" y="149967"/>
                    <a:pt x="86028" y="148833"/>
                    <a:pt x="86028" y="147732"/>
                  </a:cubicBezTo>
                  <a:lnTo>
                    <a:pt x="86028" y="78049"/>
                  </a:lnTo>
                  <a:lnTo>
                    <a:pt x="85995" y="78049"/>
                  </a:lnTo>
                  <a:lnTo>
                    <a:pt x="85995" y="49195"/>
                  </a:lnTo>
                  <a:cubicBezTo>
                    <a:pt x="85995" y="34417"/>
                    <a:pt x="86028" y="19640"/>
                    <a:pt x="86061" y="4830"/>
                  </a:cubicBezTo>
                  <a:cubicBezTo>
                    <a:pt x="86061" y="2361"/>
                    <a:pt x="85061" y="994"/>
                    <a:pt x="82626" y="293"/>
                  </a:cubicBezTo>
                  <a:cubicBezTo>
                    <a:pt x="81992" y="93"/>
                    <a:pt x="81325" y="26"/>
                    <a:pt x="80691" y="26"/>
                  </a:cubicBezTo>
                  <a:cubicBezTo>
                    <a:pt x="75554" y="26"/>
                    <a:pt x="70417" y="41"/>
                    <a:pt x="65280" y="41"/>
                  </a:cubicBezTo>
                  <a:cubicBezTo>
                    <a:pt x="62711" y="41"/>
                    <a:pt x="60143" y="37"/>
                    <a:pt x="57574" y="26"/>
                  </a:cubicBezTo>
                  <a:lnTo>
                    <a:pt x="6371" y="26"/>
                  </a:lnTo>
                  <a:cubicBezTo>
                    <a:pt x="6148" y="8"/>
                    <a:pt x="5927" y="0"/>
                    <a:pt x="5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8"/>
            <p:cNvSpPr/>
            <p:nvPr/>
          </p:nvSpPr>
          <p:spPr>
            <a:xfrm>
              <a:off x="1139218" y="1278693"/>
              <a:ext cx="1771769" cy="2705170"/>
            </a:xfrm>
            <a:custGeom>
              <a:rect b="b" l="l" r="r" t="t"/>
              <a:pathLst>
                <a:path extrusionOk="0" h="122489" w="80225">
                  <a:moveTo>
                    <a:pt x="0" y="0"/>
                  </a:moveTo>
                  <a:lnTo>
                    <a:pt x="0" y="122488"/>
                  </a:lnTo>
                  <a:lnTo>
                    <a:pt x="54673" y="122488"/>
                  </a:lnTo>
                  <a:cubicBezTo>
                    <a:pt x="60188" y="122488"/>
                    <a:pt x="65688" y="122473"/>
                    <a:pt x="71183" y="122473"/>
                  </a:cubicBezTo>
                  <a:cubicBezTo>
                    <a:pt x="73931" y="122473"/>
                    <a:pt x="76677" y="122477"/>
                    <a:pt x="79424" y="122488"/>
                  </a:cubicBezTo>
                  <a:cubicBezTo>
                    <a:pt x="80058" y="122488"/>
                    <a:pt x="80224" y="122321"/>
                    <a:pt x="80191" y="121687"/>
                  </a:cubicBezTo>
                  <a:cubicBezTo>
                    <a:pt x="80158" y="120587"/>
                    <a:pt x="80191" y="119486"/>
                    <a:pt x="80191" y="118418"/>
                  </a:cubicBezTo>
                  <a:cubicBezTo>
                    <a:pt x="80191" y="107644"/>
                    <a:pt x="80158" y="96903"/>
                    <a:pt x="80158" y="86162"/>
                  </a:cubicBezTo>
                  <a:cubicBezTo>
                    <a:pt x="80158" y="58776"/>
                    <a:pt x="80191" y="31423"/>
                    <a:pt x="80191" y="4070"/>
                  </a:cubicBezTo>
                  <a:lnTo>
                    <a:pt x="80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8"/>
            <p:cNvSpPr/>
            <p:nvPr/>
          </p:nvSpPr>
          <p:spPr>
            <a:xfrm>
              <a:off x="1139946" y="1056210"/>
              <a:ext cx="1769561" cy="211464"/>
            </a:xfrm>
            <a:custGeom>
              <a:rect b="b" l="l" r="r" t="t"/>
              <a:pathLst>
                <a:path extrusionOk="0" h="9575" w="80125">
                  <a:moveTo>
                    <a:pt x="3270" y="4545"/>
                  </a:moveTo>
                  <a:cubicBezTo>
                    <a:pt x="3345" y="4545"/>
                    <a:pt x="3420" y="4554"/>
                    <a:pt x="3503" y="4570"/>
                  </a:cubicBezTo>
                  <a:lnTo>
                    <a:pt x="21716" y="4570"/>
                  </a:lnTo>
                  <a:cubicBezTo>
                    <a:pt x="21916" y="4637"/>
                    <a:pt x="22083" y="4737"/>
                    <a:pt x="22250" y="4804"/>
                  </a:cubicBezTo>
                  <a:cubicBezTo>
                    <a:pt x="22083" y="4904"/>
                    <a:pt x="21916" y="4971"/>
                    <a:pt x="21716" y="5037"/>
                  </a:cubicBezTo>
                  <a:lnTo>
                    <a:pt x="12510" y="5037"/>
                  </a:lnTo>
                  <a:lnTo>
                    <a:pt x="3570" y="5004"/>
                  </a:lnTo>
                  <a:lnTo>
                    <a:pt x="3036" y="5004"/>
                  </a:lnTo>
                  <a:cubicBezTo>
                    <a:pt x="2936" y="4971"/>
                    <a:pt x="2870" y="4871"/>
                    <a:pt x="2803" y="4804"/>
                  </a:cubicBezTo>
                  <a:cubicBezTo>
                    <a:pt x="2870" y="4737"/>
                    <a:pt x="2936" y="4604"/>
                    <a:pt x="3036" y="4570"/>
                  </a:cubicBezTo>
                  <a:cubicBezTo>
                    <a:pt x="3120" y="4554"/>
                    <a:pt x="3195" y="4545"/>
                    <a:pt x="3270" y="4545"/>
                  </a:cubicBezTo>
                  <a:close/>
                  <a:moveTo>
                    <a:pt x="64580" y="2903"/>
                  </a:moveTo>
                  <a:lnTo>
                    <a:pt x="64580" y="6705"/>
                  </a:lnTo>
                  <a:lnTo>
                    <a:pt x="60744" y="6705"/>
                  </a:lnTo>
                  <a:lnTo>
                    <a:pt x="60744" y="2903"/>
                  </a:lnTo>
                  <a:close/>
                  <a:moveTo>
                    <a:pt x="69951" y="2903"/>
                  </a:moveTo>
                  <a:lnTo>
                    <a:pt x="69951" y="6705"/>
                  </a:lnTo>
                  <a:lnTo>
                    <a:pt x="66115" y="6705"/>
                  </a:lnTo>
                  <a:lnTo>
                    <a:pt x="66115" y="2903"/>
                  </a:lnTo>
                  <a:close/>
                  <a:moveTo>
                    <a:pt x="75321" y="2869"/>
                  </a:moveTo>
                  <a:lnTo>
                    <a:pt x="75321" y="6705"/>
                  </a:lnTo>
                  <a:lnTo>
                    <a:pt x="71519" y="6705"/>
                  </a:lnTo>
                  <a:lnTo>
                    <a:pt x="71519" y="2869"/>
                  </a:lnTo>
                  <a:close/>
                  <a:moveTo>
                    <a:pt x="1" y="1"/>
                  </a:moveTo>
                  <a:lnTo>
                    <a:pt x="1" y="9574"/>
                  </a:lnTo>
                  <a:lnTo>
                    <a:pt x="80125" y="9574"/>
                  </a:lnTo>
                  <a:lnTo>
                    <a:pt x="801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8"/>
            <p:cNvSpPr/>
            <p:nvPr/>
          </p:nvSpPr>
          <p:spPr>
            <a:xfrm>
              <a:off x="2493245" y="1132093"/>
              <a:ext cx="61175" cy="60425"/>
            </a:xfrm>
            <a:custGeom>
              <a:rect b="b" l="l" r="r" t="t"/>
              <a:pathLst>
                <a:path extrusionOk="0" h="2736" w="2770">
                  <a:moveTo>
                    <a:pt x="1" y="0"/>
                  </a:moveTo>
                  <a:lnTo>
                    <a:pt x="1" y="2736"/>
                  </a:lnTo>
                  <a:lnTo>
                    <a:pt x="2770" y="2736"/>
                  </a:lnTo>
                  <a:lnTo>
                    <a:pt x="27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8"/>
            <p:cNvSpPr/>
            <p:nvPr/>
          </p:nvSpPr>
          <p:spPr>
            <a:xfrm>
              <a:off x="2611863" y="1132093"/>
              <a:ext cx="60425" cy="60425"/>
            </a:xfrm>
            <a:custGeom>
              <a:rect b="b" l="l" r="r" t="t"/>
              <a:pathLst>
                <a:path extrusionOk="0" h="2736" w="2736">
                  <a:moveTo>
                    <a:pt x="0" y="0"/>
                  </a:moveTo>
                  <a:lnTo>
                    <a:pt x="0" y="2736"/>
                  </a:lnTo>
                  <a:lnTo>
                    <a:pt x="2736" y="2736"/>
                  </a:lnTo>
                  <a:lnTo>
                    <a:pt x="27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8"/>
            <p:cNvSpPr/>
            <p:nvPr/>
          </p:nvSpPr>
          <p:spPr>
            <a:xfrm>
              <a:off x="2730459" y="1132093"/>
              <a:ext cx="60447" cy="60425"/>
            </a:xfrm>
            <a:custGeom>
              <a:rect b="b" l="l" r="r" t="t"/>
              <a:pathLst>
                <a:path extrusionOk="0" h="2736" w="2737">
                  <a:moveTo>
                    <a:pt x="1" y="0"/>
                  </a:moveTo>
                  <a:lnTo>
                    <a:pt x="1" y="2736"/>
                  </a:lnTo>
                  <a:lnTo>
                    <a:pt x="2736" y="2736"/>
                  </a:lnTo>
                  <a:lnTo>
                    <a:pt x="27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8"/>
            <p:cNvSpPr/>
            <p:nvPr/>
          </p:nvSpPr>
          <p:spPr>
            <a:xfrm>
              <a:off x="1061854" y="869836"/>
              <a:ext cx="1927225" cy="3469399"/>
            </a:xfrm>
            <a:custGeom>
              <a:rect b="b" l="l" r="r" t="t"/>
              <a:pathLst>
                <a:path extrusionOk="0" h="157093" w="87264">
                  <a:moveTo>
                    <a:pt x="6276" y="541"/>
                  </a:moveTo>
                  <a:cubicBezTo>
                    <a:pt x="6495" y="541"/>
                    <a:pt x="6716" y="549"/>
                    <a:pt x="6939" y="567"/>
                  </a:cubicBezTo>
                  <a:lnTo>
                    <a:pt x="81259" y="567"/>
                  </a:lnTo>
                  <a:cubicBezTo>
                    <a:pt x="81893" y="567"/>
                    <a:pt x="82560" y="634"/>
                    <a:pt x="83194" y="834"/>
                  </a:cubicBezTo>
                  <a:cubicBezTo>
                    <a:pt x="85629" y="1535"/>
                    <a:pt x="86629" y="2902"/>
                    <a:pt x="86629" y="5371"/>
                  </a:cubicBezTo>
                  <a:cubicBezTo>
                    <a:pt x="86596" y="20148"/>
                    <a:pt x="86563" y="34958"/>
                    <a:pt x="86563" y="49736"/>
                  </a:cubicBezTo>
                  <a:lnTo>
                    <a:pt x="86563" y="78556"/>
                  </a:lnTo>
                  <a:lnTo>
                    <a:pt x="86596" y="78556"/>
                  </a:lnTo>
                  <a:cubicBezTo>
                    <a:pt x="86596" y="101806"/>
                    <a:pt x="86596" y="125023"/>
                    <a:pt x="86596" y="148240"/>
                  </a:cubicBezTo>
                  <a:cubicBezTo>
                    <a:pt x="86596" y="149374"/>
                    <a:pt x="86596" y="150508"/>
                    <a:pt x="86629" y="151609"/>
                  </a:cubicBezTo>
                  <a:cubicBezTo>
                    <a:pt x="86730" y="154144"/>
                    <a:pt x="85695" y="155678"/>
                    <a:pt x="82660" y="156412"/>
                  </a:cubicBezTo>
                  <a:cubicBezTo>
                    <a:pt x="82039" y="156541"/>
                    <a:pt x="81439" y="156591"/>
                    <a:pt x="80827" y="156591"/>
                  </a:cubicBezTo>
                  <a:cubicBezTo>
                    <a:pt x="80650" y="156591"/>
                    <a:pt x="80472" y="156586"/>
                    <a:pt x="80292" y="156579"/>
                  </a:cubicBezTo>
                  <a:cubicBezTo>
                    <a:pt x="63346" y="156546"/>
                    <a:pt x="46401" y="156546"/>
                    <a:pt x="29422" y="156546"/>
                  </a:cubicBezTo>
                  <a:cubicBezTo>
                    <a:pt x="21616" y="156546"/>
                    <a:pt x="13811" y="156579"/>
                    <a:pt x="5972" y="156579"/>
                  </a:cubicBezTo>
                  <a:cubicBezTo>
                    <a:pt x="4771" y="156579"/>
                    <a:pt x="3570" y="156245"/>
                    <a:pt x="2536" y="155645"/>
                  </a:cubicBezTo>
                  <a:cubicBezTo>
                    <a:pt x="1068" y="154744"/>
                    <a:pt x="568" y="153443"/>
                    <a:pt x="568" y="151842"/>
                  </a:cubicBezTo>
                  <a:cubicBezTo>
                    <a:pt x="601" y="146372"/>
                    <a:pt x="601" y="140901"/>
                    <a:pt x="601" y="135430"/>
                  </a:cubicBezTo>
                  <a:cubicBezTo>
                    <a:pt x="635" y="107610"/>
                    <a:pt x="635" y="79791"/>
                    <a:pt x="635" y="51971"/>
                  </a:cubicBezTo>
                  <a:cubicBezTo>
                    <a:pt x="635" y="36393"/>
                    <a:pt x="601" y="20848"/>
                    <a:pt x="568" y="5271"/>
                  </a:cubicBezTo>
                  <a:cubicBezTo>
                    <a:pt x="568" y="2902"/>
                    <a:pt x="1569" y="1434"/>
                    <a:pt x="4538" y="701"/>
                  </a:cubicBezTo>
                  <a:cubicBezTo>
                    <a:pt x="5099" y="603"/>
                    <a:pt x="5679" y="541"/>
                    <a:pt x="6276" y="541"/>
                  </a:cubicBezTo>
                  <a:close/>
                  <a:moveTo>
                    <a:pt x="6172" y="0"/>
                  </a:moveTo>
                  <a:cubicBezTo>
                    <a:pt x="5705" y="67"/>
                    <a:pt x="5205" y="134"/>
                    <a:pt x="4738" y="200"/>
                  </a:cubicBezTo>
                  <a:cubicBezTo>
                    <a:pt x="3604" y="400"/>
                    <a:pt x="2536" y="867"/>
                    <a:pt x="1635" y="1601"/>
                  </a:cubicBezTo>
                  <a:cubicBezTo>
                    <a:pt x="535" y="2535"/>
                    <a:pt x="134" y="3769"/>
                    <a:pt x="101" y="5170"/>
                  </a:cubicBezTo>
                  <a:lnTo>
                    <a:pt x="101" y="5704"/>
                  </a:lnTo>
                  <a:cubicBezTo>
                    <a:pt x="101" y="20582"/>
                    <a:pt x="101" y="35459"/>
                    <a:pt x="101" y="50370"/>
                  </a:cubicBezTo>
                  <a:cubicBezTo>
                    <a:pt x="101" y="52204"/>
                    <a:pt x="34" y="54072"/>
                    <a:pt x="1" y="55907"/>
                  </a:cubicBezTo>
                  <a:lnTo>
                    <a:pt x="1" y="100939"/>
                  </a:lnTo>
                  <a:cubicBezTo>
                    <a:pt x="1" y="102774"/>
                    <a:pt x="101" y="104575"/>
                    <a:pt x="101" y="106376"/>
                  </a:cubicBezTo>
                  <a:cubicBezTo>
                    <a:pt x="134" y="121420"/>
                    <a:pt x="134" y="136464"/>
                    <a:pt x="134" y="151475"/>
                  </a:cubicBezTo>
                  <a:cubicBezTo>
                    <a:pt x="134" y="154611"/>
                    <a:pt x="1635" y="156412"/>
                    <a:pt x="4738" y="156912"/>
                  </a:cubicBezTo>
                  <a:cubicBezTo>
                    <a:pt x="5479" y="156995"/>
                    <a:pt x="6220" y="157055"/>
                    <a:pt x="6980" y="157055"/>
                  </a:cubicBezTo>
                  <a:cubicBezTo>
                    <a:pt x="7143" y="157055"/>
                    <a:pt x="7308" y="157052"/>
                    <a:pt x="7473" y="157046"/>
                  </a:cubicBezTo>
                  <a:cubicBezTo>
                    <a:pt x="24518" y="157079"/>
                    <a:pt x="41564" y="157079"/>
                    <a:pt x="58609" y="157079"/>
                  </a:cubicBezTo>
                  <a:cubicBezTo>
                    <a:pt x="60513" y="157088"/>
                    <a:pt x="62419" y="157092"/>
                    <a:pt x="64327" y="157092"/>
                  </a:cubicBezTo>
                  <a:cubicBezTo>
                    <a:pt x="69540" y="157092"/>
                    <a:pt x="74766" y="157061"/>
                    <a:pt x="79991" y="157013"/>
                  </a:cubicBezTo>
                  <a:cubicBezTo>
                    <a:pt x="80169" y="157022"/>
                    <a:pt x="80346" y="157027"/>
                    <a:pt x="80525" y="157027"/>
                  </a:cubicBezTo>
                  <a:cubicBezTo>
                    <a:pt x="81555" y="157027"/>
                    <a:pt x="82599" y="156868"/>
                    <a:pt x="83594" y="156612"/>
                  </a:cubicBezTo>
                  <a:cubicBezTo>
                    <a:pt x="85529" y="156012"/>
                    <a:pt x="87163" y="154678"/>
                    <a:pt x="87130" y="151609"/>
                  </a:cubicBezTo>
                  <a:cubicBezTo>
                    <a:pt x="87063" y="146872"/>
                    <a:pt x="87130" y="142169"/>
                    <a:pt x="87130" y="137432"/>
                  </a:cubicBezTo>
                  <a:cubicBezTo>
                    <a:pt x="87130" y="125857"/>
                    <a:pt x="87163" y="114282"/>
                    <a:pt x="87163" y="102674"/>
                  </a:cubicBezTo>
                  <a:cubicBezTo>
                    <a:pt x="87197" y="102273"/>
                    <a:pt x="87230" y="101906"/>
                    <a:pt x="87263" y="101473"/>
                  </a:cubicBezTo>
                  <a:lnTo>
                    <a:pt x="87263" y="55507"/>
                  </a:lnTo>
                  <a:cubicBezTo>
                    <a:pt x="87197" y="53872"/>
                    <a:pt x="87130" y="52271"/>
                    <a:pt x="87130" y="50670"/>
                  </a:cubicBezTo>
                  <a:cubicBezTo>
                    <a:pt x="87130" y="35659"/>
                    <a:pt x="87130" y="20648"/>
                    <a:pt x="87130" y="5637"/>
                  </a:cubicBezTo>
                  <a:cubicBezTo>
                    <a:pt x="87130" y="2402"/>
                    <a:pt x="85329" y="467"/>
                    <a:pt x="81993" y="134"/>
                  </a:cubicBezTo>
                  <a:cubicBezTo>
                    <a:pt x="81693" y="100"/>
                    <a:pt x="81359" y="33"/>
                    <a:pt x="81059" y="0"/>
                  </a:cubicBezTo>
                  <a:lnTo>
                    <a:pt x="80525" y="0"/>
                  </a:lnTo>
                  <a:cubicBezTo>
                    <a:pt x="80325" y="33"/>
                    <a:pt x="80091" y="67"/>
                    <a:pt x="79891" y="67"/>
                  </a:cubicBezTo>
                  <a:lnTo>
                    <a:pt x="60811" y="67"/>
                  </a:lnTo>
                  <a:cubicBezTo>
                    <a:pt x="60578" y="67"/>
                    <a:pt x="60344" y="33"/>
                    <a:pt x="60111" y="0"/>
                  </a:cubicBezTo>
                  <a:lnTo>
                    <a:pt x="27154" y="0"/>
                  </a:lnTo>
                  <a:cubicBezTo>
                    <a:pt x="26920" y="33"/>
                    <a:pt x="26687" y="67"/>
                    <a:pt x="26420" y="67"/>
                  </a:cubicBezTo>
                  <a:lnTo>
                    <a:pt x="7373" y="67"/>
                  </a:lnTo>
                  <a:cubicBezTo>
                    <a:pt x="7139" y="67"/>
                    <a:pt x="6939" y="33"/>
                    <a:pt x="6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8"/>
            <p:cNvSpPr/>
            <p:nvPr/>
          </p:nvSpPr>
          <p:spPr>
            <a:xfrm>
              <a:off x="1127424" y="1044218"/>
              <a:ext cx="1796438" cy="2949209"/>
            </a:xfrm>
            <a:custGeom>
              <a:rect b="b" l="l" r="r" t="t"/>
              <a:pathLst>
                <a:path extrusionOk="0" h="133539" w="81342">
                  <a:moveTo>
                    <a:pt x="80692" y="544"/>
                  </a:moveTo>
                  <a:lnTo>
                    <a:pt x="80692" y="10117"/>
                  </a:lnTo>
                  <a:lnTo>
                    <a:pt x="568" y="10117"/>
                  </a:lnTo>
                  <a:lnTo>
                    <a:pt x="568" y="544"/>
                  </a:lnTo>
                  <a:close/>
                  <a:moveTo>
                    <a:pt x="80725" y="10617"/>
                  </a:moveTo>
                  <a:cubicBezTo>
                    <a:pt x="80725" y="10951"/>
                    <a:pt x="80725" y="11251"/>
                    <a:pt x="80725" y="11518"/>
                  </a:cubicBezTo>
                  <a:cubicBezTo>
                    <a:pt x="80692" y="39905"/>
                    <a:pt x="80692" y="68325"/>
                    <a:pt x="80692" y="96746"/>
                  </a:cubicBezTo>
                  <a:cubicBezTo>
                    <a:pt x="80692" y="107487"/>
                    <a:pt x="80725" y="118228"/>
                    <a:pt x="80725" y="129002"/>
                  </a:cubicBezTo>
                  <a:cubicBezTo>
                    <a:pt x="80725" y="130103"/>
                    <a:pt x="80692" y="131204"/>
                    <a:pt x="80725" y="132271"/>
                  </a:cubicBezTo>
                  <a:cubicBezTo>
                    <a:pt x="80758" y="132905"/>
                    <a:pt x="80592" y="133072"/>
                    <a:pt x="79958" y="133072"/>
                  </a:cubicBezTo>
                  <a:lnTo>
                    <a:pt x="534" y="133072"/>
                  </a:lnTo>
                  <a:lnTo>
                    <a:pt x="534" y="10617"/>
                  </a:lnTo>
                  <a:close/>
                  <a:moveTo>
                    <a:pt x="80462" y="0"/>
                  </a:moveTo>
                  <a:cubicBezTo>
                    <a:pt x="80242" y="0"/>
                    <a:pt x="79958" y="10"/>
                    <a:pt x="79591" y="10"/>
                  </a:cubicBezTo>
                  <a:lnTo>
                    <a:pt x="801" y="10"/>
                  </a:lnTo>
                  <a:cubicBezTo>
                    <a:pt x="268" y="10"/>
                    <a:pt x="1" y="210"/>
                    <a:pt x="67" y="777"/>
                  </a:cubicBezTo>
                  <a:lnTo>
                    <a:pt x="67" y="1311"/>
                  </a:lnTo>
                  <a:cubicBezTo>
                    <a:pt x="34" y="15588"/>
                    <a:pt x="34" y="29898"/>
                    <a:pt x="34" y="44175"/>
                  </a:cubicBezTo>
                  <a:cubicBezTo>
                    <a:pt x="34" y="66157"/>
                    <a:pt x="67" y="88140"/>
                    <a:pt x="67" y="110122"/>
                  </a:cubicBezTo>
                  <a:cubicBezTo>
                    <a:pt x="67" y="116827"/>
                    <a:pt x="1" y="123565"/>
                    <a:pt x="1" y="130270"/>
                  </a:cubicBezTo>
                  <a:lnTo>
                    <a:pt x="1" y="133539"/>
                  </a:lnTo>
                  <a:lnTo>
                    <a:pt x="80592" y="133539"/>
                  </a:lnTo>
                  <a:cubicBezTo>
                    <a:pt x="81092" y="133539"/>
                    <a:pt x="81192" y="133372"/>
                    <a:pt x="81192" y="132972"/>
                  </a:cubicBezTo>
                  <a:lnTo>
                    <a:pt x="81192" y="129536"/>
                  </a:lnTo>
                  <a:cubicBezTo>
                    <a:pt x="81192" y="118795"/>
                    <a:pt x="81225" y="108020"/>
                    <a:pt x="81225" y="97279"/>
                  </a:cubicBezTo>
                  <a:cubicBezTo>
                    <a:pt x="81192" y="78533"/>
                    <a:pt x="81192" y="59819"/>
                    <a:pt x="81192" y="41073"/>
                  </a:cubicBezTo>
                  <a:lnTo>
                    <a:pt x="81192" y="1644"/>
                  </a:lnTo>
                  <a:cubicBezTo>
                    <a:pt x="81192" y="150"/>
                    <a:pt x="81341" y="0"/>
                    <a:pt x="804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8"/>
            <p:cNvSpPr/>
            <p:nvPr/>
          </p:nvSpPr>
          <p:spPr>
            <a:xfrm>
              <a:off x="1962831" y="917716"/>
              <a:ext cx="108084" cy="92028"/>
            </a:xfrm>
            <a:custGeom>
              <a:rect b="b" l="l" r="r" t="t"/>
              <a:pathLst>
                <a:path extrusionOk="0" h="4167" w="4894">
                  <a:moveTo>
                    <a:pt x="2809" y="526"/>
                  </a:moveTo>
                  <a:cubicBezTo>
                    <a:pt x="3582" y="526"/>
                    <a:pt x="4354" y="1043"/>
                    <a:pt x="4337" y="2068"/>
                  </a:cubicBezTo>
                  <a:cubicBezTo>
                    <a:pt x="4321" y="3090"/>
                    <a:pt x="3564" y="3591"/>
                    <a:pt x="2806" y="3591"/>
                  </a:cubicBezTo>
                  <a:cubicBezTo>
                    <a:pt x="2029" y="3591"/>
                    <a:pt x="1251" y="3065"/>
                    <a:pt x="1268" y="2035"/>
                  </a:cubicBezTo>
                  <a:cubicBezTo>
                    <a:pt x="1285" y="1026"/>
                    <a:pt x="2048" y="526"/>
                    <a:pt x="2809" y="526"/>
                  </a:cubicBezTo>
                  <a:close/>
                  <a:moveTo>
                    <a:pt x="2803" y="0"/>
                  </a:moveTo>
                  <a:cubicBezTo>
                    <a:pt x="935" y="0"/>
                    <a:pt x="1" y="2269"/>
                    <a:pt x="1335" y="3570"/>
                  </a:cubicBezTo>
                  <a:cubicBezTo>
                    <a:pt x="1758" y="3982"/>
                    <a:pt x="2272" y="4167"/>
                    <a:pt x="2775" y="4167"/>
                  </a:cubicBezTo>
                  <a:cubicBezTo>
                    <a:pt x="3859" y="4167"/>
                    <a:pt x="4894" y="3311"/>
                    <a:pt x="4871" y="2035"/>
                  </a:cubicBezTo>
                  <a:cubicBezTo>
                    <a:pt x="4838" y="901"/>
                    <a:pt x="3937" y="0"/>
                    <a:pt x="2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8"/>
            <p:cNvSpPr/>
            <p:nvPr/>
          </p:nvSpPr>
          <p:spPr>
            <a:xfrm>
              <a:off x="1201828" y="1157314"/>
              <a:ext cx="429531" cy="10159"/>
            </a:xfrm>
            <a:custGeom>
              <a:rect b="b" l="l" r="r" t="t"/>
              <a:pathLst>
                <a:path extrusionOk="0" h="460" w="19449">
                  <a:moveTo>
                    <a:pt x="468" y="1"/>
                  </a:moveTo>
                  <a:cubicBezTo>
                    <a:pt x="393" y="1"/>
                    <a:pt x="318" y="9"/>
                    <a:pt x="234" y="26"/>
                  </a:cubicBezTo>
                  <a:cubicBezTo>
                    <a:pt x="134" y="59"/>
                    <a:pt x="68" y="159"/>
                    <a:pt x="1" y="259"/>
                  </a:cubicBezTo>
                  <a:cubicBezTo>
                    <a:pt x="68" y="326"/>
                    <a:pt x="134" y="459"/>
                    <a:pt x="234" y="459"/>
                  </a:cubicBezTo>
                  <a:lnTo>
                    <a:pt x="18881" y="459"/>
                  </a:lnTo>
                  <a:cubicBezTo>
                    <a:pt x="19081" y="426"/>
                    <a:pt x="19281" y="359"/>
                    <a:pt x="19448" y="259"/>
                  </a:cubicBezTo>
                  <a:cubicBezTo>
                    <a:pt x="19281" y="159"/>
                    <a:pt x="19081" y="93"/>
                    <a:pt x="18914" y="26"/>
                  </a:cubicBezTo>
                  <a:cubicBezTo>
                    <a:pt x="18881" y="9"/>
                    <a:pt x="18848" y="1"/>
                    <a:pt x="18814" y="1"/>
                  </a:cubicBezTo>
                  <a:cubicBezTo>
                    <a:pt x="18781" y="1"/>
                    <a:pt x="18748" y="9"/>
                    <a:pt x="18714" y="26"/>
                  </a:cubicBezTo>
                  <a:lnTo>
                    <a:pt x="701" y="26"/>
                  </a:lnTo>
                  <a:cubicBezTo>
                    <a:pt x="618" y="9"/>
                    <a:pt x="543" y="1"/>
                    <a:pt x="4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8"/>
            <p:cNvSpPr/>
            <p:nvPr/>
          </p:nvSpPr>
          <p:spPr>
            <a:xfrm>
              <a:off x="2481473" y="1120300"/>
              <a:ext cx="83989" cy="84011"/>
            </a:xfrm>
            <a:custGeom>
              <a:rect b="b" l="l" r="r" t="t"/>
              <a:pathLst>
                <a:path extrusionOk="0" h="3804" w="3803">
                  <a:moveTo>
                    <a:pt x="3269" y="534"/>
                  </a:moveTo>
                  <a:lnTo>
                    <a:pt x="3269" y="3270"/>
                  </a:lnTo>
                  <a:lnTo>
                    <a:pt x="534" y="3270"/>
                  </a:lnTo>
                  <a:lnTo>
                    <a:pt x="534" y="534"/>
                  </a:lnTo>
                  <a:close/>
                  <a:moveTo>
                    <a:pt x="0" y="1"/>
                  </a:moveTo>
                  <a:lnTo>
                    <a:pt x="0" y="3803"/>
                  </a:lnTo>
                  <a:lnTo>
                    <a:pt x="3803" y="3803"/>
                  </a:lnTo>
                  <a:lnTo>
                    <a:pt x="38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8"/>
            <p:cNvSpPr/>
            <p:nvPr/>
          </p:nvSpPr>
          <p:spPr>
            <a:xfrm>
              <a:off x="2600070" y="1120300"/>
              <a:ext cx="84740" cy="84011"/>
            </a:xfrm>
            <a:custGeom>
              <a:rect b="b" l="l" r="r" t="t"/>
              <a:pathLst>
                <a:path extrusionOk="0" h="3804" w="3837">
                  <a:moveTo>
                    <a:pt x="3270" y="534"/>
                  </a:moveTo>
                  <a:lnTo>
                    <a:pt x="3270" y="3270"/>
                  </a:lnTo>
                  <a:lnTo>
                    <a:pt x="534" y="3270"/>
                  </a:lnTo>
                  <a:lnTo>
                    <a:pt x="534" y="534"/>
                  </a:lnTo>
                  <a:close/>
                  <a:moveTo>
                    <a:pt x="1" y="1"/>
                  </a:moveTo>
                  <a:lnTo>
                    <a:pt x="1" y="3803"/>
                  </a:lnTo>
                  <a:lnTo>
                    <a:pt x="3837" y="3803"/>
                  </a:lnTo>
                  <a:lnTo>
                    <a:pt x="38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8"/>
            <p:cNvSpPr/>
            <p:nvPr/>
          </p:nvSpPr>
          <p:spPr>
            <a:xfrm>
              <a:off x="2718688" y="1119571"/>
              <a:ext cx="84740" cy="84740"/>
            </a:xfrm>
            <a:custGeom>
              <a:rect b="b" l="l" r="r" t="t"/>
              <a:pathLst>
                <a:path extrusionOk="0" h="3837" w="3837">
                  <a:moveTo>
                    <a:pt x="3269" y="567"/>
                  </a:moveTo>
                  <a:lnTo>
                    <a:pt x="3269" y="3303"/>
                  </a:lnTo>
                  <a:lnTo>
                    <a:pt x="534" y="3303"/>
                  </a:lnTo>
                  <a:lnTo>
                    <a:pt x="534" y="567"/>
                  </a:lnTo>
                  <a:close/>
                  <a:moveTo>
                    <a:pt x="0" y="0"/>
                  </a:moveTo>
                  <a:lnTo>
                    <a:pt x="0" y="3836"/>
                  </a:lnTo>
                  <a:lnTo>
                    <a:pt x="3836" y="3836"/>
                  </a:lnTo>
                  <a:lnTo>
                    <a:pt x="38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8"/>
            <p:cNvSpPr/>
            <p:nvPr/>
          </p:nvSpPr>
          <p:spPr>
            <a:xfrm>
              <a:off x="1139218" y="1368556"/>
              <a:ext cx="1771769" cy="2615306"/>
            </a:xfrm>
            <a:custGeom>
              <a:rect b="b" l="l" r="r" t="t"/>
              <a:pathLst>
                <a:path extrusionOk="0" h="118420" w="80225">
                  <a:moveTo>
                    <a:pt x="80191" y="1"/>
                  </a:moveTo>
                  <a:lnTo>
                    <a:pt x="0" y="106377"/>
                  </a:lnTo>
                  <a:lnTo>
                    <a:pt x="0" y="118419"/>
                  </a:lnTo>
                  <a:lnTo>
                    <a:pt x="54673" y="118419"/>
                  </a:lnTo>
                  <a:cubicBezTo>
                    <a:pt x="60188" y="118419"/>
                    <a:pt x="65688" y="118404"/>
                    <a:pt x="71183" y="118404"/>
                  </a:cubicBezTo>
                  <a:cubicBezTo>
                    <a:pt x="73931" y="118404"/>
                    <a:pt x="76677" y="118408"/>
                    <a:pt x="79424" y="118419"/>
                  </a:cubicBezTo>
                  <a:cubicBezTo>
                    <a:pt x="80058" y="118419"/>
                    <a:pt x="80224" y="118252"/>
                    <a:pt x="80191" y="117618"/>
                  </a:cubicBezTo>
                  <a:cubicBezTo>
                    <a:pt x="80158" y="116551"/>
                    <a:pt x="80191" y="115450"/>
                    <a:pt x="80191" y="114349"/>
                  </a:cubicBezTo>
                  <a:cubicBezTo>
                    <a:pt x="80191" y="103575"/>
                    <a:pt x="80158" y="92834"/>
                    <a:pt x="80158" y="82093"/>
                  </a:cubicBezTo>
                  <a:cubicBezTo>
                    <a:pt x="80158" y="54707"/>
                    <a:pt x="80191" y="27354"/>
                    <a:pt x="80191"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8"/>
            <p:cNvSpPr/>
            <p:nvPr/>
          </p:nvSpPr>
          <p:spPr>
            <a:xfrm>
              <a:off x="1308653" y="1555681"/>
              <a:ext cx="1430688" cy="2025195"/>
            </a:xfrm>
            <a:custGeom>
              <a:rect b="b" l="l" r="r" t="t"/>
              <a:pathLst>
                <a:path extrusionOk="0" h="91700" w="64781">
                  <a:moveTo>
                    <a:pt x="6672" y="1"/>
                  </a:moveTo>
                  <a:cubicBezTo>
                    <a:pt x="5304" y="1"/>
                    <a:pt x="4771" y="468"/>
                    <a:pt x="4470" y="1769"/>
                  </a:cubicBezTo>
                  <a:cubicBezTo>
                    <a:pt x="4404" y="2169"/>
                    <a:pt x="4370" y="2569"/>
                    <a:pt x="4337" y="2969"/>
                  </a:cubicBezTo>
                  <a:cubicBezTo>
                    <a:pt x="4337" y="3203"/>
                    <a:pt x="4304" y="3436"/>
                    <a:pt x="4237" y="3637"/>
                  </a:cubicBezTo>
                  <a:cubicBezTo>
                    <a:pt x="3036" y="6639"/>
                    <a:pt x="1802" y="9641"/>
                    <a:pt x="601" y="12676"/>
                  </a:cubicBezTo>
                  <a:cubicBezTo>
                    <a:pt x="1" y="14178"/>
                    <a:pt x="501" y="14945"/>
                    <a:pt x="2035" y="15745"/>
                  </a:cubicBezTo>
                  <a:cubicBezTo>
                    <a:pt x="2569" y="16012"/>
                    <a:pt x="3170" y="16179"/>
                    <a:pt x="3703" y="16412"/>
                  </a:cubicBezTo>
                  <a:cubicBezTo>
                    <a:pt x="3903" y="16546"/>
                    <a:pt x="4070" y="16746"/>
                    <a:pt x="4137" y="16980"/>
                  </a:cubicBezTo>
                  <a:cubicBezTo>
                    <a:pt x="4170" y="17180"/>
                    <a:pt x="4170" y="17413"/>
                    <a:pt x="4137" y="17647"/>
                  </a:cubicBezTo>
                  <a:lnTo>
                    <a:pt x="4137" y="90499"/>
                  </a:lnTo>
                  <a:cubicBezTo>
                    <a:pt x="4137" y="91566"/>
                    <a:pt x="4237" y="91666"/>
                    <a:pt x="5338" y="91700"/>
                  </a:cubicBezTo>
                  <a:lnTo>
                    <a:pt x="6072" y="91700"/>
                  </a:lnTo>
                  <a:lnTo>
                    <a:pt x="32357" y="91666"/>
                  </a:lnTo>
                  <a:lnTo>
                    <a:pt x="59443" y="91666"/>
                  </a:lnTo>
                  <a:cubicBezTo>
                    <a:pt x="60644" y="91666"/>
                    <a:pt x="60711" y="91600"/>
                    <a:pt x="60711" y="90432"/>
                  </a:cubicBezTo>
                  <a:lnTo>
                    <a:pt x="60711" y="78123"/>
                  </a:lnTo>
                  <a:lnTo>
                    <a:pt x="60711" y="17246"/>
                  </a:lnTo>
                  <a:cubicBezTo>
                    <a:pt x="60711" y="16713"/>
                    <a:pt x="60811" y="16446"/>
                    <a:pt x="61378" y="16312"/>
                  </a:cubicBezTo>
                  <a:cubicBezTo>
                    <a:pt x="61978" y="16146"/>
                    <a:pt x="62545" y="15912"/>
                    <a:pt x="63112" y="15612"/>
                  </a:cubicBezTo>
                  <a:cubicBezTo>
                    <a:pt x="64380" y="14978"/>
                    <a:pt x="64780" y="14111"/>
                    <a:pt x="64280" y="12810"/>
                  </a:cubicBezTo>
                  <a:cubicBezTo>
                    <a:pt x="63212" y="9975"/>
                    <a:pt x="62112" y="7172"/>
                    <a:pt x="60977" y="4370"/>
                  </a:cubicBezTo>
                  <a:cubicBezTo>
                    <a:pt x="60711" y="3770"/>
                    <a:pt x="60544" y="3103"/>
                    <a:pt x="60477" y="2469"/>
                  </a:cubicBezTo>
                  <a:cubicBezTo>
                    <a:pt x="60277" y="268"/>
                    <a:pt x="59443" y="1"/>
                    <a:pt x="57942" y="1"/>
                  </a:cubicBezTo>
                  <a:cubicBezTo>
                    <a:pt x="49970" y="34"/>
                    <a:pt x="42031" y="34"/>
                    <a:pt x="34092" y="34"/>
                  </a:cubicBezTo>
                  <a:cubicBezTo>
                    <a:pt x="24952" y="34"/>
                    <a:pt x="15812" y="34"/>
                    <a:pt x="66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8"/>
            <p:cNvSpPr/>
            <p:nvPr/>
          </p:nvSpPr>
          <p:spPr>
            <a:xfrm>
              <a:off x="1413269" y="1898439"/>
              <a:ext cx="1223664" cy="1402486"/>
            </a:xfrm>
            <a:custGeom>
              <a:rect b="b" l="l" r="r" t="t"/>
              <a:pathLst>
                <a:path extrusionOk="0" h="63504" w="55407">
                  <a:moveTo>
                    <a:pt x="27691" y="0"/>
                  </a:moveTo>
                  <a:cubicBezTo>
                    <a:pt x="27537" y="0"/>
                    <a:pt x="27387" y="42"/>
                    <a:pt x="27253" y="125"/>
                  </a:cubicBezTo>
                  <a:cubicBezTo>
                    <a:pt x="25435" y="933"/>
                    <a:pt x="23606" y="1388"/>
                    <a:pt x="21768" y="1388"/>
                  </a:cubicBezTo>
                  <a:cubicBezTo>
                    <a:pt x="20267" y="1388"/>
                    <a:pt x="18760" y="1085"/>
                    <a:pt x="17246" y="425"/>
                  </a:cubicBezTo>
                  <a:cubicBezTo>
                    <a:pt x="17113" y="375"/>
                    <a:pt x="16971" y="350"/>
                    <a:pt x="16829" y="350"/>
                  </a:cubicBezTo>
                  <a:cubicBezTo>
                    <a:pt x="16687" y="350"/>
                    <a:pt x="16545" y="375"/>
                    <a:pt x="16412" y="425"/>
                  </a:cubicBezTo>
                  <a:cubicBezTo>
                    <a:pt x="15712" y="692"/>
                    <a:pt x="15078" y="1093"/>
                    <a:pt x="14377" y="1259"/>
                  </a:cubicBezTo>
                  <a:cubicBezTo>
                    <a:pt x="13402" y="1550"/>
                    <a:pt x="12439" y="1686"/>
                    <a:pt x="11489" y="1686"/>
                  </a:cubicBezTo>
                  <a:cubicBezTo>
                    <a:pt x="9710" y="1686"/>
                    <a:pt x="7979" y="1207"/>
                    <a:pt x="6305" y="359"/>
                  </a:cubicBezTo>
                  <a:cubicBezTo>
                    <a:pt x="6096" y="245"/>
                    <a:pt x="5877" y="185"/>
                    <a:pt x="5660" y="185"/>
                  </a:cubicBezTo>
                  <a:cubicBezTo>
                    <a:pt x="5494" y="185"/>
                    <a:pt x="5329" y="220"/>
                    <a:pt x="5171" y="292"/>
                  </a:cubicBezTo>
                  <a:cubicBezTo>
                    <a:pt x="4403" y="559"/>
                    <a:pt x="3570" y="759"/>
                    <a:pt x="2769" y="892"/>
                  </a:cubicBezTo>
                  <a:cubicBezTo>
                    <a:pt x="1868" y="1059"/>
                    <a:pt x="901" y="1059"/>
                    <a:pt x="0" y="1126"/>
                  </a:cubicBezTo>
                  <a:lnTo>
                    <a:pt x="0" y="63504"/>
                  </a:lnTo>
                  <a:lnTo>
                    <a:pt x="15378" y="63504"/>
                  </a:lnTo>
                  <a:lnTo>
                    <a:pt x="15378" y="62637"/>
                  </a:lnTo>
                  <a:cubicBezTo>
                    <a:pt x="15378" y="56966"/>
                    <a:pt x="15478" y="51295"/>
                    <a:pt x="15311" y="45624"/>
                  </a:cubicBezTo>
                  <a:cubicBezTo>
                    <a:pt x="15144" y="43790"/>
                    <a:pt x="16012" y="41989"/>
                    <a:pt x="17580" y="40988"/>
                  </a:cubicBezTo>
                  <a:cubicBezTo>
                    <a:pt x="18180" y="40521"/>
                    <a:pt x="18814" y="40121"/>
                    <a:pt x="19481" y="39754"/>
                  </a:cubicBezTo>
                  <a:cubicBezTo>
                    <a:pt x="21970" y="38457"/>
                    <a:pt x="24741" y="37786"/>
                    <a:pt x="27528" y="37786"/>
                  </a:cubicBezTo>
                  <a:cubicBezTo>
                    <a:pt x="28326" y="37786"/>
                    <a:pt x="29127" y="37841"/>
                    <a:pt x="29922" y="37952"/>
                  </a:cubicBezTo>
                  <a:cubicBezTo>
                    <a:pt x="33191" y="38319"/>
                    <a:pt x="36159" y="39420"/>
                    <a:pt x="38628" y="41688"/>
                  </a:cubicBezTo>
                  <a:cubicBezTo>
                    <a:pt x="39595" y="42489"/>
                    <a:pt x="40129" y="43690"/>
                    <a:pt x="40096" y="44957"/>
                  </a:cubicBezTo>
                  <a:cubicBezTo>
                    <a:pt x="39996" y="50895"/>
                    <a:pt x="40029" y="56832"/>
                    <a:pt x="40029" y="62770"/>
                  </a:cubicBezTo>
                  <a:cubicBezTo>
                    <a:pt x="40029" y="63004"/>
                    <a:pt x="40062" y="63237"/>
                    <a:pt x="40062" y="63471"/>
                  </a:cubicBezTo>
                  <a:lnTo>
                    <a:pt x="55407" y="63471"/>
                  </a:lnTo>
                  <a:lnTo>
                    <a:pt x="55407" y="1126"/>
                  </a:lnTo>
                  <a:cubicBezTo>
                    <a:pt x="55306" y="1093"/>
                    <a:pt x="55206" y="1093"/>
                    <a:pt x="55106" y="1059"/>
                  </a:cubicBezTo>
                  <a:cubicBezTo>
                    <a:pt x="54930" y="1066"/>
                    <a:pt x="54755" y="1069"/>
                    <a:pt x="54580" y="1069"/>
                  </a:cubicBezTo>
                  <a:cubicBezTo>
                    <a:pt x="52994" y="1069"/>
                    <a:pt x="51441" y="796"/>
                    <a:pt x="49969" y="225"/>
                  </a:cubicBezTo>
                  <a:cubicBezTo>
                    <a:pt x="49903" y="217"/>
                    <a:pt x="49836" y="213"/>
                    <a:pt x="49770" y="213"/>
                  </a:cubicBezTo>
                  <a:cubicBezTo>
                    <a:pt x="49571" y="213"/>
                    <a:pt x="49377" y="250"/>
                    <a:pt x="49202" y="325"/>
                  </a:cubicBezTo>
                  <a:cubicBezTo>
                    <a:pt x="48402" y="626"/>
                    <a:pt x="47601" y="1059"/>
                    <a:pt x="46767" y="1259"/>
                  </a:cubicBezTo>
                  <a:cubicBezTo>
                    <a:pt x="45708" y="1553"/>
                    <a:pt x="44663" y="1715"/>
                    <a:pt x="43637" y="1715"/>
                  </a:cubicBezTo>
                  <a:cubicBezTo>
                    <a:pt x="41981" y="1715"/>
                    <a:pt x="40373" y="1293"/>
                    <a:pt x="38828" y="325"/>
                  </a:cubicBezTo>
                  <a:cubicBezTo>
                    <a:pt x="38750" y="303"/>
                    <a:pt x="38672" y="292"/>
                    <a:pt x="38596" y="292"/>
                  </a:cubicBezTo>
                  <a:cubicBezTo>
                    <a:pt x="38443" y="292"/>
                    <a:pt x="38294" y="336"/>
                    <a:pt x="38161" y="425"/>
                  </a:cubicBezTo>
                  <a:cubicBezTo>
                    <a:pt x="36632" y="1085"/>
                    <a:pt x="35116" y="1388"/>
                    <a:pt x="33614" y="1388"/>
                  </a:cubicBezTo>
                  <a:cubicBezTo>
                    <a:pt x="31774" y="1388"/>
                    <a:pt x="29954" y="933"/>
                    <a:pt x="28154" y="125"/>
                  </a:cubicBezTo>
                  <a:cubicBezTo>
                    <a:pt x="28004" y="42"/>
                    <a:pt x="27845" y="0"/>
                    <a:pt x="276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8"/>
            <p:cNvSpPr/>
            <p:nvPr/>
          </p:nvSpPr>
          <p:spPr>
            <a:xfrm>
              <a:off x="1763934" y="2876578"/>
              <a:ext cx="523061" cy="692497"/>
            </a:xfrm>
            <a:custGeom>
              <a:rect b="b" l="l" r="r" t="t"/>
              <a:pathLst>
                <a:path extrusionOk="0" h="31356" w="23684">
                  <a:moveTo>
                    <a:pt x="0" y="0"/>
                  </a:moveTo>
                  <a:lnTo>
                    <a:pt x="0" y="31356"/>
                  </a:lnTo>
                  <a:lnTo>
                    <a:pt x="23684" y="31356"/>
                  </a:lnTo>
                  <a:lnTo>
                    <a:pt x="236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8"/>
            <p:cNvSpPr/>
            <p:nvPr/>
          </p:nvSpPr>
          <p:spPr>
            <a:xfrm>
              <a:off x="1413269" y="3311959"/>
              <a:ext cx="338166" cy="257114"/>
            </a:xfrm>
            <a:custGeom>
              <a:rect b="b" l="l" r="r" t="t"/>
              <a:pathLst>
                <a:path extrusionOk="0" h="11642" w="15312">
                  <a:moveTo>
                    <a:pt x="0" y="0"/>
                  </a:moveTo>
                  <a:lnTo>
                    <a:pt x="0" y="11642"/>
                  </a:lnTo>
                  <a:lnTo>
                    <a:pt x="15311" y="11642"/>
                  </a:lnTo>
                  <a:lnTo>
                    <a:pt x="153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8"/>
            <p:cNvSpPr/>
            <p:nvPr/>
          </p:nvSpPr>
          <p:spPr>
            <a:xfrm>
              <a:off x="2298765" y="3312688"/>
              <a:ext cx="338894" cy="256385"/>
            </a:xfrm>
            <a:custGeom>
              <a:rect b="b" l="l" r="r" t="t"/>
              <a:pathLst>
                <a:path extrusionOk="0" h="11609" w="15345">
                  <a:moveTo>
                    <a:pt x="1" y="1"/>
                  </a:moveTo>
                  <a:lnTo>
                    <a:pt x="1" y="11609"/>
                  </a:lnTo>
                  <a:lnTo>
                    <a:pt x="15345" y="11609"/>
                  </a:lnTo>
                  <a:lnTo>
                    <a:pt x="153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8"/>
            <p:cNvSpPr/>
            <p:nvPr/>
          </p:nvSpPr>
          <p:spPr>
            <a:xfrm>
              <a:off x="1413269" y="1564515"/>
              <a:ext cx="1222935" cy="59696"/>
            </a:xfrm>
            <a:custGeom>
              <a:rect b="b" l="l" r="r" t="t"/>
              <a:pathLst>
                <a:path extrusionOk="0" h="2703" w="55374">
                  <a:moveTo>
                    <a:pt x="1835" y="1"/>
                  </a:moveTo>
                  <a:cubicBezTo>
                    <a:pt x="868" y="1"/>
                    <a:pt x="501" y="234"/>
                    <a:pt x="200" y="1202"/>
                  </a:cubicBezTo>
                  <a:cubicBezTo>
                    <a:pt x="200" y="1235"/>
                    <a:pt x="200" y="1302"/>
                    <a:pt x="167" y="1335"/>
                  </a:cubicBezTo>
                  <a:cubicBezTo>
                    <a:pt x="67" y="1769"/>
                    <a:pt x="67" y="2203"/>
                    <a:pt x="0" y="2703"/>
                  </a:cubicBezTo>
                  <a:lnTo>
                    <a:pt x="55306" y="2703"/>
                  </a:lnTo>
                  <a:cubicBezTo>
                    <a:pt x="55373" y="2169"/>
                    <a:pt x="55306" y="1635"/>
                    <a:pt x="55140" y="1135"/>
                  </a:cubicBezTo>
                  <a:cubicBezTo>
                    <a:pt x="55040" y="835"/>
                    <a:pt x="54873" y="568"/>
                    <a:pt x="54673" y="335"/>
                  </a:cubicBezTo>
                  <a:cubicBezTo>
                    <a:pt x="54506" y="134"/>
                    <a:pt x="54239" y="34"/>
                    <a:pt x="540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8"/>
            <p:cNvSpPr/>
            <p:nvPr/>
          </p:nvSpPr>
          <p:spPr>
            <a:xfrm>
              <a:off x="1542179" y="1634171"/>
              <a:ext cx="297662" cy="225046"/>
            </a:xfrm>
            <a:custGeom>
              <a:rect b="b" l="l" r="r" t="t"/>
              <a:pathLst>
                <a:path extrusionOk="0" h="10190" w="13478">
                  <a:moveTo>
                    <a:pt x="3829" y="1"/>
                  </a:moveTo>
                  <a:cubicBezTo>
                    <a:pt x="3337" y="1"/>
                    <a:pt x="2929" y="372"/>
                    <a:pt x="2870" y="850"/>
                  </a:cubicBezTo>
                  <a:cubicBezTo>
                    <a:pt x="1969" y="3685"/>
                    <a:pt x="1068" y="6487"/>
                    <a:pt x="168" y="9289"/>
                  </a:cubicBezTo>
                  <a:cubicBezTo>
                    <a:pt x="101" y="9556"/>
                    <a:pt x="68" y="9823"/>
                    <a:pt x="1" y="10090"/>
                  </a:cubicBezTo>
                  <a:cubicBezTo>
                    <a:pt x="68" y="10123"/>
                    <a:pt x="134" y="10157"/>
                    <a:pt x="234" y="10157"/>
                  </a:cubicBezTo>
                  <a:cubicBezTo>
                    <a:pt x="3570" y="10190"/>
                    <a:pt x="6906" y="10190"/>
                    <a:pt x="10241" y="10190"/>
                  </a:cubicBezTo>
                  <a:cubicBezTo>
                    <a:pt x="10608" y="10190"/>
                    <a:pt x="10675" y="9990"/>
                    <a:pt x="10775" y="9656"/>
                  </a:cubicBezTo>
                  <a:cubicBezTo>
                    <a:pt x="11476" y="7088"/>
                    <a:pt x="12210" y="4519"/>
                    <a:pt x="12910" y="1984"/>
                  </a:cubicBezTo>
                  <a:cubicBezTo>
                    <a:pt x="13077" y="1350"/>
                    <a:pt x="13277" y="750"/>
                    <a:pt x="13477" y="49"/>
                  </a:cubicBezTo>
                  <a:lnTo>
                    <a:pt x="12643" y="49"/>
                  </a:lnTo>
                  <a:cubicBezTo>
                    <a:pt x="9774" y="49"/>
                    <a:pt x="6872" y="49"/>
                    <a:pt x="4004" y="16"/>
                  </a:cubicBezTo>
                  <a:cubicBezTo>
                    <a:pt x="3945" y="6"/>
                    <a:pt x="3886" y="1"/>
                    <a:pt x="382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8"/>
            <p:cNvSpPr/>
            <p:nvPr/>
          </p:nvSpPr>
          <p:spPr>
            <a:xfrm>
              <a:off x="2210359" y="1635253"/>
              <a:ext cx="296911" cy="223964"/>
            </a:xfrm>
            <a:custGeom>
              <a:rect b="b" l="l" r="r" t="t"/>
              <a:pathLst>
                <a:path extrusionOk="0" h="10141" w="13444">
                  <a:moveTo>
                    <a:pt x="568" y="0"/>
                  </a:moveTo>
                  <a:cubicBezTo>
                    <a:pt x="401" y="0"/>
                    <a:pt x="201" y="34"/>
                    <a:pt x="1" y="34"/>
                  </a:cubicBezTo>
                  <a:lnTo>
                    <a:pt x="201" y="801"/>
                  </a:lnTo>
                  <a:cubicBezTo>
                    <a:pt x="1035" y="3670"/>
                    <a:pt x="1869" y="6572"/>
                    <a:pt x="2636" y="9474"/>
                  </a:cubicBezTo>
                  <a:cubicBezTo>
                    <a:pt x="2769" y="9974"/>
                    <a:pt x="2970" y="10141"/>
                    <a:pt x="3470" y="10141"/>
                  </a:cubicBezTo>
                  <a:lnTo>
                    <a:pt x="13444" y="10141"/>
                  </a:lnTo>
                  <a:cubicBezTo>
                    <a:pt x="13444" y="10007"/>
                    <a:pt x="13410" y="9841"/>
                    <a:pt x="13377" y="9741"/>
                  </a:cubicBezTo>
                  <a:cubicBezTo>
                    <a:pt x="12410" y="6638"/>
                    <a:pt x="11442" y="3536"/>
                    <a:pt x="10475" y="434"/>
                  </a:cubicBezTo>
                  <a:cubicBezTo>
                    <a:pt x="10341" y="34"/>
                    <a:pt x="10041" y="0"/>
                    <a:pt x="967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8"/>
            <p:cNvSpPr/>
            <p:nvPr/>
          </p:nvSpPr>
          <p:spPr>
            <a:xfrm>
              <a:off x="1759517" y="2741949"/>
              <a:ext cx="526749" cy="123588"/>
            </a:xfrm>
            <a:custGeom>
              <a:rect b="b" l="l" r="r" t="t"/>
              <a:pathLst>
                <a:path extrusionOk="0" h="5596" w="23851">
                  <a:moveTo>
                    <a:pt x="12183" y="1"/>
                  </a:moveTo>
                  <a:cubicBezTo>
                    <a:pt x="11424" y="1"/>
                    <a:pt x="10654" y="44"/>
                    <a:pt x="9874" y="125"/>
                  </a:cubicBezTo>
                  <a:cubicBezTo>
                    <a:pt x="6505" y="492"/>
                    <a:pt x="3503" y="1726"/>
                    <a:pt x="1068" y="4161"/>
                  </a:cubicBezTo>
                  <a:cubicBezTo>
                    <a:pt x="701" y="4628"/>
                    <a:pt x="334" y="5095"/>
                    <a:pt x="0" y="5596"/>
                  </a:cubicBezTo>
                  <a:lnTo>
                    <a:pt x="23851" y="5596"/>
                  </a:lnTo>
                  <a:cubicBezTo>
                    <a:pt x="23617" y="4795"/>
                    <a:pt x="23250" y="4262"/>
                    <a:pt x="22083" y="3328"/>
                  </a:cubicBezTo>
                  <a:cubicBezTo>
                    <a:pt x="19109" y="960"/>
                    <a:pt x="15772" y="1"/>
                    <a:pt x="12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8"/>
            <p:cNvSpPr/>
            <p:nvPr/>
          </p:nvSpPr>
          <p:spPr>
            <a:xfrm>
              <a:off x="1788978" y="1635253"/>
              <a:ext cx="230612" cy="222506"/>
            </a:xfrm>
            <a:custGeom>
              <a:rect b="b" l="l" r="r" t="t"/>
              <a:pathLst>
                <a:path extrusionOk="0" h="10075" w="10442">
                  <a:moveTo>
                    <a:pt x="10441" y="0"/>
                  </a:moveTo>
                  <a:cubicBezTo>
                    <a:pt x="7973" y="0"/>
                    <a:pt x="5538" y="0"/>
                    <a:pt x="3103" y="34"/>
                  </a:cubicBezTo>
                  <a:cubicBezTo>
                    <a:pt x="2936" y="34"/>
                    <a:pt x="2669" y="300"/>
                    <a:pt x="2602" y="501"/>
                  </a:cubicBezTo>
                  <a:cubicBezTo>
                    <a:pt x="1768" y="3503"/>
                    <a:pt x="934" y="6505"/>
                    <a:pt x="101" y="9507"/>
                  </a:cubicBezTo>
                  <a:cubicBezTo>
                    <a:pt x="67" y="9674"/>
                    <a:pt x="34" y="9874"/>
                    <a:pt x="0" y="10074"/>
                  </a:cubicBezTo>
                  <a:lnTo>
                    <a:pt x="10441" y="10074"/>
                  </a:lnTo>
                  <a:lnTo>
                    <a:pt x="10441"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8"/>
            <p:cNvSpPr/>
            <p:nvPr/>
          </p:nvSpPr>
          <p:spPr>
            <a:xfrm>
              <a:off x="2030610" y="1635253"/>
              <a:ext cx="233549" cy="222506"/>
            </a:xfrm>
            <a:custGeom>
              <a:rect b="b" l="l" r="r" t="t"/>
              <a:pathLst>
                <a:path extrusionOk="0" h="10075" w="10575">
                  <a:moveTo>
                    <a:pt x="34" y="0"/>
                  </a:moveTo>
                  <a:lnTo>
                    <a:pt x="1" y="10074"/>
                  </a:lnTo>
                  <a:lnTo>
                    <a:pt x="10575" y="10074"/>
                  </a:lnTo>
                  <a:cubicBezTo>
                    <a:pt x="9607" y="6738"/>
                    <a:pt x="8707" y="3536"/>
                    <a:pt x="7773" y="300"/>
                  </a:cubicBezTo>
                  <a:cubicBezTo>
                    <a:pt x="7673" y="134"/>
                    <a:pt x="7506" y="34"/>
                    <a:pt x="733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8"/>
            <p:cNvSpPr/>
            <p:nvPr/>
          </p:nvSpPr>
          <p:spPr>
            <a:xfrm>
              <a:off x="1328552" y="1634326"/>
              <a:ext cx="274804" cy="223434"/>
            </a:xfrm>
            <a:custGeom>
              <a:rect b="b" l="l" r="r" t="t"/>
              <a:pathLst>
                <a:path extrusionOk="0" h="10117" w="12443">
                  <a:moveTo>
                    <a:pt x="4376" y="0"/>
                  </a:moveTo>
                  <a:cubicBezTo>
                    <a:pt x="3926" y="0"/>
                    <a:pt x="3528" y="319"/>
                    <a:pt x="3436" y="776"/>
                  </a:cubicBezTo>
                  <a:cubicBezTo>
                    <a:pt x="2369" y="3611"/>
                    <a:pt x="1268" y="6447"/>
                    <a:pt x="167" y="9282"/>
                  </a:cubicBezTo>
                  <a:cubicBezTo>
                    <a:pt x="100" y="9549"/>
                    <a:pt x="34" y="9849"/>
                    <a:pt x="0" y="10116"/>
                  </a:cubicBezTo>
                  <a:lnTo>
                    <a:pt x="9140" y="10116"/>
                  </a:lnTo>
                  <a:lnTo>
                    <a:pt x="12442" y="42"/>
                  </a:lnTo>
                  <a:lnTo>
                    <a:pt x="11642" y="9"/>
                  </a:lnTo>
                  <a:cubicBezTo>
                    <a:pt x="10063" y="9"/>
                    <a:pt x="8484" y="24"/>
                    <a:pt x="6895" y="24"/>
                  </a:cubicBezTo>
                  <a:cubicBezTo>
                    <a:pt x="6101" y="24"/>
                    <a:pt x="5304" y="20"/>
                    <a:pt x="4503" y="9"/>
                  </a:cubicBezTo>
                  <a:cubicBezTo>
                    <a:pt x="4461" y="3"/>
                    <a:pt x="4418" y="0"/>
                    <a:pt x="4376"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8"/>
            <p:cNvSpPr/>
            <p:nvPr/>
          </p:nvSpPr>
          <p:spPr>
            <a:xfrm>
              <a:off x="2446844" y="1635253"/>
              <a:ext cx="274804" cy="222506"/>
            </a:xfrm>
            <a:custGeom>
              <a:rect b="b" l="l" r="r" t="t"/>
              <a:pathLst>
                <a:path extrusionOk="0" h="10075" w="12443">
                  <a:moveTo>
                    <a:pt x="668" y="0"/>
                  </a:moveTo>
                  <a:cubicBezTo>
                    <a:pt x="467" y="0"/>
                    <a:pt x="267" y="34"/>
                    <a:pt x="0" y="34"/>
                  </a:cubicBezTo>
                  <a:lnTo>
                    <a:pt x="3303" y="10074"/>
                  </a:lnTo>
                  <a:lnTo>
                    <a:pt x="12443" y="10074"/>
                  </a:lnTo>
                  <a:cubicBezTo>
                    <a:pt x="12409" y="9874"/>
                    <a:pt x="12376" y="9641"/>
                    <a:pt x="12309" y="9440"/>
                  </a:cubicBezTo>
                  <a:cubicBezTo>
                    <a:pt x="11175" y="6438"/>
                    <a:pt x="10008" y="3469"/>
                    <a:pt x="8873" y="467"/>
                  </a:cubicBezTo>
                  <a:cubicBezTo>
                    <a:pt x="8740" y="67"/>
                    <a:pt x="8440" y="0"/>
                    <a:pt x="803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8"/>
            <p:cNvSpPr/>
            <p:nvPr/>
          </p:nvSpPr>
          <p:spPr>
            <a:xfrm>
              <a:off x="1538513" y="1868050"/>
              <a:ext cx="243112" cy="58415"/>
            </a:xfrm>
            <a:custGeom>
              <a:rect b="b" l="l" r="r" t="t"/>
              <a:pathLst>
                <a:path extrusionOk="0" h="2645" w="11008">
                  <a:moveTo>
                    <a:pt x="234" y="0"/>
                  </a:moveTo>
                  <a:cubicBezTo>
                    <a:pt x="0" y="567"/>
                    <a:pt x="300" y="1234"/>
                    <a:pt x="867" y="1435"/>
                  </a:cubicBezTo>
                  <a:cubicBezTo>
                    <a:pt x="2402" y="2168"/>
                    <a:pt x="4036" y="2569"/>
                    <a:pt x="5737" y="2635"/>
                  </a:cubicBezTo>
                  <a:cubicBezTo>
                    <a:pt x="5871" y="2641"/>
                    <a:pt x="6004" y="2644"/>
                    <a:pt x="6138" y="2644"/>
                  </a:cubicBezTo>
                  <a:cubicBezTo>
                    <a:pt x="7471" y="2644"/>
                    <a:pt x="8794" y="2341"/>
                    <a:pt x="10007" y="1735"/>
                  </a:cubicBezTo>
                  <a:cubicBezTo>
                    <a:pt x="10975" y="1268"/>
                    <a:pt x="11008" y="1134"/>
                    <a:pt x="10808"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8"/>
            <p:cNvSpPr/>
            <p:nvPr/>
          </p:nvSpPr>
          <p:spPr>
            <a:xfrm>
              <a:off x="2269303" y="1865842"/>
              <a:ext cx="240925" cy="60049"/>
            </a:xfrm>
            <a:custGeom>
              <a:rect b="b" l="l" r="r" t="t"/>
              <a:pathLst>
                <a:path extrusionOk="0" h="2719" w="10909">
                  <a:moveTo>
                    <a:pt x="701" y="0"/>
                  </a:moveTo>
                  <a:cubicBezTo>
                    <a:pt x="401" y="0"/>
                    <a:pt x="200" y="67"/>
                    <a:pt x="134" y="234"/>
                  </a:cubicBezTo>
                  <a:cubicBezTo>
                    <a:pt x="67" y="367"/>
                    <a:pt x="34" y="500"/>
                    <a:pt x="34" y="667"/>
                  </a:cubicBezTo>
                  <a:cubicBezTo>
                    <a:pt x="0" y="1068"/>
                    <a:pt x="200" y="1468"/>
                    <a:pt x="601" y="1635"/>
                  </a:cubicBezTo>
                  <a:cubicBezTo>
                    <a:pt x="968" y="1801"/>
                    <a:pt x="1335" y="2002"/>
                    <a:pt x="1735" y="2168"/>
                  </a:cubicBezTo>
                  <a:cubicBezTo>
                    <a:pt x="2851" y="2545"/>
                    <a:pt x="3946" y="2719"/>
                    <a:pt x="5026" y="2719"/>
                  </a:cubicBezTo>
                  <a:cubicBezTo>
                    <a:pt x="6721" y="2719"/>
                    <a:pt x="8377" y="2289"/>
                    <a:pt x="10007" y="1535"/>
                  </a:cubicBezTo>
                  <a:cubicBezTo>
                    <a:pt x="10608" y="1268"/>
                    <a:pt x="10908" y="901"/>
                    <a:pt x="10741" y="200"/>
                  </a:cubicBezTo>
                  <a:cubicBezTo>
                    <a:pt x="10741" y="134"/>
                    <a:pt x="10708" y="67"/>
                    <a:pt x="10708" y="0"/>
                  </a:cubicBezTo>
                  <a:lnTo>
                    <a:pt x="8440" y="0"/>
                  </a:lnTo>
                  <a:cubicBezTo>
                    <a:pt x="6705" y="0"/>
                    <a:pt x="4985" y="15"/>
                    <a:pt x="3271" y="15"/>
                  </a:cubicBezTo>
                  <a:cubicBezTo>
                    <a:pt x="2413" y="15"/>
                    <a:pt x="1557" y="11"/>
                    <a:pt x="701"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8"/>
            <p:cNvSpPr/>
            <p:nvPr/>
          </p:nvSpPr>
          <p:spPr>
            <a:xfrm>
              <a:off x="1786770" y="1868050"/>
              <a:ext cx="237237" cy="49316"/>
            </a:xfrm>
            <a:custGeom>
              <a:rect b="b" l="l" r="r" t="t"/>
              <a:pathLst>
                <a:path extrusionOk="0" h="2233" w="10742">
                  <a:moveTo>
                    <a:pt x="0" y="0"/>
                  </a:moveTo>
                  <a:cubicBezTo>
                    <a:pt x="67" y="400"/>
                    <a:pt x="67" y="834"/>
                    <a:pt x="267" y="1068"/>
                  </a:cubicBezTo>
                  <a:cubicBezTo>
                    <a:pt x="601" y="1368"/>
                    <a:pt x="968" y="1601"/>
                    <a:pt x="1435" y="1701"/>
                  </a:cubicBezTo>
                  <a:cubicBezTo>
                    <a:pt x="2594" y="2056"/>
                    <a:pt x="3787" y="2232"/>
                    <a:pt x="4976" y="2232"/>
                  </a:cubicBezTo>
                  <a:cubicBezTo>
                    <a:pt x="6697" y="2232"/>
                    <a:pt x="8410" y="1864"/>
                    <a:pt x="10008" y="1134"/>
                  </a:cubicBezTo>
                  <a:cubicBezTo>
                    <a:pt x="10508" y="1001"/>
                    <a:pt x="10741" y="434"/>
                    <a:pt x="10541"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8"/>
            <p:cNvSpPr/>
            <p:nvPr/>
          </p:nvSpPr>
          <p:spPr>
            <a:xfrm>
              <a:off x="2026193" y="1868050"/>
              <a:ext cx="237966" cy="49227"/>
            </a:xfrm>
            <a:custGeom>
              <a:rect b="b" l="l" r="r" t="t"/>
              <a:pathLst>
                <a:path extrusionOk="0" h="2229" w="10775">
                  <a:moveTo>
                    <a:pt x="201" y="0"/>
                  </a:moveTo>
                  <a:cubicBezTo>
                    <a:pt x="0" y="634"/>
                    <a:pt x="334" y="968"/>
                    <a:pt x="834" y="1168"/>
                  </a:cubicBezTo>
                  <a:cubicBezTo>
                    <a:pt x="2393" y="1861"/>
                    <a:pt x="4077" y="2229"/>
                    <a:pt x="5778" y="2229"/>
                  </a:cubicBezTo>
                  <a:cubicBezTo>
                    <a:pt x="6042" y="2229"/>
                    <a:pt x="6307" y="2220"/>
                    <a:pt x="6572" y="2202"/>
                  </a:cubicBezTo>
                  <a:cubicBezTo>
                    <a:pt x="7806" y="2202"/>
                    <a:pt x="9007" y="1902"/>
                    <a:pt x="10074" y="1368"/>
                  </a:cubicBezTo>
                  <a:cubicBezTo>
                    <a:pt x="10708" y="1001"/>
                    <a:pt x="10775" y="601"/>
                    <a:pt x="10641"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8"/>
            <p:cNvSpPr/>
            <p:nvPr/>
          </p:nvSpPr>
          <p:spPr>
            <a:xfrm>
              <a:off x="1330009" y="1868050"/>
              <a:ext cx="204838" cy="44148"/>
            </a:xfrm>
            <a:custGeom>
              <a:rect b="b" l="l" r="r" t="t"/>
              <a:pathLst>
                <a:path extrusionOk="0" h="1999" w="9275">
                  <a:moveTo>
                    <a:pt x="1" y="0"/>
                  </a:moveTo>
                  <a:cubicBezTo>
                    <a:pt x="68" y="100"/>
                    <a:pt x="101" y="234"/>
                    <a:pt x="201" y="334"/>
                  </a:cubicBezTo>
                  <a:cubicBezTo>
                    <a:pt x="535" y="801"/>
                    <a:pt x="1035" y="1168"/>
                    <a:pt x="1602" y="1334"/>
                  </a:cubicBezTo>
                  <a:cubicBezTo>
                    <a:pt x="2663" y="1810"/>
                    <a:pt x="3725" y="1999"/>
                    <a:pt x="4786" y="1999"/>
                  </a:cubicBezTo>
                  <a:cubicBezTo>
                    <a:pt x="5959" y="1999"/>
                    <a:pt x="7133" y="1767"/>
                    <a:pt x="8307" y="1435"/>
                  </a:cubicBezTo>
                  <a:cubicBezTo>
                    <a:pt x="9241" y="1134"/>
                    <a:pt x="9274" y="1101"/>
                    <a:pt x="9174" y="134"/>
                  </a:cubicBezTo>
                  <a:lnTo>
                    <a:pt x="9174"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8"/>
            <p:cNvSpPr/>
            <p:nvPr/>
          </p:nvSpPr>
          <p:spPr>
            <a:xfrm>
              <a:off x="2513872" y="1867299"/>
              <a:ext cx="207047" cy="44457"/>
            </a:xfrm>
            <a:custGeom>
              <a:rect b="b" l="l" r="r" t="t"/>
              <a:pathLst>
                <a:path extrusionOk="0" h="2013" w="9375">
                  <a:moveTo>
                    <a:pt x="1" y="1"/>
                  </a:moveTo>
                  <a:cubicBezTo>
                    <a:pt x="134" y="501"/>
                    <a:pt x="168" y="1102"/>
                    <a:pt x="401" y="1168"/>
                  </a:cubicBezTo>
                  <a:cubicBezTo>
                    <a:pt x="1758" y="1692"/>
                    <a:pt x="3126" y="2012"/>
                    <a:pt x="4493" y="2012"/>
                  </a:cubicBezTo>
                  <a:cubicBezTo>
                    <a:pt x="5478" y="2012"/>
                    <a:pt x="6462" y="1846"/>
                    <a:pt x="7440" y="1469"/>
                  </a:cubicBezTo>
                  <a:cubicBezTo>
                    <a:pt x="7740" y="1368"/>
                    <a:pt x="8073" y="1235"/>
                    <a:pt x="8374" y="1068"/>
                  </a:cubicBezTo>
                  <a:cubicBezTo>
                    <a:pt x="8740" y="801"/>
                    <a:pt x="9074" y="501"/>
                    <a:pt x="9374" y="168"/>
                  </a:cubicBezTo>
                  <a:lnTo>
                    <a:pt x="9274"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8"/>
            <p:cNvSpPr/>
            <p:nvPr/>
          </p:nvSpPr>
          <p:spPr>
            <a:xfrm>
              <a:off x="1309382" y="1555681"/>
              <a:ext cx="1430688" cy="2024466"/>
            </a:xfrm>
            <a:custGeom>
              <a:rect b="b" l="l" r="r" t="t"/>
              <a:pathLst>
                <a:path extrusionOk="0" h="91667" w="64781">
                  <a:moveTo>
                    <a:pt x="42231" y="386"/>
                  </a:moveTo>
                  <a:cubicBezTo>
                    <a:pt x="47724" y="386"/>
                    <a:pt x="53217" y="401"/>
                    <a:pt x="58710" y="401"/>
                  </a:cubicBezTo>
                  <a:cubicBezTo>
                    <a:pt x="58976" y="434"/>
                    <a:pt x="59210" y="534"/>
                    <a:pt x="59377" y="735"/>
                  </a:cubicBezTo>
                  <a:cubicBezTo>
                    <a:pt x="59910" y="1402"/>
                    <a:pt x="60144" y="2236"/>
                    <a:pt x="60010" y="3103"/>
                  </a:cubicBezTo>
                  <a:lnTo>
                    <a:pt x="4704" y="3103"/>
                  </a:lnTo>
                  <a:cubicBezTo>
                    <a:pt x="4738" y="2569"/>
                    <a:pt x="4838" y="2069"/>
                    <a:pt x="4938" y="1602"/>
                  </a:cubicBezTo>
                  <a:cubicBezTo>
                    <a:pt x="5205" y="634"/>
                    <a:pt x="5572" y="401"/>
                    <a:pt x="6572" y="401"/>
                  </a:cubicBezTo>
                  <a:lnTo>
                    <a:pt x="33992" y="401"/>
                  </a:lnTo>
                  <a:cubicBezTo>
                    <a:pt x="36738" y="390"/>
                    <a:pt x="39485" y="386"/>
                    <a:pt x="42231" y="386"/>
                  </a:cubicBezTo>
                  <a:close/>
                  <a:moveTo>
                    <a:pt x="32124" y="3603"/>
                  </a:moveTo>
                  <a:lnTo>
                    <a:pt x="32091" y="13677"/>
                  </a:lnTo>
                  <a:lnTo>
                    <a:pt x="21683" y="13677"/>
                  </a:lnTo>
                  <a:cubicBezTo>
                    <a:pt x="21716" y="13477"/>
                    <a:pt x="21716" y="13277"/>
                    <a:pt x="21783" y="13110"/>
                  </a:cubicBezTo>
                  <a:cubicBezTo>
                    <a:pt x="22617" y="10108"/>
                    <a:pt x="23451" y="7106"/>
                    <a:pt x="24285" y="4104"/>
                  </a:cubicBezTo>
                  <a:cubicBezTo>
                    <a:pt x="24352" y="3903"/>
                    <a:pt x="24619" y="3637"/>
                    <a:pt x="24785" y="3637"/>
                  </a:cubicBezTo>
                  <a:cubicBezTo>
                    <a:pt x="27220" y="3603"/>
                    <a:pt x="29655" y="3603"/>
                    <a:pt x="32124" y="3603"/>
                  </a:cubicBezTo>
                  <a:close/>
                  <a:moveTo>
                    <a:pt x="39963" y="3603"/>
                  </a:moveTo>
                  <a:cubicBezTo>
                    <a:pt x="40163" y="3637"/>
                    <a:pt x="40296" y="3770"/>
                    <a:pt x="40396" y="3903"/>
                  </a:cubicBezTo>
                  <a:cubicBezTo>
                    <a:pt x="41330" y="7139"/>
                    <a:pt x="42231" y="10341"/>
                    <a:pt x="43198" y="13677"/>
                  </a:cubicBezTo>
                  <a:lnTo>
                    <a:pt x="32624" y="13677"/>
                  </a:lnTo>
                  <a:lnTo>
                    <a:pt x="32624" y="3603"/>
                  </a:lnTo>
                  <a:close/>
                  <a:moveTo>
                    <a:pt x="59543" y="3603"/>
                  </a:moveTo>
                  <a:cubicBezTo>
                    <a:pt x="59910" y="3603"/>
                    <a:pt x="60211" y="3670"/>
                    <a:pt x="60377" y="4070"/>
                  </a:cubicBezTo>
                  <a:cubicBezTo>
                    <a:pt x="61478" y="7072"/>
                    <a:pt x="62646" y="10075"/>
                    <a:pt x="63780" y="13043"/>
                  </a:cubicBezTo>
                  <a:cubicBezTo>
                    <a:pt x="63847" y="13244"/>
                    <a:pt x="63880" y="13477"/>
                    <a:pt x="63913" y="13677"/>
                  </a:cubicBezTo>
                  <a:lnTo>
                    <a:pt x="54773" y="13677"/>
                  </a:lnTo>
                  <a:lnTo>
                    <a:pt x="51504" y="3637"/>
                  </a:lnTo>
                  <a:cubicBezTo>
                    <a:pt x="51738" y="3637"/>
                    <a:pt x="51938" y="3603"/>
                    <a:pt x="52138" y="3603"/>
                  </a:cubicBezTo>
                  <a:close/>
                  <a:moveTo>
                    <a:pt x="5210" y="3595"/>
                  </a:moveTo>
                  <a:cubicBezTo>
                    <a:pt x="5252" y="3595"/>
                    <a:pt x="5295" y="3598"/>
                    <a:pt x="5338" y="3603"/>
                  </a:cubicBezTo>
                  <a:cubicBezTo>
                    <a:pt x="6128" y="3614"/>
                    <a:pt x="6921" y="3618"/>
                    <a:pt x="7715" y="3618"/>
                  </a:cubicBezTo>
                  <a:cubicBezTo>
                    <a:pt x="9304" y="3618"/>
                    <a:pt x="10898" y="3603"/>
                    <a:pt x="12477" y="3603"/>
                  </a:cubicBezTo>
                  <a:lnTo>
                    <a:pt x="13277" y="3603"/>
                  </a:lnTo>
                  <a:lnTo>
                    <a:pt x="9975" y="13711"/>
                  </a:lnTo>
                  <a:lnTo>
                    <a:pt x="835" y="13711"/>
                  </a:lnTo>
                  <a:cubicBezTo>
                    <a:pt x="868" y="13410"/>
                    <a:pt x="935" y="13143"/>
                    <a:pt x="1002" y="12877"/>
                  </a:cubicBezTo>
                  <a:cubicBezTo>
                    <a:pt x="2102" y="10041"/>
                    <a:pt x="3203" y="7206"/>
                    <a:pt x="4271" y="4337"/>
                  </a:cubicBezTo>
                  <a:cubicBezTo>
                    <a:pt x="4362" y="3910"/>
                    <a:pt x="4760" y="3595"/>
                    <a:pt x="5210" y="3595"/>
                  </a:cubicBezTo>
                  <a:close/>
                  <a:moveTo>
                    <a:pt x="14386" y="3562"/>
                  </a:moveTo>
                  <a:cubicBezTo>
                    <a:pt x="14427" y="3562"/>
                    <a:pt x="14469" y="3565"/>
                    <a:pt x="14511" y="3570"/>
                  </a:cubicBezTo>
                  <a:cubicBezTo>
                    <a:pt x="17413" y="3603"/>
                    <a:pt x="20282" y="3603"/>
                    <a:pt x="23184" y="3603"/>
                  </a:cubicBezTo>
                  <a:lnTo>
                    <a:pt x="24018" y="3603"/>
                  </a:lnTo>
                  <a:cubicBezTo>
                    <a:pt x="23818" y="4304"/>
                    <a:pt x="23618" y="4904"/>
                    <a:pt x="23451" y="5538"/>
                  </a:cubicBezTo>
                  <a:cubicBezTo>
                    <a:pt x="22717" y="8106"/>
                    <a:pt x="22017" y="10675"/>
                    <a:pt x="21316" y="13244"/>
                  </a:cubicBezTo>
                  <a:cubicBezTo>
                    <a:pt x="21216" y="13544"/>
                    <a:pt x="21149" y="13744"/>
                    <a:pt x="20749" y="13744"/>
                  </a:cubicBezTo>
                  <a:cubicBezTo>
                    <a:pt x="17413" y="13711"/>
                    <a:pt x="14078" y="13711"/>
                    <a:pt x="10742" y="13711"/>
                  </a:cubicBezTo>
                  <a:cubicBezTo>
                    <a:pt x="10675" y="13711"/>
                    <a:pt x="10609" y="13677"/>
                    <a:pt x="10542" y="13644"/>
                  </a:cubicBezTo>
                  <a:cubicBezTo>
                    <a:pt x="10609" y="13377"/>
                    <a:pt x="10675" y="13110"/>
                    <a:pt x="10709" y="12843"/>
                  </a:cubicBezTo>
                  <a:cubicBezTo>
                    <a:pt x="11609" y="10041"/>
                    <a:pt x="12510" y="7239"/>
                    <a:pt x="13377" y="4404"/>
                  </a:cubicBezTo>
                  <a:cubicBezTo>
                    <a:pt x="13469" y="3912"/>
                    <a:pt x="13901" y="3562"/>
                    <a:pt x="14386" y="3562"/>
                  </a:cubicBezTo>
                  <a:close/>
                  <a:moveTo>
                    <a:pt x="50470" y="3570"/>
                  </a:moveTo>
                  <a:cubicBezTo>
                    <a:pt x="50837" y="3570"/>
                    <a:pt x="51137" y="3603"/>
                    <a:pt x="51238" y="4037"/>
                  </a:cubicBezTo>
                  <a:cubicBezTo>
                    <a:pt x="52205" y="7139"/>
                    <a:pt x="53206" y="10208"/>
                    <a:pt x="54173" y="13310"/>
                  </a:cubicBezTo>
                  <a:cubicBezTo>
                    <a:pt x="54206" y="13444"/>
                    <a:pt x="54206" y="13577"/>
                    <a:pt x="54206" y="13744"/>
                  </a:cubicBezTo>
                  <a:lnTo>
                    <a:pt x="53539" y="13711"/>
                  </a:lnTo>
                  <a:cubicBezTo>
                    <a:pt x="51493" y="13711"/>
                    <a:pt x="49433" y="13696"/>
                    <a:pt x="47367" y="13696"/>
                  </a:cubicBezTo>
                  <a:cubicBezTo>
                    <a:pt x="46334" y="13696"/>
                    <a:pt x="45300" y="13699"/>
                    <a:pt x="44266" y="13711"/>
                  </a:cubicBezTo>
                  <a:cubicBezTo>
                    <a:pt x="43732" y="13711"/>
                    <a:pt x="43565" y="13544"/>
                    <a:pt x="43432" y="13043"/>
                  </a:cubicBezTo>
                  <a:cubicBezTo>
                    <a:pt x="42665" y="10141"/>
                    <a:pt x="41831" y="7273"/>
                    <a:pt x="40997" y="4404"/>
                  </a:cubicBezTo>
                  <a:lnTo>
                    <a:pt x="40797" y="3637"/>
                  </a:lnTo>
                  <a:cubicBezTo>
                    <a:pt x="40997" y="3603"/>
                    <a:pt x="41164" y="3570"/>
                    <a:pt x="41330" y="3570"/>
                  </a:cubicBezTo>
                  <a:close/>
                  <a:moveTo>
                    <a:pt x="10108" y="14144"/>
                  </a:moveTo>
                  <a:cubicBezTo>
                    <a:pt x="10208" y="15245"/>
                    <a:pt x="10208" y="15278"/>
                    <a:pt x="9208" y="15545"/>
                  </a:cubicBezTo>
                  <a:cubicBezTo>
                    <a:pt x="8034" y="15896"/>
                    <a:pt x="6860" y="16126"/>
                    <a:pt x="5686" y="16126"/>
                  </a:cubicBezTo>
                  <a:cubicBezTo>
                    <a:pt x="4625" y="16126"/>
                    <a:pt x="3564" y="15938"/>
                    <a:pt x="2503" y="15478"/>
                  </a:cubicBezTo>
                  <a:cubicBezTo>
                    <a:pt x="1836" y="15245"/>
                    <a:pt x="1269" y="14778"/>
                    <a:pt x="935" y="14144"/>
                  </a:cubicBezTo>
                  <a:close/>
                  <a:moveTo>
                    <a:pt x="63780" y="14144"/>
                  </a:moveTo>
                  <a:lnTo>
                    <a:pt x="63847" y="14278"/>
                  </a:lnTo>
                  <a:cubicBezTo>
                    <a:pt x="63580" y="14611"/>
                    <a:pt x="63246" y="14911"/>
                    <a:pt x="62879" y="15178"/>
                  </a:cubicBezTo>
                  <a:cubicBezTo>
                    <a:pt x="61589" y="15848"/>
                    <a:pt x="60291" y="16133"/>
                    <a:pt x="58990" y="16133"/>
                  </a:cubicBezTo>
                  <a:cubicBezTo>
                    <a:pt x="57632" y="16133"/>
                    <a:pt x="56269" y="15823"/>
                    <a:pt x="54907" y="15312"/>
                  </a:cubicBezTo>
                  <a:cubicBezTo>
                    <a:pt x="54673" y="15212"/>
                    <a:pt x="54640" y="14611"/>
                    <a:pt x="54473" y="14144"/>
                  </a:cubicBezTo>
                  <a:close/>
                  <a:moveTo>
                    <a:pt x="43098" y="14144"/>
                  </a:moveTo>
                  <a:cubicBezTo>
                    <a:pt x="43232" y="14745"/>
                    <a:pt x="43165" y="15145"/>
                    <a:pt x="42498" y="15512"/>
                  </a:cubicBezTo>
                  <a:cubicBezTo>
                    <a:pt x="41431" y="16079"/>
                    <a:pt x="40230" y="16346"/>
                    <a:pt x="38995" y="16346"/>
                  </a:cubicBezTo>
                  <a:cubicBezTo>
                    <a:pt x="38714" y="16365"/>
                    <a:pt x="38433" y="16374"/>
                    <a:pt x="38152" y="16374"/>
                  </a:cubicBezTo>
                  <a:cubicBezTo>
                    <a:pt x="36468" y="16374"/>
                    <a:pt x="34797" y="16031"/>
                    <a:pt x="33225" y="15345"/>
                  </a:cubicBezTo>
                  <a:cubicBezTo>
                    <a:pt x="32724" y="15112"/>
                    <a:pt x="32424" y="14811"/>
                    <a:pt x="32624" y="14144"/>
                  </a:cubicBezTo>
                  <a:close/>
                  <a:moveTo>
                    <a:pt x="32091" y="14144"/>
                  </a:moveTo>
                  <a:cubicBezTo>
                    <a:pt x="32324" y="14611"/>
                    <a:pt x="32091" y="15145"/>
                    <a:pt x="31590" y="15312"/>
                  </a:cubicBezTo>
                  <a:cubicBezTo>
                    <a:pt x="29985" y="16025"/>
                    <a:pt x="28250" y="16385"/>
                    <a:pt x="26512" y="16385"/>
                  </a:cubicBezTo>
                  <a:cubicBezTo>
                    <a:pt x="25324" y="16385"/>
                    <a:pt x="24135" y="16217"/>
                    <a:pt x="22984" y="15879"/>
                  </a:cubicBezTo>
                  <a:cubicBezTo>
                    <a:pt x="22550" y="15745"/>
                    <a:pt x="22150" y="15545"/>
                    <a:pt x="21817" y="15212"/>
                  </a:cubicBezTo>
                  <a:cubicBezTo>
                    <a:pt x="21616" y="15011"/>
                    <a:pt x="21650" y="14544"/>
                    <a:pt x="21550" y="14144"/>
                  </a:cubicBezTo>
                  <a:close/>
                  <a:moveTo>
                    <a:pt x="21183" y="14144"/>
                  </a:moveTo>
                  <a:cubicBezTo>
                    <a:pt x="21383" y="15278"/>
                    <a:pt x="21350" y="15412"/>
                    <a:pt x="20382" y="15879"/>
                  </a:cubicBezTo>
                  <a:cubicBezTo>
                    <a:pt x="19169" y="16485"/>
                    <a:pt x="17846" y="16788"/>
                    <a:pt x="16513" y="16788"/>
                  </a:cubicBezTo>
                  <a:cubicBezTo>
                    <a:pt x="16379" y="16788"/>
                    <a:pt x="16246" y="16785"/>
                    <a:pt x="16112" y="16779"/>
                  </a:cubicBezTo>
                  <a:cubicBezTo>
                    <a:pt x="14411" y="16713"/>
                    <a:pt x="12777" y="16312"/>
                    <a:pt x="11276" y="15545"/>
                  </a:cubicBezTo>
                  <a:cubicBezTo>
                    <a:pt x="10675" y="15378"/>
                    <a:pt x="10375" y="14711"/>
                    <a:pt x="10609" y="14144"/>
                  </a:cubicBezTo>
                  <a:close/>
                  <a:moveTo>
                    <a:pt x="54173" y="14077"/>
                  </a:moveTo>
                  <a:cubicBezTo>
                    <a:pt x="54406" y="14911"/>
                    <a:pt x="54140" y="15278"/>
                    <a:pt x="53439" y="15612"/>
                  </a:cubicBezTo>
                  <a:cubicBezTo>
                    <a:pt x="51809" y="16366"/>
                    <a:pt x="50153" y="16796"/>
                    <a:pt x="48458" y="16796"/>
                  </a:cubicBezTo>
                  <a:cubicBezTo>
                    <a:pt x="47378" y="16796"/>
                    <a:pt x="46282" y="16622"/>
                    <a:pt x="45167" y="16246"/>
                  </a:cubicBezTo>
                  <a:cubicBezTo>
                    <a:pt x="44800" y="16079"/>
                    <a:pt x="44399" y="15912"/>
                    <a:pt x="44032" y="15712"/>
                  </a:cubicBezTo>
                  <a:cubicBezTo>
                    <a:pt x="43665" y="15545"/>
                    <a:pt x="43432" y="15145"/>
                    <a:pt x="43499" y="14745"/>
                  </a:cubicBezTo>
                  <a:cubicBezTo>
                    <a:pt x="43499" y="14244"/>
                    <a:pt x="43632" y="14077"/>
                    <a:pt x="44132" y="14077"/>
                  </a:cubicBezTo>
                  <a:close/>
                  <a:moveTo>
                    <a:pt x="32532" y="53715"/>
                  </a:moveTo>
                  <a:cubicBezTo>
                    <a:pt x="36120" y="53715"/>
                    <a:pt x="39458" y="54674"/>
                    <a:pt x="42431" y="57042"/>
                  </a:cubicBezTo>
                  <a:cubicBezTo>
                    <a:pt x="43599" y="57976"/>
                    <a:pt x="43966" y="58509"/>
                    <a:pt x="44199" y="59310"/>
                  </a:cubicBezTo>
                  <a:lnTo>
                    <a:pt x="20349" y="59310"/>
                  </a:lnTo>
                  <a:cubicBezTo>
                    <a:pt x="20682" y="58809"/>
                    <a:pt x="21049" y="58342"/>
                    <a:pt x="21416" y="57875"/>
                  </a:cubicBezTo>
                  <a:cubicBezTo>
                    <a:pt x="23851" y="55407"/>
                    <a:pt x="26853" y="54206"/>
                    <a:pt x="30223" y="53839"/>
                  </a:cubicBezTo>
                  <a:cubicBezTo>
                    <a:pt x="31003" y="53758"/>
                    <a:pt x="31773" y="53715"/>
                    <a:pt x="32532" y="53715"/>
                  </a:cubicBezTo>
                  <a:close/>
                  <a:moveTo>
                    <a:pt x="32395" y="15520"/>
                  </a:moveTo>
                  <a:cubicBezTo>
                    <a:pt x="32549" y="15520"/>
                    <a:pt x="32708" y="15562"/>
                    <a:pt x="32858" y="15645"/>
                  </a:cubicBezTo>
                  <a:cubicBezTo>
                    <a:pt x="34658" y="16453"/>
                    <a:pt x="36478" y="16908"/>
                    <a:pt x="38318" y="16908"/>
                  </a:cubicBezTo>
                  <a:cubicBezTo>
                    <a:pt x="39820" y="16908"/>
                    <a:pt x="41336" y="16605"/>
                    <a:pt x="42865" y="15945"/>
                  </a:cubicBezTo>
                  <a:cubicBezTo>
                    <a:pt x="42998" y="15856"/>
                    <a:pt x="43147" y="15827"/>
                    <a:pt x="43300" y="15827"/>
                  </a:cubicBezTo>
                  <a:cubicBezTo>
                    <a:pt x="43376" y="15827"/>
                    <a:pt x="43454" y="15834"/>
                    <a:pt x="43532" y="15845"/>
                  </a:cubicBezTo>
                  <a:cubicBezTo>
                    <a:pt x="45091" y="16823"/>
                    <a:pt x="46716" y="17243"/>
                    <a:pt x="48388" y="17243"/>
                  </a:cubicBezTo>
                  <a:cubicBezTo>
                    <a:pt x="49399" y="17243"/>
                    <a:pt x="50428" y="17089"/>
                    <a:pt x="51471" y="16813"/>
                  </a:cubicBezTo>
                  <a:cubicBezTo>
                    <a:pt x="52338" y="16579"/>
                    <a:pt x="53072" y="16146"/>
                    <a:pt x="53906" y="15845"/>
                  </a:cubicBezTo>
                  <a:cubicBezTo>
                    <a:pt x="54081" y="15770"/>
                    <a:pt x="54275" y="15733"/>
                    <a:pt x="54474" y="15733"/>
                  </a:cubicBezTo>
                  <a:cubicBezTo>
                    <a:pt x="54540" y="15733"/>
                    <a:pt x="54607" y="15737"/>
                    <a:pt x="54673" y="15745"/>
                  </a:cubicBezTo>
                  <a:cubicBezTo>
                    <a:pt x="56145" y="16316"/>
                    <a:pt x="57698" y="16589"/>
                    <a:pt x="59284" y="16589"/>
                  </a:cubicBezTo>
                  <a:cubicBezTo>
                    <a:pt x="59459" y="16589"/>
                    <a:pt x="59634" y="16586"/>
                    <a:pt x="59810" y="16579"/>
                  </a:cubicBezTo>
                  <a:cubicBezTo>
                    <a:pt x="59910" y="16613"/>
                    <a:pt x="60010" y="16613"/>
                    <a:pt x="60111" y="16646"/>
                  </a:cubicBezTo>
                  <a:lnTo>
                    <a:pt x="60111" y="78991"/>
                  </a:lnTo>
                  <a:lnTo>
                    <a:pt x="44766" y="78991"/>
                  </a:lnTo>
                  <a:cubicBezTo>
                    <a:pt x="44766" y="78757"/>
                    <a:pt x="44733" y="78524"/>
                    <a:pt x="44733" y="78290"/>
                  </a:cubicBezTo>
                  <a:cubicBezTo>
                    <a:pt x="44733" y="72352"/>
                    <a:pt x="44700" y="66415"/>
                    <a:pt x="44800" y="60477"/>
                  </a:cubicBezTo>
                  <a:cubicBezTo>
                    <a:pt x="44833" y="59210"/>
                    <a:pt x="44299" y="58009"/>
                    <a:pt x="43332" y="57208"/>
                  </a:cubicBezTo>
                  <a:cubicBezTo>
                    <a:pt x="40863" y="54907"/>
                    <a:pt x="37928" y="53839"/>
                    <a:pt x="34626" y="53439"/>
                  </a:cubicBezTo>
                  <a:cubicBezTo>
                    <a:pt x="33864" y="53339"/>
                    <a:pt x="33099" y="53290"/>
                    <a:pt x="32335" y="53290"/>
                  </a:cubicBezTo>
                  <a:cubicBezTo>
                    <a:pt x="29522" y="53290"/>
                    <a:pt x="26730" y="53962"/>
                    <a:pt x="24185" y="55274"/>
                  </a:cubicBezTo>
                  <a:cubicBezTo>
                    <a:pt x="23551" y="55641"/>
                    <a:pt x="22884" y="56041"/>
                    <a:pt x="22284" y="56508"/>
                  </a:cubicBezTo>
                  <a:cubicBezTo>
                    <a:pt x="20749" y="57509"/>
                    <a:pt x="19848" y="59310"/>
                    <a:pt x="20015" y="61144"/>
                  </a:cubicBezTo>
                  <a:cubicBezTo>
                    <a:pt x="20182" y="66815"/>
                    <a:pt x="20082" y="72486"/>
                    <a:pt x="20082" y="78157"/>
                  </a:cubicBezTo>
                  <a:lnTo>
                    <a:pt x="20082" y="79024"/>
                  </a:lnTo>
                  <a:lnTo>
                    <a:pt x="4704" y="79024"/>
                  </a:lnTo>
                  <a:lnTo>
                    <a:pt x="4704" y="16646"/>
                  </a:lnTo>
                  <a:cubicBezTo>
                    <a:pt x="5605" y="16579"/>
                    <a:pt x="6572" y="16579"/>
                    <a:pt x="7473" y="16412"/>
                  </a:cubicBezTo>
                  <a:cubicBezTo>
                    <a:pt x="8274" y="16279"/>
                    <a:pt x="9074" y="16079"/>
                    <a:pt x="9875" y="15812"/>
                  </a:cubicBezTo>
                  <a:cubicBezTo>
                    <a:pt x="10033" y="15740"/>
                    <a:pt x="10198" y="15705"/>
                    <a:pt x="10364" y="15705"/>
                  </a:cubicBezTo>
                  <a:cubicBezTo>
                    <a:pt x="10581" y="15705"/>
                    <a:pt x="10800" y="15765"/>
                    <a:pt x="11009" y="15879"/>
                  </a:cubicBezTo>
                  <a:cubicBezTo>
                    <a:pt x="12700" y="16735"/>
                    <a:pt x="14450" y="17231"/>
                    <a:pt x="16247" y="17231"/>
                  </a:cubicBezTo>
                  <a:cubicBezTo>
                    <a:pt x="17180" y="17231"/>
                    <a:pt x="18125" y="17097"/>
                    <a:pt x="19081" y="16813"/>
                  </a:cubicBezTo>
                  <a:cubicBezTo>
                    <a:pt x="19782" y="16613"/>
                    <a:pt x="20416" y="16212"/>
                    <a:pt x="21116" y="15979"/>
                  </a:cubicBezTo>
                  <a:cubicBezTo>
                    <a:pt x="21259" y="15907"/>
                    <a:pt x="21412" y="15874"/>
                    <a:pt x="21564" y="15874"/>
                  </a:cubicBezTo>
                  <a:cubicBezTo>
                    <a:pt x="21695" y="15874"/>
                    <a:pt x="21826" y="15899"/>
                    <a:pt x="21950" y="15945"/>
                  </a:cubicBezTo>
                  <a:cubicBezTo>
                    <a:pt x="23464" y="16605"/>
                    <a:pt x="24971" y="16908"/>
                    <a:pt x="26472" y="16908"/>
                  </a:cubicBezTo>
                  <a:cubicBezTo>
                    <a:pt x="28310" y="16908"/>
                    <a:pt x="30139" y="16453"/>
                    <a:pt x="31957" y="15645"/>
                  </a:cubicBezTo>
                  <a:cubicBezTo>
                    <a:pt x="32091" y="15562"/>
                    <a:pt x="32241" y="15520"/>
                    <a:pt x="32395" y="15520"/>
                  </a:cubicBezTo>
                  <a:close/>
                  <a:moveTo>
                    <a:pt x="20015" y="79524"/>
                  </a:moveTo>
                  <a:lnTo>
                    <a:pt x="20015" y="91166"/>
                  </a:lnTo>
                  <a:lnTo>
                    <a:pt x="4704" y="91166"/>
                  </a:lnTo>
                  <a:lnTo>
                    <a:pt x="4704" y="79524"/>
                  </a:lnTo>
                  <a:close/>
                  <a:moveTo>
                    <a:pt x="44266" y="59810"/>
                  </a:moveTo>
                  <a:lnTo>
                    <a:pt x="44266" y="91166"/>
                  </a:lnTo>
                  <a:lnTo>
                    <a:pt x="20582" y="91166"/>
                  </a:lnTo>
                  <a:lnTo>
                    <a:pt x="20582" y="59810"/>
                  </a:lnTo>
                  <a:close/>
                  <a:moveTo>
                    <a:pt x="60144" y="79524"/>
                  </a:moveTo>
                  <a:lnTo>
                    <a:pt x="60144" y="91166"/>
                  </a:lnTo>
                  <a:lnTo>
                    <a:pt x="44800" y="91166"/>
                  </a:lnTo>
                  <a:lnTo>
                    <a:pt x="44800" y="79524"/>
                  </a:lnTo>
                  <a:close/>
                  <a:moveTo>
                    <a:pt x="6672" y="1"/>
                  </a:moveTo>
                  <a:cubicBezTo>
                    <a:pt x="5305" y="1"/>
                    <a:pt x="4771" y="434"/>
                    <a:pt x="4471" y="1769"/>
                  </a:cubicBezTo>
                  <a:cubicBezTo>
                    <a:pt x="4404" y="2169"/>
                    <a:pt x="4371" y="2569"/>
                    <a:pt x="4371" y="2969"/>
                  </a:cubicBezTo>
                  <a:cubicBezTo>
                    <a:pt x="4337" y="3203"/>
                    <a:pt x="4304" y="3403"/>
                    <a:pt x="4237" y="3637"/>
                  </a:cubicBezTo>
                  <a:cubicBezTo>
                    <a:pt x="3036" y="6639"/>
                    <a:pt x="1802" y="9641"/>
                    <a:pt x="601" y="12643"/>
                  </a:cubicBezTo>
                  <a:cubicBezTo>
                    <a:pt x="1" y="14178"/>
                    <a:pt x="501" y="14945"/>
                    <a:pt x="2069" y="15745"/>
                  </a:cubicBezTo>
                  <a:cubicBezTo>
                    <a:pt x="2569" y="16012"/>
                    <a:pt x="3170" y="16146"/>
                    <a:pt x="3737" y="16412"/>
                  </a:cubicBezTo>
                  <a:cubicBezTo>
                    <a:pt x="3937" y="16546"/>
                    <a:pt x="4071" y="16713"/>
                    <a:pt x="4137" y="16946"/>
                  </a:cubicBezTo>
                  <a:cubicBezTo>
                    <a:pt x="4171" y="17180"/>
                    <a:pt x="4171" y="17413"/>
                    <a:pt x="4137" y="17613"/>
                  </a:cubicBezTo>
                  <a:lnTo>
                    <a:pt x="4137" y="90465"/>
                  </a:lnTo>
                  <a:cubicBezTo>
                    <a:pt x="4137" y="91566"/>
                    <a:pt x="4237" y="91666"/>
                    <a:pt x="5338" y="91666"/>
                  </a:cubicBezTo>
                  <a:lnTo>
                    <a:pt x="59443" y="91666"/>
                  </a:lnTo>
                  <a:cubicBezTo>
                    <a:pt x="60644" y="91666"/>
                    <a:pt x="60711" y="91600"/>
                    <a:pt x="60711" y="90399"/>
                  </a:cubicBezTo>
                  <a:lnTo>
                    <a:pt x="60711" y="78123"/>
                  </a:lnTo>
                  <a:lnTo>
                    <a:pt x="60711" y="17246"/>
                  </a:lnTo>
                  <a:cubicBezTo>
                    <a:pt x="60711" y="16713"/>
                    <a:pt x="60811" y="16446"/>
                    <a:pt x="61378" y="16312"/>
                  </a:cubicBezTo>
                  <a:cubicBezTo>
                    <a:pt x="61979" y="16112"/>
                    <a:pt x="62546" y="15912"/>
                    <a:pt x="63113" y="15612"/>
                  </a:cubicBezTo>
                  <a:cubicBezTo>
                    <a:pt x="64380" y="14945"/>
                    <a:pt x="64781" y="14111"/>
                    <a:pt x="64280" y="12810"/>
                  </a:cubicBezTo>
                  <a:cubicBezTo>
                    <a:pt x="63213" y="9975"/>
                    <a:pt x="62112" y="7139"/>
                    <a:pt x="60978" y="4337"/>
                  </a:cubicBezTo>
                  <a:cubicBezTo>
                    <a:pt x="60711" y="3737"/>
                    <a:pt x="60544" y="3103"/>
                    <a:pt x="60477" y="2436"/>
                  </a:cubicBezTo>
                  <a:cubicBezTo>
                    <a:pt x="60277" y="268"/>
                    <a:pt x="59443" y="1"/>
                    <a:pt x="57942" y="1"/>
                  </a:cubicBezTo>
                  <a:cubicBezTo>
                    <a:pt x="49970" y="34"/>
                    <a:pt x="42031" y="34"/>
                    <a:pt x="34092" y="34"/>
                  </a:cubicBezTo>
                  <a:cubicBezTo>
                    <a:pt x="24952" y="1"/>
                    <a:pt x="15812" y="1"/>
                    <a:pt x="6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8"/>
            <p:cNvSpPr/>
            <p:nvPr/>
          </p:nvSpPr>
          <p:spPr>
            <a:xfrm>
              <a:off x="1413269" y="1589582"/>
              <a:ext cx="1222935" cy="34629"/>
            </a:xfrm>
            <a:custGeom>
              <a:rect b="b" l="l" r="r" t="t"/>
              <a:pathLst>
                <a:path extrusionOk="0" h="1568" w="55374">
                  <a:moveTo>
                    <a:pt x="55140" y="0"/>
                  </a:moveTo>
                  <a:cubicBezTo>
                    <a:pt x="48350" y="663"/>
                    <a:pt x="39335" y="876"/>
                    <a:pt x="30564" y="876"/>
                  </a:cubicBezTo>
                  <a:cubicBezTo>
                    <a:pt x="15933" y="876"/>
                    <a:pt x="1981" y="284"/>
                    <a:pt x="167" y="200"/>
                  </a:cubicBezTo>
                  <a:cubicBezTo>
                    <a:pt x="67" y="634"/>
                    <a:pt x="67" y="1068"/>
                    <a:pt x="0" y="1568"/>
                  </a:cubicBezTo>
                  <a:lnTo>
                    <a:pt x="55306" y="1568"/>
                  </a:lnTo>
                  <a:cubicBezTo>
                    <a:pt x="55373" y="1034"/>
                    <a:pt x="55306" y="500"/>
                    <a:pt x="55140"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8"/>
            <p:cNvSpPr/>
            <p:nvPr/>
          </p:nvSpPr>
          <p:spPr>
            <a:xfrm>
              <a:off x="1334448" y="1870987"/>
              <a:ext cx="200399" cy="41211"/>
            </a:xfrm>
            <a:custGeom>
              <a:rect b="b" l="l" r="r" t="t"/>
              <a:pathLst>
                <a:path extrusionOk="0" h="1866" w="9074">
                  <a:moveTo>
                    <a:pt x="8973" y="1"/>
                  </a:moveTo>
                  <a:lnTo>
                    <a:pt x="8973" y="1"/>
                  </a:lnTo>
                  <a:cubicBezTo>
                    <a:pt x="6953" y="970"/>
                    <a:pt x="5257" y="1296"/>
                    <a:pt x="3888" y="1296"/>
                  </a:cubicBezTo>
                  <a:cubicBezTo>
                    <a:pt x="1909" y="1296"/>
                    <a:pt x="611" y="615"/>
                    <a:pt x="0" y="201"/>
                  </a:cubicBezTo>
                  <a:lnTo>
                    <a:pt x="0" y="201"/>
                  </a:lnTo>
                  <a:cubicBezTo>
                    <a:pt x="334" y="668"/>
                    <a:pt x="834" y="1035"/>
                    <a:pt x="1401" y="1201"/>
                  </a:cubicBezTo>
                  <a:cubicBezTo>
                    <a:pt x="2462" y="1677"/>
                    <a:pt x="3524" y="1866"/>
                    <a:pt x="4585" y="1866"/>
                  </a:cubicBezTo>
                  <a:cubicBezTo>
                    <a:pt x="5758" y="1866"/>
                    <a:pt x="6932" y="1634"/>
                    <a:pt x="8106" y="1302"/>
                  </a:cubicBezTo>
                  <a:cubicBezTo>
                    <a:pt x="9040" y="1001"/>
                    <a:pt x="9073" y="968"/>
                    <a:pt x="8973"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8"/>
            <p:cNvSpPr/>
            <p:nvPr/>
          </p:nvSpPr>
          <p:spPr>
            <a:xfrm>
              <a:off x="1538513" y="1868050"/>
              <a:ext cx="243112" cy="58415"/>
            </a:xfrm>
            <a:custGeom>
              <a:rect b="b" l="l" r="r" t="t"/>
              <a:pathLst>
                <a:path extrusionOk="0" h="2645" w="11008">
                  <a:moveTo>
                    <a:pt x="234" y="0"/>
                  </a:moveTo>
                  <a:cubicBezTo>
                    <a:pt x="0" y="567"/>
                    <a:pt x="300" y="1234"/>
                    <a:pt x="867" y="1435"/>
                  </a:cubicBezTo>
                  <a:cubicBezTo>
                    <a:pt x="2402" y="2168"/>
                    <a:pt x="4036" y="2569"/>
                    <a:pt x="5737" y="2635"/>
                  </a:cubicBezTo>
                  <a:cubicBezTo>
                    <a:pt x="5871" y="2641"/>
                    <a:pt x="6004" y="2644"/>
                    <a:pt x="6138" y="2644"/>
                  </a:cubicBezTo>
                  <a:cubicBezTo>
                    <a:pt x="7471" y="2644"/>
                    <a:pt x="8794" y="2341"/>
                    <a:pt x="10007" y="1735"/>
                  </a:cubicBezTo>
                  <a:cubicBezTo>
                    <a:pt x="10975" y="1268"/>
                    <a:pt x="11008" y="1134"/>
                    <a:pt x="10808" y="0"/>
                  </a:cubicBezTo>
                  <a:lnTo>
                    <a:pt x="10808" y="0"/>
                  </a:lnTo>
                  <a:cubicBezTo>
                    <a:pt x="9201" y="1335"/>
                    <a:pt x="7503" y="1786"/>
                    <a:pt x="5941" y="1786"/>
                  </a:cubicBezTo>
                  <a:cubicBezTo>
                    <a:pt x="3286" y="1786"/>
                    <a:pt x="1023" y="483"/>
                    <a:pt x="267"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8"/>
            <p:cNvSpPr/>
            <p:nvPr/>
          </p:nvSpPr>
          <p:spPr>
            <a:xfrm>
              <a:off x="1786770" y="1868050"/>
              <a:ext cx="237237" cy="49316"/>
            </a:xfrm>
            <a:custGeom>
              <a:rect b="b" l="l" r="r" t="t"/>
              <a:pathLst>
                <a:path extrusionOk="0" h="2233" w="10742">
                  <a:moveTo>
                    <a:pt x="0" y="0"/>
                  </a:moveTo>
                  <a:cubicBezTo>
                    <a:pt x="67" y="400"/>
                    <a:pt x="67" y="834"/>
                    <a:pt x="267" y="1068"/>
                  </a:cubicBezTo>
                  <a:cubicBezTo>
                    <a:pt x="601" y="1368"/>
                    <a:pt x="968" y="1601"/>
                    <a:pt x="1435" y="1701"/>
                  </a:cubicBezTo>
                  <a:cubicBezTo>
                    <a:pt x="2594" y="2056"/>
                    <a:pt x="3787" y="2232"/>
                    <a:pt x="4976" y="2232"/>
                  </a:cubicBezTo>
                  <a:cubicBezTo>
                    <a:pt x="6697" y="2232"/>
                    <a:pt x="8410" y="1864"/>
                    <a:pt x="10008" y="1134"/>
                  </a:cubicBezTo>
                  <a:cubicBezTo>
                    <a:pt x="10508" y="1001"/>
                    <a:pt x="10741" y="434"/>
                    <a:pt x="10508" y="0"/>
                  </a:cubicBezTo>
                  <a:lnTo>
                    <a:pt x="10374" y="0"/>
                  </a:lnTo>
                  <a:cubicBezTo>
                    <a:pt x="8814" y="1215"/>
                    <a:pt x="7180" y="1631"/>
                    <a:pt x="5676" y="1631"/>
                  </a:cubicBezTo>
                  <a:cubicBezTo>
                    <a:pt x="3257" y="1631"/>
                    <a:pt x="1172" y="555"/>
                    <a:pt x="267"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8"/>
            <p:cNvSpPr/>
            <p:nvPr/>
          </p:nvSpPr>
          <p:spPr>
            <a:xfrm>
              <a:off x="2026193" y="1868050"/>
              <a:ext cx="237966" cy="49227"/>
            </a:xfrm>
            <a:custGeom>
              <a:rect b="b" l="l" r="r" t="t"/>
              <a:pathLst>
                <a:path extrusionOk="0" h="2229" w="10775">
                  <a:moveTo>
                    <a:pt x="201" y="0"/>
                  </a:moveTo>
                  <a:cubicBezTo>
                    <a:pt x="0" y="634"/>
                    <a:pt x="334" y="968"/>
                    <a:pt x="834" y="1168"/>
                  </a:cubicBezTo>
                  <a:cubicBezTo>
                    <a:pt x="2393" y="1861"/>
                    <a:pt x="4077" y="2229"/>
                    <a:pt x="5778" y="2229"/>
                  </a:cubicBezTo>
                  <a:cubicBezTo>
                    <a:pt x="6042" y="2229"/>
                    <a:pt x="6307" y="2220"/>
                    <a:pt x="6572" y="2202"/>
                  </a:cubicBezTo>
                  <a:cubicBezTo>
                    <a:pt x="7806" y="2202"/>
                    <a:pt x="9007" y="1902"/>
                    <a:pt x="10074" y="1368"/>
                  </a:cubicBezTo>
                  <a:cubicBezTo>
                    <a:pt x="10708" y="1001"/>
                    <a:pt x="10775" y="601"/>
                    <a:pt x="10641" y="0"/>
                  </a:cubicBezTo>
                  <a:lnTo>
                    <a:pt x="10541" y="0"/>
                  </a:lnTo>
                  <a:cubicBezTo>
                    <a:pt x="8979" y="1204"/>
                    <a:pt x="7348" y="1616"/>
                    <a:pt x="5846" y="1616"/>
                  </a:cubicBezTo>
                  <a:cubicBezTo>
                    <a:pt x="3436" y="1616"/>
                    <a:pt x="1359" y="555"/>
                    <a:pt x="434"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8"/>
            <p:cNvSpPr/>
            <p:nvPr/>
          </p:nvSpPr>
          <p:spPr>
            <a:xfrm>
              <a:off x="2269303" y="1870259"/>
              <a:ext cx="240925" cy="55632"/>
            </a:xfrm>
            <a:custGeom>
              <a:rect b="b" l="l" r="r" t="t"/>
              <a:pathLst>
                <a:path extrusionOk="0" h="2519" w="10909">
                  <a:moveTo>
                    <a:pt x="10741" y="0"/>
                  </a:moveTo>
                  <a:lnTo>
                    <a:pt x="10741" y="0"/>
                  </a:lnTo>
                  <a:cubicBezTo>
                    <a:pt x="9104" y="1279"/>
                    <a:pt x="7379" y="1715"/>
                    <a:pt x="5791" y="1715"/>
                  </a:cubicBezTo>
                  <a:cubicBezTo>
                    <a:pt x="3237" y="1715"/>
                    <a:pt x="1039" y="589"/>
                    <a:pt x="134" y="34"/>
                  </a:cubicBezTo>
                  <a:cubicBezTo>
                    <a:pt x="67" y="167"/>
                    <a:pt x="34" y="300"/>
                    <a:pt x="34" y="467"/>
                  </a:cubicBezTo>
                  <a:cubicBezTo>
                    <a:pt x="0" y="868"/>
                    <a:pt x="200" y="1268"/>
                    <a:pt x="601" y="1435"/>
                  </a:cubicBezTo>
                  <a:cubicBezTo>
                    <a:pt x="968" y="1601"/>
                    <a:pt x="1335" y="1802"/>
                    <a:pt x="1735" y="1968"/>
                  </a:cubicBezTo>
                  <a:cubicBezTo>
                    <a:pt x="2851" y="2345"/>
                    <a:pt x="3946" y="2519"/>
                    <a:pt x="5026" y="2519"/>
                  </a:cubicBezTo>
                  <a:cubicBezTo>
                    <a:pt x="6721" y="2519"/>
                    <a:pt x="8377" y="2089"/>
                    <a:pt x="10007" y="1335"/>
                  </a:cubicBezTo>
                  <a:cubicBezTo>
                    <a:pt x="10608" y="1068"/>
                    <a:pt x="10908" y="701"/>
                    <a:pt x="10741"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8"/>
            <p:cNvSpPr/>
            <p:nvPr/>
          </p:nvSpPr>
          <p:spPr>
            <a:xfrm>
              <a:off x="2513872" y="1867299"/>
              <a:ext cx="164312" cy="44457"/>
            </a:xfrm>
            <a:custGeom>
              <a:rect b="b" l="l" r="r" t="t"/>
              <a:pathLst>
                <a:path extrusionOk="0" h="2013" w="7440">
                  <a:moveTo>
                    <a:pt x="1" y="1"/>
                  </a:moveTo>
                  <a:cubicBezTo>
                    <a:pt x="134" y="501"/>
                    <a:pt x="168" y="1102"/>
                    <a:pt x="401" y="1168"/>
                  </a:cubicBezTo>
                  <a:cubicBezTo>
                    <a:pt x="1758" y="1692"/>
                    <a:pt x="3126" y="2012"/>
                    <a:pt x="4493" y="2012"/>
                  </a:cubicBezTo>
                  <a:cubicBezTo>
                    <a:pt x="5478" y="2012"/>
                    <a:pt x="6462" y="1846"/>
                    <a:pt x="7440" y="1469"/>
                  </a:cubicBezTo>
                  <a:lnTo>
                    <a:pt x="7440" y="1469"/>
                  </a:lnTo>
                  <a:cubicBezTo>
                    <a:pt x="6955" y="1556"/>
                    <a:pt x="6477" y="1594"/>
                    <a:pt x="6011" y="1594"/>
                  </a:cubicBezTo>
                  <a:cubicBezTo>
                    <a:pt x="3620" y="1594"/>
                    <a:pt x="1545" y="587"/>
                    <a:pt x="568"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8"/>
            <p:cNvSpPr/>
            <p:nvPr/>
          </p:nvSpPr>
          <p:spPr>
            <a:xfrm>
              <a:off x="2312767" y="3361319"/>
              <a:ext cx="324892" cy="207754"/>
            </a:xfrm>
            <a:custGeom>
              <a:rect b="b" l="l" r="r" t="t"/>
              <a:pathLst>
                <a:path extrusionOk="0" h="9407" w="14711">
                  <a:moveTo>
                    <a:pt x="14711" y="0"/>
                  </a:moveTo>
                  <a:cubicBezTo>
                    <a:pt x="10841" y="4503"/>
                    <a:pt x="5704" y="7772"/>
                    <a:pt x="0" y="9407"/>
                  </a:cubicBezTo>
                  <a:lnTo>
                    <a:pt x="14711" y="9407"/>
                  </a:lnTo>
                  <a:lnTo>
                    <a:pt x="14711" y="0"/>
                  </a:ln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8"/>
            <p:cNvSpPr/>
            <p:nvPr/>
          </p:nvSpPr>
          <p:spPr>
            <a:xfrm>
              <a:off x="1427271" y="3361319"/>
              <a:ext cx="324164" cy="207754"/>
            </a:xfrm>
            <a:custGeom>
              <a:rect b="b" l="l" r="r" t="t"/>
              <a:pathLst>
                <a:path extrusionOk="0" h="9407" w="14678">
                  <a:moveTo>
                    <a:pt x="14677" y="0"/>
                  </a:moveTo>
                  <a:cubicBezTo>
                    <a:pt x="10808" y="4503"/>
                    <a:pt x="5704" y="7772"/>
                    <a:pt x="0" y="9407"/>
                  </a:cubicBezTo>
                  <a:lnTo>
                    <a:pt x="14677" y="9407"/>
                  </a:lnTo>
                  <a:lnTo>
                    <a:pt x="14677" y="0"/>
                  </a:lnTo>
                  <a:close/>
                </a:path>
              </a:pathLst>
            </a:custGeom>
            <a:solidFill>
              <a:srgbClr val="FF8E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8"/>
            <p:cNvSpPr/>
            <p:nvPr/>
          </p:nvSpPr>
          <p:spPr>
            <a:xfrm>
              <a:off x="1799292" y="2078740"/>
              <a:ext cx="428029" cy="307953"/>
            </a:xfrm>
            <a:custGeom>
              <a:rect b="b" l="l" r="r" t="t"/>
              <a:pathLst>
                <a:path extrusionOk="0" h="13944" w="19381">
                  <a:moveTo>
                    <a:pt x="12276" y="0"/>
                  </a:moveTo>
                  <a:cubicBezTo>
                    <a:pt x="12176" y="234"/>
                    <a:pt x="12109" y="467"/>
                    <a:pt x="12076" y="734"/>
                  </a:cubicBezTo>
                  <a:cubicBezTo>
                    <a:pt x="12042" y="1601"/>
                    <a:pt x="12076" y="2469"/>
                    <a:pt x="12076" y="3436"/>
                  </a:cubicBezTo>
                  <a:lnTo>
                    <a:pt x="634" y="3436"/>
                  </a:lnTo>
                  <a:cubicBezTo>
                    <a:pt x="167" y="3436"/>
                    <a:pt x="0" y="3536"/>
                    <a:pt x="34" y="4037"/>
                  </a:cubicBezTo>
                  <a:cubicBezTo>
                    <a:pt x="34" y="5971"/>
                    <a:pt x="34" y="7873"/>
                    <a:pt x="34" y="9807"/>
                  </a:cubicBezTo>
                  <a:cubicBezTo>
                    <a:pt x="34" y="10408"/>
                    <a:pt x="234" y="10541"/>
                    <a:pt x="768" y="10541"/>
                  </a:cubicBezTo>
                  <a:cubicBezTo>
                    <a:pt x="1946" y="10530"/>
                    <a:pt x="3121" y="10526"/>
                    <a:pt x="4294" y="10526"/>
                  </a:cubicBezTo>
                  <a:cubicBezTo>
                    <a:pt x="6639" y="10526"/>
                    <a:pt x="8974" y="10541"/>
                    <a:pt x="11309" y="10541"/>
                  </a:cubicBezTo>
                  <a:lnTo>
                    <a:pt x="12076" y="10508"/>
                  </a:lnTo>
                  <a:cubicBezTo>
                    <a:pt x="12076" y="11342"/>
                    <a:pt x="12076" y="12109"/>
                    <a:pt x="12076" y="12876"/>
                  </a:cubicBezTo>
                  <a:cubicBezTo>
                    <a:pt x="12142" y="13243"/>
                    <a:pt x="12209" y="13577"/>
                    <a:pt x="12309" y="13944"/>
                  </a:cubicBezTo>
                  <a:cubicBezTo>
                    <a:pt x="12643" y="13777"/>
                    <a:pt x="12943" y="13577"/>
                    <a:pt x="13243" y="13377"/>
                  </a:cubicBezTo>
                  <a:cubicBezTo>
                    <a:pt x="15178" y="11408"/>
                    <a:pt x="17079" y="9440"/>
                    <a:pt x="19014" y="7472"/>
                  </a:cubicBezTo>
                  <a:cubicBezTo>
                    <a:pt x="19381" y="7072"/>
                    <a:pt x="19381" y="6805"/>
                    <a:pt x="19014" y="6438"/>
                  </a:cubicBezTo>
                  <a:cubicBezTo>
                    <a:pt x="17746" y="5137"/>
                    <a:pt x="16512" y="3836"/>
                    <a:pt x="15245" y="2569"/>
                  </a:cubicBezTo>
                  <a:cubicBezTo>
                    <a:pt x="14511" y="1802"/>
                    <a:pt x="13744" y="1034"/>
                    <a:pt x="12976" y="301"/>
                  </a:cubicBezTo>
                  <a:cubicBezTo>
                    <a:pt x="12776" y="167"/>
                    <a:pt x="12543" y="67"/>
                    <a:pt x="122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8"/>
            <p:cNvSpPr/>
            <p:nvPr/>
          </p:nvSpPr>
          <p:spPr>
            <a:xfrm>
              <a:off x="1809606" y="2089782"/>
              <a:ext cx="406673" cy="285117"/>
            </a:xfrm>
            <a:custGeom>
              <a:rect b="b" l="l" r="r" t="t"/>
              <a:pathLst>
                <a:path extrusionOk="0" h="12910" w="18414">
                  <a:moveTo>
                    <a:pt x="12176" y="1"/>
                  </a:moveTo>
                  <a:lnTo>
                    <a:pt x="12076" y="67"/>
                  </a:lnTo>
                  <a:lnTo>
                    <a:pt x="12076" y="3270"/>
                  </a:lnTo>
                  <a:lnTo>
                    <a:pt x="0" y="3270"/>
                  </a:lnTo>
                  <a:lnTo>
                    <a:pt x="0" y="9674"/>
                  </a:lnTo>
                  <a:lnTo>
                    <a:pt x="12076" y="9674"/>
                  </a:lnTo>
                  <a:lnTo>
                    <a:pt x="12076" y="12843"/>
                  </a:lnTo>
                  <a:lnTo>
                    <a:pt x="12209" y="12910"/>
                  </a:lnTo>
                  <a:cubicBezTo>
                    <a:pt x="13577" y="11509"/>
                    <a:pt x="14944" y="10075"/>
                    <a:pt x="16345" y="8640"/>
                  </a:cubicBezTo>
                  <a:lnTo>
                    <a:pt x="18414" y="6472"/>
                  </a:lnTo>
                  <a:lnTo>
                    <a:pt x="121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8"/>
            <p:cNvSpPr/>
            <p:nvPr/>
          </p:nvSpPr>
          <p:spPr>
            <a:xfrm>
              <a:off x="1799292" y="2077989"/>
              <a:ext cx="428780" cy="307975"/>
            </a:xfrm>
            <a:custGeom>
              <a:rect b="b" l="l" r="r" t="t"/>
              <a:pathLst>
                <a:path extrusionOk="0" h="13945" w="19415">
                  <a:moveTo>
                    <a:pt x="12643" y="535"/>
                  </a:moveTo>
                  <a:lnTo>
                    <a:pt x="18914" y="7006"/>
                  </a:lnTo>
                  <a:lnTo>
                    <a:pt x="12643" y="13444"/>
                  </a:lnTo>
                  <a:lnTo>
                    <a:pt x="12543" y="13377"/>
                  </a:lnTo>
                  <a:lnTo>
                    <a:pt x="12543" y="10208"/>
                  </a:lnTo>
                  <a:lnTo>
                    <a:pt x="467" y="10208"/>
                  </a:lnTo>
                  <a:lnTo>
                    <a:pt x="467" y="3804"/>
                  </a:lnTo>
                  <a:lnTo>
                    <a:pt x="12509" y="3804"/>
                  </a:lnTo>
                  <a:lnTo>
                    <a:pt x="12509" y="601"/>
                  </a:lnTo>
                  <a:lnTo>
                    <a:pt x="12643" y="535"/>
                  </a:lnTo>
                  <a:close/>
                  <a:moveTo>
                    <a:pt x="12309" y="1"/>
                  </a:moveTo>
                  <a:cubicBezTo>
                    <a:pt x="12176" y="234"/>
                    <a:pt x="12109" y="468"/>
                    <a:pt x="12076" y="735"/>
                  </a:cubicBezTo>
                  <a:lnTo>
                    <a:pt x="12076" y="3437"/>
                  </a:lnTo>
                  <a:lnTo>
                    <a:pt x="634" y="3437"/>
                  </a:lnTo>
                  <a:cubicBezTo>
                    <a:pt x="201" y="3437"/>
                    <a:pt x="34" y="3537"/>
                    <a:pt x="34" y="4037"/>
                  </a:cubicBezTo>
                  <a:cubicBezTo>
                    <a:pt x="67" y="5972"/>
                    <a:pt x="67" y="7907"/>
                    <a:pt x="34" y="9808"/>
                  </a:cubicBezTo>
                  <a:cubicBezTo>
                    <a:pt x="0" y="10442"/>
                    <a:pt x="234" y="10542"/>
                    <a:pt x="801" y="10542"/>
                  </a:cubicBezTo>
                  <a:lnTo>
                    <a:pt x="12076" y="10542"/>
                  </a:lnTo>
                  <a:cubicBezTo>
                    <a:pt x="12076" y="11376"/>
                    <a:pt x="12076" y="12143"/>
                    <a:pt x="12076" y="12877"/>
                  </a:cubicBezTo>
                  <a:cubicBezTo>
                    <a:pt x="12142" y="13244"/>
                    <a:pt x="12209" y="13577"/>
                    <a:pt x="12309" y="13944"/>
                  </a:cubicBezTo>
                  <a:cubicBezTo>
                    <a:pt x="12643" y="13777"/>
                    <a:pt x="12976" y="13611"/>
                    <a:pt x="13243" y="13377"/>
                  </a:cubicBezTo>
                  <a:cubicBezTo>
                    <a:pt x="15178" y="11409"/>
                    <a:pt x="17079" y="9441"/>
                    <a:pt x="19014" y="7473"/>
                  </a:cubicBezTo>
                  <a:cubicBezTo>
                    <a:pt x="19414" y="7073"/>
                    <a:pt x="19381" y="6806"/>
                    <a:pt x="19014" y="6439"/>
                  </a:cubicBezTo>
                  <a:cubicBezTo>
                    <a:pt x="17746" y="5171"/>
                    <a:pt x="16512" y="3837"/>
                    <a:pt x="15278" y="2569"/>
                  </a:cubicBezTo>
                  <a:cubicBezTo>
                    <a:pt x="14511" y="1802"/>
                    <a:pt x="13744" y="1035"/>
                    <a:pt x="12976" y="301"/>
                  </a:cubicBezTo>
                  <a:cubicBezTo>
                    <a:pt x="12776" y="168"/>
                    <a:pt x="12543" y="68"/>
                    <a:pt x="123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8"/>
            <p:cNvSpPr/>
            <p:nvPr/>
          </p:nvSpPr>
          <p:spPr>
            <a:xfrm>
              <a:off x="1833921" y="2349832"/>
              <a:ext cx="428780" cy="307975"/>
            </a:xfrm>
            <a:custGeom>
              <a:rect b="b" l="l" r="r" t="t"/>
              <a:pathLst>
                <a:path extrusionOk="0" h="13945" w="19415">
                  <a:moveTo>
                    <a:pt x="7139" y="1"/>
                  </a:moveTo>
                  <a:cubicBezTo>
                    <a:pt x="6872" y="67"/>
                    <a:pt x="6672" y="168"/>
                    <a:pt x="6438" y="334"/>
                  </a:cubicBezTo>
                  <a:cubicBezTo>
                    <a:pt x="5671" y="1068"/>
                    <a:pt x="4904" y="1802"/>
                    <a:pt x="4170" y="2569"/>
                  </a:cubicBezTo>
                  <a:cubicBezTo>
                    <a:pt x="2902" y="3870"/>
                    <a:pt x="1701" y="5171"/>
                    <a:pt x="401" y="6439"/>
                  </a:cubicBezTo>
                  <a:cubicBezTo>
                    <a:pt x="34" y="6806"/>
                    <a:pt x="0" y="7106"/>
                    <a:pt x="401" y="7473"/>
                  </a:cubicBezTo>
                  <a:cubicBezTo>
                    <a:pt x="2335" y="9441"/>
                    <a:pt x="4237" y="11409"/>
                    <a:pt x="6171" y="13377"/>
                  </a:cubicBezTo>
                  <a:cubicBezTo>
                    <a:pt x="6472" y="13611"/>
                    <a:pt x="6772" y="13777"/>
                    <a:pt x="7105" y="13944"/>
                  </a:cubicBezTo>
                  <a:cubicBezTo>
                    <a:pt x="7205" y="13611"/>
                    <a:pt x="7305" y="13244"/>
                    <a:pt x="7339" y="12877"/>
                  </a:cubicBezTo>
                  <a:cubicBezTo>
                    <a:pt x="7372" y="12109"/>
                    <a:pt x="7339" y="11376"/>
                    <a:pt x="7339" y="10508"/>
                  </a:cubicBezTo>
                  <a:lnTo>
                    <a:pt x="7339" y="10508"/>
                  </a:lnTo>
                  <a:lnTo>
                    <a:pt x="8106" y="10542"/>
                  </a:lnTo>
                  <a:lnTo>
                    <a:pt x="18647" y="10542"/>
                  </a:lnTo>
                  <a:cubicBezTo>
                    <a:pt x="19181" y="10542"/>
                    <a:pt x="19414" y="10442"/>
                    <a:pt x="19414" y="9841"/>
                  </a:cubicBezTo>
                  <a:cubicBezTo>
                    <a:pt x="19381" y="7906"/>
                    <a:pt x="19381" y="5972"/>
                    <a:pt x="19414" y="4037"/>
                  </a:cubicBezTo>
                  <a:cubicBezTo>
                    <a:pt x="19414" y="3570"/>
                    <a:pt x="19247" y="3437"/>
                    <a:pt x="18780" y="3437"/>
                  </a:cubicBezTo>
                  <a:lnTo>
                    <a:pt x="7339" y="3437"/>
                  </a:lnTo>
                  <a:lnTo>
                    <a:pt x="7339" y="735"/>
                  </a:lnTo>
                  <a:cubicBezTo>
                    <a:pt x="7305" y="468"/>
                    <a:pt x="7239" y="234"/>
                    <a:pt x="7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8"/>
            <p:cNvSpPr/>
            <p:nvPr/>
          </p:nvSpPr>
          <p:spPr>
            <a:xfrm>
              <a:off x="1845692" y="2361625"/>
              <a:ext cx="407424" cy="285868"/>
            </a:xfrm>
            <a:custGeom>
              <a:rect b="b" l="l" r="r" t="t"/>
              <a:pathLst>
                <a:path extrusionOk="0" h="12944" w="18448">
                  <a:moveTo>
                    <a:pt x="6239" y="0"/>
                  </a:moveTo>
                  <a:lnTo>
                    <a:pt x="1" y="6472"/>
                  </a:lnTo>
                  <a:lnTo>
                    <a:pt x="2102" y="8640"/>
                  </a:lnTo>
                  <a:cubicBezTo>
                    <a:pt x="3470" y="10074"/>
                    <a:pt x="4871" y="11509"/>
                    <a:pt x="6239" y="12943"/>
                  </a:cubicBezTo>
                  <a:lnTo>
                    <a:pt x="6372" y="12843"/>
                  </a:lnTo>
                  <a:lnTo>
                    <a:pt x="6372" y="9674"/>
                  </a:lnTo>
                  <a:lnTo>
                    <a:pt x="18447" y="9674"/>
                  </a:lnTo>
                  <a:lnTo>
                    <a:pt x="18447" y="3269"/>
                  </a:lnTo>
                  <a:lnTo>
                    <a:pt x="6372" y="3269"/>
                  </a:lnTo>
                  <a:lnTo>
                    <a:pt x="6372" y="101"/>
                  </a:lnTo>
                  <a:lnTo>
                    <a:pt x="62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8"/>
            <p:cNvSpPr/>
            <p:nvPr/>
          </p:nvSpPr>
          <p:spPr>
            <a:xfrm>
              <a:off x="1834650" y="2350583"/>
              <a:ext cx="427301" cy="307953"/>
            </a:xfrm>
            <a:custGeom>
              <a:rect b="b" l="l" r="r" t="t"/>
              <a:pathLst>
                <a:path extrusionOk="0" h="13944" w="19348">
                  <a:moveTo>
                    <a:pt x="6739" y="500"/>
                  </a:moveTo>
                  <a:lnTo>
                    <a:pt x="6872" y="601"/>
                  </a:lnTo>
                  <a:lnTo>
                    <a:pt x="6872" y="3769"/>
                  </a:lnTo>
                  <a:lnTo>
                    <a:pt x="18947" y="3769"/>
                  </a:lnTo>
                  <a:lnTo>
                    <a:pt x="18947" y="10174"/>
                  </a:lnTo>
                  <a:lnTo>
                    <a:pt x="6872" y="10174"/>
                  </a:lnTo>
                  <a:lnTo>
                    <a:pt x="6872" y="13343"/>
                  </a:lnTo>
                  <a:lnTo>
                    <a:pt x="6739" y="13443"/>
                  </a:lnTo>
                  <a:lnTo>
                    <a:pt x="501" y="6972"/>
                  </a:lnTo>
                  <a:lnTo>
                    <a:pt x="6739" y="500"/>
                  </a:lnTo>
                  <a:close/>
                  <a:moveTo>
                    <a:pt x="7072" y="0"/>
                  </a:moveTo>
                  <a:cubicBezTo>
                    <a:pt x="6839" y="67"/>
                    <a:pt x="6605" y="167"/>
                    <a:pt x="6405" y="334"/>
                  </a:cubicBezTo>
                  <a:cubicBezTo>
                    <a:pt x="5638" y="1068"/>
                    <a:pt x="4871" y="1801"/>
                    <a:pt x="4104" y="2569"/>
                  </a:cubicBezTo>
                  <a:cubicBezTo>
                    <a:pt x="2869" y="3836"/>
                    <a:pt x="1602" y="5170"/>
                    <a:pt x="368" y="6438"/>
                  </a:cubicBezTo>
                  <a:cubicBezTo>
                    <a:pt x="1" y="6805"/>
                    <a:pt x="1" y="7105"/>
                    <a:pt x="368" y="7472"/>
                  </a:cubicBezTo>
                  <a:cubicBezTo>
                    <a:pt x="2302" y="9440"/>
                    <a:pt x="4204" y="11408"/>
                    <a:pt x="6138" y="13376"/>
                  </a:cubicBezTo>
                  <a:cubicBezTo>
                    <a:pt x="6405" y="13610"/>
                    <a:pt x="6739" y="13777"/>
                    <a:pt x="7072" y="13943"/>
                  </a:cubicBezTo>
                  <a:cubicBezTo>
                    <a:pt x="7172" y="13610"/>
                    <a:pt x="7239" y="13243"/>
                    <a:pt x="7306" y="12876"/>
                  </a:cubicBezTo>
                  <a:cubicBezTo>
                    <a:pt x="7339" y="12109"/>
                    <a:pt x="7306" y="11375"/>
                    <a:pt x="7306" y="10541"/>
                  </a:cubicBezTo>
                  <a:lnTo>
                    <a:pt x="8073" y="10541"/>
                  </a:lnTo>
                  <a:cubicBezTo>
                    <a:pt x="10408" y="10541"/>
                    <a:pt x="12743" y="10526"/>
                    <a:pt x="15078" y="10526"/>
                  </a:cubicBezTo>
                  <a:cubicBezTo>
                    <a:pt x="16246" y="10526"/>
                    <a:pt x="17413" y="10530"/>
                    <a:pt x="18581" y="10541"/>
                  </a:cubicBezTo>
                  <a:cubicBezTo>
                    <a:pt x="19148" y="10541"/>
                    <a:pt x="19348" y="10441"/>
                    <a:pt x="19348" y="9841"/>
                  </a:cubicBezTo>
                  <a:cubicBezTo>
                    <a:pt x="19314" y="7906"/>
                    <a:pt x="19348" y="5971"/>
                    <a:pt x="19348" y="4036"/>
                  </a:cubicBezTo>
                  <a:cubicBezTo>
                    <a:pt x="19348" y="3536"/>
                    <a:pt x="19181" y="3436"/>
                    <a:pt x="18747" y="3436"/>
                  </a:cubicBezTo>
                  <a:lnTo>
                    <a:pt x="7306" y="3436"/>
                  </a:lnTo>
                  <a:cubicBezTo>
                    <a:pt x="7306" y="2469"/>
                    <a:pt x="7339" y="1601"/>
                    <a:pt x="7306" y="734"/>
                  </a:cubicBezTo>
                  <a:cubicBezTo>
                    <a:pt x="7272" y="467"/>
                    <a:pt x="7206" y="234"/>
                    <a:pt x="70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8"/>
            <p:cNvSpPr/>
            <p:nvPr/>
          </p:nvSpPr>
          <p:spPr>
            <a:xfrm>
              <a:off x="2838035" y="2845637"/>
              <a:ext cx="282158" cy="74426"/>
            </a:xfrm>
            <a:custGeom>
              <a:rect b="b" l="l" r="r" t="t"/>
              <a:pathLst>
                <a:path extrusionOk="0" h="3370" w="12776">
                  <a:moveTo>
                    <a:pt x="12776" y="0"/>
                  </a:moveTo>
                  <a:cubicBezTo>
                    <a:pt x="9774" y="477"/>
                    <a:pt x="6721" y="715"/>
                    <a:pt x="3665" y="715"/>
                  </a:cubicBezTo>
                  <a:cubicBezTo>
                    <a:pt x="2443" y="715"/>
                    <a:pt x="1220" y="677"/>
                    <a:pt x="0" y="601"/>
                  </a:cubicBezTo>
                  <a:lnTo>
                    <a:pt x="0" y="3369"/>
                  </a:lnTo>
                  <a:lnTo>
                    <a:pt x="12776" y="3369"/>
                  </a:lnTo>
                  <a:lnTo>
                    <a:pt x="12776" y="0"/>
                  </a:lnTo>
                  <a:close/>
                </a:path>
              </a:pathLst>
            </a:custGeom>
            <a:solidFill>
              <a:srgbClr val="FFD3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 name="Google Shape;407;p28"/>
            <p:cNvGrpSpPr/>
            <p:nvPr/>
          </p:nvGrpSpPr>
          <p:grpSpPr>
            <a:xfrm>
              <a:off x="203100" y="1647054"/>
              <a:ext cx="1078521" cy="1090381"/>
              <a:chOff x="165000" y="1647054"/>
              <a:chExt cx="1078521" cy="1090381"/>
            </a:xfrm>
          </p:grpSpPr>
          <p:sp>
            <p:nvSpPr>
              <p:cNvPr id="408" name="Google Shape;408;p28"/>
              <p:cNvSpPr/>
              <p:nvPr/>
            </p:nvSpPr>
            <p:spPr>
              <a:xfrm>
                <a:off x="177522" y="1658119"/>
                <a:ext cx="1053477" cy="1066661"/>
              </a:xfrm>
              <a:custGeom>
                <a:rect b="b" l="l" r="r" t="t"/>
                <a:pathLst>
                  <a:path extrusionOk="0" h="48298" w="47701">
                    <a:moveTo>
                      <a:pt x="17880" y="0"/>
                    </a:moveTo>
                    <a:cubicBezTo>
                      <a:pt x="16769" y="8"/>
                      <a:pt x="15660" y="10"/>
                      <a:pt x="14551" y="10"/>
                    </a:cubicBezTo>
                    <a:cubicBezTo>
                      <a:pt x="12575" y="10"/>
                      <a:pt x="10601" y="2"/>
                      <a:pt x="8626" y="2"/>
                    </a:cubicBezTo>
                    <a:cubicBezTo>
                      <a:pt x="6821" y="2"/>
                      <a:pt x="5014" y="9"/>
                      <a:pt x="3202" y="33"/>
                    </a:cubicBezTo>
                    <a:cubicBezTo>
                      <a:pt x="1034" y="67"/>
                      <a:pt x="0" y="1234"/>
                      <a:pt x="0" y="3403"/>
                    </a:cubicBezTo>
                    <a:cubicBezTo>
                      <a:pt x="0" y="8773"/>
                      <a:pt x="34" y="14144"/>
                      <a:pt x="34" y="19514"/>
                    </a:cubicBezTo>
                    <a:cubicBezTo>
                      <a:pt x="34" y="27720"/>
                      <a:pt x="0" y="35926"/>
                      <a:pt x="0" y="44132"/>
                    </a:cubicBezTo>
                    <a:lnTo>
                      <a:pt x="0" y="45066"/>
                    </a:lnTo>
                    <a:cubicBezTo>
                      <a:pt x="0" y="46967"/>
                      <a:pt x="1101" y="48135"/>
                      <a:pt x="3002" y="48268"/>
                    </a:cubicBezTo>
                    <a:lnTo>
                      <a:pt x="29755" y="48268"/>
                    </a:lnTo>
                    <a:cubicBezTo>
                      <a:pt x="33024" y="48268"/>
                      <a:pt x="36293" y="48298"/>
                      <a:pt x="39562" y="48298"/>
                    </a:cubicBezTo>
                    <a:cubicBezTo>
                      <a:pt x="41196" y="48298"/>
                      <a:pt x="42831" y="48290"/>
                      <a:pt x="44465" y="48268"/>
                    </a:cubicBezTo>
                    <a:cubicBezTo>
                      <a:pt x="46700" y="48268"/>
                      <a:pt x="47701" y="47134"/>
                      <a:pt x="47701" y="44899"/>
                    </a:cubicBezTo>
                    <a:lnTo>
                      <a:pt x="47701" y="3202"/>
                    </a:lnTo>
                    <a:cubicBezTo>
                      <a:pt x="47701" y="1334"/>
                      <a:pt x="46600" y="200"/>
                      <a:pt x="44732" y="33"/>
                    </a:cubicBezTo>
                    <a:cubicBezTo>
                      <a:pt x="44298" y="0"/>
                      <a:pt x="43865" y="0"/>
                      <a:pt x="43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8"/>
              <p:cNvSpPr/>
              <p:nvPr/>
            </p:nvSpPr>
            <p:spPr>
              <a:xfrm>
                <a:off x="165000" y="1647054"/>
                <a:ext cx="1078521" cy="1090381"/>
              </a:xfrm>
              <a:custGeom>
                <a:rect b="b" l="l" r="r" t="t"/>
                <a:pathLst>
                  <a:path extrusionOk="0" h="49372" w="48835">
                    <a:moveTo>
                      <a:pt x="8663" y="520"/>
                    </a:moveTo>
                    <a:cubicBezTo>
                      <a:pt x="11920" y="520"/>
                      <a:pt x="15166" y="534"/>
                      <a:pt x="18413" y="534"/>
                    </a:cubicBezTo>
                    <a:lnTo>
                      <a:pt x="43965" y="534"/>
                    </a:lnTo>
                    <a:cubicBezTo>
                      <a:pt x="44398" y="534"/>
                      <a:pt x="44865" y="534"/>
                      <a:pt x="45299" y="568"/>
                    </a:cubicBezTo>
                    <a:cubicBezTo>
                      <a:pt x="47167" y="701"/>
                      <a:pt x="48268" y="1835"/>
                      <a:pt x="48268" y="3737"/>
                    </a:cubicBezTo>
                    <a:lnTo>
                      <a:pt x="48268" y="24685"/>
                    </a:lnTo>
                    <a:lnTo>
                      <a:pt x="48268" y="45400"/>
                    </a:lnTo>
                    <a:cubicBezTo>
                      <a:pt x="48268" y="47601"/>
                      <a:pt x="47267" y="48769"/>
                      <a:pt x="45032" y="48769"/>
                    </a:cubicBezTo>
                    <a:cubicBezTo>
                      <a:pt x="43398" y="48791"/>
                      <a:pt x="41763" y="48799"/>
                      <a:pt x="40128" y="48799"/>
                    </a:cubicBezTo>
                    <a:cubicBezTo>
                      <a:pt x="36856" y="48799"/>
                      <a:pt x="33580" y="48769"/>
                      <a:pt x="30288" y="48769"/>
                    </a:cubicBezTo>
                    <a:lnTo>
                      <a:pt x="4904" y="48769"/>
                    </a:lnTo>
                    <a:cubicBezTo>
                      <a:pt x="4437" y="48769"/>
                      <a:pt x="4003" y="48769"/>
                      <a:pt x="3569" y="48736"/>
                    </a:cubicBezTo>
                    <a:cubicBezTo>
                      <a:pt x="1668" y="48636"/>
                      <a:pt x="567" y="47468"/>
                      <a:pt x="567" y="45567"/>
                    </a:cubicBezTo>
                    <a:cubicBezTo>
                      <a:pt x="567" y="37061"/>
                      <a:pt x="601" y="28555"/>
                      <a:pt x="601" y="20015"/>
                    </a:cubicBezTo>
                    <a:cubicBezTo>
                      <a:pt x="601" y="14645"/>
                      <a:pt x="567" y="9274"/>
                      <a:pt x="567" y="3904"/>
                    </a:cubicBezTo>
                    <a:cubicBezTo>
                      <a:pt x="567" y="1735"/>
                      <a:pt x="1601" y="568"/>
                      <a:pt x="3769" y="534"/>
                    </a:cubicBezTo>
                    <a:cubicBezTo>
                      <a:pt x="5404" y="523"/>
                      <a:pt x="7035" y="520"/>
                      <a:pt x="8663" y="520"/>
                    </a:cubicBezTo>
                    <a:close/>
                    <a:moveTo>
                      <a:pt x="45326" y="0"/>
                    </a:moveTo>
                    <a:cubicBezTo>
                      <a:pt x="45306" y="0"/>
                      <a:pt x="45286" y="0"/>
                      <a:pt x="45266" y="1"/>
                    </a:cubicBezTo>
                    <a:lnTo>
                      <a:pt x="29521" y="1"/>
                    </a:lnTo>
                    <a:lnTo>
                      <a:pt x="4737" y="34"/>
                    </a:lnTo>
                    <a:cubicBezTo>
                      <a:pt x="4570" y="26"/>
                      <a:pt x="4405" y="22"/>
                      <a:pt x="4242" y="22"/>
                    </a:cubicBezTo>
                    <a:cubicBezTo>
                      <a:pt x="3753" y="22"/>
                      <a:pt x="3277" y="59"/>
                      <a:pt x="2802" y="134"/>
                    </a:cubicBezTo>
                    <a:cubicBezTo>
                      <a:pt x="1068" y="468"/>
                      <a:pt x="100" y="1769"/>
                      <a:pt x="100" y="3537"/>
                    </a:cubicBezTo>
                    <a:lnTo>
                      <a:pt x="100" y="16713"/>
                    </a:lnTo>
                    <a:cubicBezTo>
                      <a:pt x="67" y="16980"/>
                      <a:pt x="33" y="17213"/>
                      <a:pt x="0" y="17480"/>
                    </a:cubicBezTo>
                    <a:lnTo>
                      <a:pt x="0" y="31723"/>
                    </a:lnTo>
                    <a:cubicBezTo>
                      <a:pt x="33" y="32057"/>
                      <a:pt x="67" y="32357"/>
                      <a:pt x="100" y="32657"/>
                    </a:cubicBezTo>
                    <a:lnTo>
                      <a:pt x="100" y="45834"/>
                    </a:lnTo>
                    <a:cubicBezTo>
                      <a:pt x="35" y="47763"/>
                      <a:pt x="1572" y="49371"/>
                      <a:pt x="3486" y="49371"/>
                    </a:cubicBezTo>
                    <a:cubicBezTo>
                      <a:pt x="3525" y="49371"/>
                      <a:pt x="3564" y="49371"/>
                      <a:pt x="3603" y="49369"/>
                    </a:cubicBezTo>
                    <a:lnTo>
                      <a:pt x="25718" y="49369"/>
                    </a:lnTo>
                    <a:cubicBezTo>
                      <a:pt x="31856" y="49369"/>
                      <a:pt x="37994" y="49336"/>
                      <a:pt x="44132" y="49336"/>
                    </a:cubicBezTo>
                    <a:cubicBezTo>
                      <a:pt x="44289" y="49344"/>
                      <a:pt x="44448" y="49348"/>
                      <a:pt x="44609" y="49348"/>
                    </a:cubicBezTo>
                    <a:cubicBezTo>
                      <a:pt x="45128" y="49348"/>
                      <a:pt x="45657" y="49305"/>
                      <a:pt x="46166" y="49203"/>
                    </a:cubicBezTo>
                    <a:cubicBezTo>
                      <a:pt x="47701" y="48902"/>
                      <a:pt x="48768" y="47568"/>
                      <a:pt x="48768" y="46034"/>
                    </a:cubicBezTo>
                    <a:lnTo>
                      <a:pt x="48768" y="17480"/>
                    </a:lnTo>
                    <a:lnTo>
                      <a:pt x="48768" y="3570"/>
                    </a:lnTo>
                    <a:cubicBezTo>
                      <a:pt x="48834" y="1589"/>
                      <a:pt x="47266" y="0"/>
                      <a:pt x="45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8"/>
              <p:cNvSpPr/>
              <p:nvPr/>
            </p:nvSpPr>
            <p:spPr>
              <a:xfrm>
                <a:off x="177522" y="1871746"/>
                <a:ext cx="1053477" cy="853033"/>
              </a:xfrm>
              <a:custGeom>
                <a:rect b="b" l="l" r="r" t="t"/>
                <a:pathLst>
                  <a:path extrusionOk="0" h="38625" w="47701">
                    <a:moveTo>
                      <a:pt x="47701" y="1"/>
                    </a:moveTo>
                    <a:cubicBezTo>
                      <a:pt x="31256" y="26153"/>
                      <a:pt x="10374" y="32791"/>
                      <a:pt x="0" y="34459"/>
                    </a:cubicBezTo>
                    <a:lnTo>
                      <a:pt x="0" y="35393"/>
                    </a:lnTo>
                    <a:cubicBezTo>
                      <a:pt x="0" y="37294"/>
                      <a:pt x="1101" y="38462"/>
                      <a:pt x="3002" y="38595"/>
                    </a:cubicBezTo>
                    <a:lnTo>
                      <a:pt x="29755" y="38595"/>
                    </a:lnTo>
                    <a:cubicBezTo>
                      <a:pt x="33024" y="38595"/>
                      <a:pt x="36293" y="38625"/>
                      <a:pt x="39562" y="38625"/>
                    </a:cubicBezTo>
                    <a:cubicBezTo>
                      <a:pt x="41196" y="38625"/>
                      <a:pt x="42831" y="38617"/>
                      <a:pt x="44465" y="38595"/>
                    </a:cubicBezTo>
                    <a:cubicBezTo>
                      <a:pt x="46700" y="38595"/>
                      <a:pt x="47701" y="37461"/>
                      <a:pt x="47701" y="35226"/>
                    </a:cubicBezTo>
                    <a:lnTo>
                      <a:pt x="47701" y="1"/>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8"/>
              <p:cNvSpPr/>
              <p:nvPr/>
            </p:nvSpPr>
            <p:spPr>
              <a:xfrm>
                <a:off x="384944" y="1837868"/>
                <a:ext cx="730395" cy="590133"/>
              </a:xfrm>
              <a:custGeom>
                <a:rect b="b" l="l" r="r" t="t"/>
                <a:pathLst>
                  <a:path extrusionOk="0" h="26721" w="33072">
                    <a:moveTo>
                      <a:pt x="13024" y="0"/>
                    </a:moveTo>
                    <a:cubicBezTo>
                      <a:pt x="9055" y="0"/>
                      <a:pt x="5085" y="34"/>
                      <a:pt x="1082" y="34"/>
                    </a:cubicBezTo>
                    <a:cubicBezTo>
                      <a:pt x="582" y="34"/>
                      <a:pt x="315" y="167"/>
                      <a:pt x="382" y="701"/>
                    </a:cubicBezTo>
                    <a:cubicBezTo>
                      <a:pt x="382" y="834"/>
                      <a:pt x="382" y="968"/>
                      <a:pt x="382" y="1101"/>
                    </a:cubicBezTo>
                    <a:lnTo>
                      <a:pt x="382" y="24951"/>
                    </a:lnTo>
                    <a:cubicBezTo>
                      <a:pt x="382" y="26639"/>
                      <a:pt x="1" y="26720"/>
                      <a:pt x="1598" y="26720"/>
                    </a:cubicBezTo>
                    <a:cubicBezTo>
                      <a:pt x="1770" y="26720"/>
                      <a:pt x="1964" y="26719"/>
                      <a:pt x="2183" y="26719"/>
                    </a:cubicBezTo>
                    <a:lnTo>
                      <a:pt x="31037" y="26719"/>
                    </a:lnTo>
                    <a:cubicBezTo>
                      <a:pt x="31326" y="26719"/>
                      <a:pt x="31600" y="26705"/>
                      <a:pt x="31880" y="26705"/>
                    </a:cubicBezTo>
                    <a:cubicBezTo>
                      <a:pt x="32019" y="26705"/>
                      <a:pt x="32160" y="26708"/>
                      <a:pt x="32305" y="26719"/>
                    </a:cubicBezTo>
                    <a:cubicBezTo>
                      <a:pt x="32872" y="26719"/>
                      <a:pt x="33072" y="26519"/>
                      <a:pt x="33072" y="25919"/>
                    </a:cubicBezTo>
                    <a:cubicBezTo>
                      <a:pt x="33038" y="17580"/>
                      <a:pt x="33038" y="9240"/>
                      <a:pt x="33072" y="868"/>
                    </a:cubicBezTo>
                    <a:cubicBezTo>
                      <a:pt x="33072" y="34"/>
                      <a:pt x="33072" y="34"/>
                      <a:pt x="32271" y="34"/>
                    </a:cubicBezTo>
                    <a:lnTo>
                      <a:pt x="16727" y="34"/>
                    </a:lnTo>
                    <a:lnTo>
                      <a:pt x="167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8"/>
              <p:cNvSpPr/>
              <p:nvPr/>
            </p:nvSpPr>
            <p:spPr>
              <a:xfrm>
                <a:off x="403672" y="1848910"/>
                <a:ext cx="701353" cy="568755"/>
              </a:xfrm>
              <a:custGeom>
                <a:rect b="b" l="l" r="r" t="t"/>
                <a:pathLst>
                  <a:path extrusionOk="0" h="25753" w="31757">
                    <a:moveTo>
                      <a:pt x="1" y="1"/>
                    </a:moveTo>
                    <a:lnTo>
                      <a:pt x="1" y="25752"/>
                    </a:lnTo>
                    <a:lnTo>
                      <a:pt x="31757" y="25752"/>
                    </a:lnTo>
                    <a:lnTo>
                      <a:pt x="31757" y="34"/>
                    </a:lnTo>
                    <a:lnTo>
                      <a:pt x="18881" y="34"/>
                    </a:lnTo>
                    <a:lnTo>
                      <a:pt x="18881" y="801"/>
                    </a:lnTo>
                    <a:lnTo>
                      <a:pt x="18881" y="7539"/>
                    </a:lnTo>
                    <a:cubicBezTo>
                      <a:pt x="18881" y="8473"/>
                      <a:pt x="18814" y="8473"/>
                      <a:pt x="17980" y="8473"/>
                    </a:cubicBezTo>
                    <a:lnTo>
                      <a:pt x="13911" y="8473"/>
                    </a:lnTo>
                    <a:cubicBezTo>
                      <a:pt x="12877" y="8473"/>
                      <a:pt x="12877" y="8473"/>
                      <a:pt x="12877" y="7406"/>
                    </a:cubicBezTo>
                    <a:lnTo>
                      <a:pt x="12877" y="734"/>
                    </a:lnTo>
                    <a:lnTo>
                      <a:pt x="128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8"/>
              <p:cNvSpPr/>
              <p:nvPr/>
            </p:nvSpPr>
            <p:spPr>
              <a:xfrm>
                <a:off x="699102" y="1849639"/>
                <a:ext cx="111242" cy="176106"/>
              </a:xfrm>
              <a:custGeom>
                <a:rect b="b" l="l" r="r" t="t"/>
                <a:pathLst>
                  <a:path extrusionOk="0" h="7974" w="5037">
                    <a:moveTo>
                      <a:pt x="0" y="1"/>
                    </a:moveTo>
                    <a:lnTo>
                      <a:pt x="0" y="7973"/>
                    </a:lnTo>
                    <a:lnTo>
                      <a:pt x="5037" y="7973"/>
                    </a:lnTo>
                    <a:lnTo>
                      <a:pt x="50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p:nvPr/>
            </p:nvSpPr>
            <p:spPr>
              <a:xfrm>
                <a:off x="384392" y="1837868"/>
                <a:ext cx="730947" cy="590177"/>
              </a:xfrm>
              <a:custGeom>
                <a:rect b="b" l="l" r="r" t="t"/>
                <a:pathLst>
                  <a:path extrusionOk="0" h="26723" w="33097">
                    <a:moveTo>
                      <a:pt x="19287" y="534"/>
                    </a:moveTo>
                    <a:lnTo>
                      <a:pt x="19287" y="8506"/>
                    </a:lnTo>
                    <a:lnTo>
                      <a:pt x="14250" y="8506"/>
                    </a:lnTo>
                    <a:lnTo>
                      <a:pt x="14250" y="534"/>
                    </a:lnTo>
                    <a:close/>
                    <a:moveTo>
                      <a:pt x="32630" y="534"/>
                    </a:moveTo>
                    <a:lnTo>
                      <a:pt x="32630" y="26252"/>
                    </a:lnTo>
                    <a:lnTo>
                      <a:pt x="874" y="26252"/>
                    </a:lnTo>
                    <a:lnTo>
                      <a:pt x="874" y="534"/>
                    </a:lnTo>
                    <a:lnTo>
                      <a:pt x="13783" y="534"/>
                    </a:lnTo>
                    <a:lnTo>
                      <a:pt x="13783" y="1234"/>
                    </a:lnTo>
                    <a:lnTo>
                      <a:pt x="13783" y="7906"/>
                    </a:lnTo>
                    <a:cubicBezTo>
                      <a:pt x="13783" y="8973"/>
                      <a:pt x="13783" y="8973"/>
                      <a:pt x="14817" y="8973"/>
                    </a:cubicBezTo>
                    <a:lnTo>
                      <a:pt x="18887" y="8973"/>
                    </a:lnTo>
                    <a:cubicBezTo>
                      <a:pt x="19754" y="8973"/>
                      <a:pt x="19787" y="8973"/>
                      <a:pt x="19787" y="8073"/>
                    </a:cubicBezTo>
                    <a:lnTo>
                      <a:pt x="19787" y="1335"/>
                    </a:lnTo>
                    <a:lnTo>
                      <a:pt x="19787" y="534"/>
                    </a:lnTo>
                    <a:close/>
                    <a:moveTo>
                      <a:pt x="1107" y="0"/>
                    </a:moveTo>
                    <a:cubicBezTo>
                      <a:pt x="574" y="0"/>
                      <a:pt x="340" y="167"/>
                      <a:pt x="407" y="701"/>
                    </a:cubicBezTo>
                    <a:cubicBezTo>
                      <a:pt x="407" y="834"/>
                      <a:pt x="407" y="968"/>
                      <a:pt x="407" y="1068"/>
                    </a:cubicBezTo>
                    <a:cubicBezTo>
                      <a:pt x="407" y="9040"/>
                      <a:pt x="373" y="17012"/>
                      <a:pt x="407" y="24951"/>
                    </a:cubicBezTo>
                    <a:cubicBezTo>
                      <a:pt x="407" y="26662"/>
                      <a:pt x="1" y="26720"/>
                      <a:pt x="1756" y="26720"/>
                    </a:cubicBezTo>
                    <a:cubicBezTo>
                      <a:pt x="1884" y="26720"/>
                      <a:pt x="2023" y="26719"/>
                      <a:pt x="2175" y="26719"/>
                    </a:cubicBezTo>
                    <a:lnTo>
                      <a:pt x="32330" y="26719"/>
                    </a:lnTo>
                    <a:cubicBezTo>
                      <a:pt x="32365" y="26721"/>
                      <a:pt x="32398" y="26722"/>
                      <a:pt x="32431" y="26722"/>
                    </a:cubicBezTo>
                    <a:cubicBezTo>
                      <a:pt x="32921" y="26722"/>
                      <a:pt x="33097" y="26482"/>
                      <a:pt x="33097" y="25919"/>
                    </a:cubicBezTo>
                    <a:lnTo>
                      <a:pt x="33097" y="868"/>
                    </a:lnTo>
                    <a:cubicBezTo>
                      <a:pt x="33097" y="34"/>
                      <a:pt x="33063" y="34"/>
                      <a:pt x="32296" y="34"/>
                    </a:cubicBezTo>
                    <a:lnTo>
                      <a:pt x="16752" y="34"/>
                    </a:lnTo>
                    <a:lnTo>
                      <a:pt x="16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8"/>
              <p:cNvSpPr/>
              <p:nvPr/>
            </p:nvSpPr>
            <p:spPr>
              <a:xfrm>
                <a:off x="260031" y="2133275"/>
                <a:ext cx="705770" cy="457513"/>
              </a:xfrm>
              <a:custGeom>
                <a:rect b="b" l="l" r="r" t="t"/>
                <a:pathLst>
                  <a:path extrusionOk="0" h="20716" w="31957">
                    <a:moveTo>
                      <a:pt x="934" y="0"/>
                    </a:moveTo>
                    <a:cubicBezTo>
                      <a:pt x="67" y="0"/>
                      <a:pt x="0" y="34"/>
                      <a:pt x="0" y="934"/>
                    </a:cubicBezTo>
                    <a:lnTo>
                      <a:pt x="0" y="19815"/>
                    </a:lnTo>
                    <a:cubicBezTo>
                      <a:pt x="0" y="20682"/>
                      <a:pt x="0" y="20715"/>
                      <a:pt x="901" y="20715"/>
                    </a:cubicBezTo>
                    <a:lnTo>
                      <a:pt x="15945" y="20682"/>
                    </a:lnTo>
                    <a:lnTo>
                      <a:pt x="31122" y="20682"/>
                    </a:lnTo>
                    <a:cubicBezTo>
                      <a:pt x="31923" y="20682"/>
                      <a:pt x="31956" y="20682"/>
                      <a:pt x="31956" y="19848"/>
                    </a:cubicBezTo>
                    <a:lnTo>
                      <a:pt x="31956" y="968"/>
                    </a:lnTo>
                    <a:cubicBezTo>
                      <a:pt x="31956" y="67"/>
                      <a:pt x="31890" y="0"/>
                      <a:pt x="309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8"/>
              <p:cNvSpPr/>
              <p:nvPr/>
            </p:nvSpPr>
            <p:spPr>
              <a:xfrm>
                <a:off x="671827" y="2144317"/>
                <a:ext cx="282180" cy="433948"/>
              </a:xfrm>
              <a:custGeom>
                <a:rect b="b" l="l" r="r" t="t"/>
                <a:pathLst>
                  <a:path extrusionOk="0" h="19649" w="12777">
                    <a:moveTo>
                      <a:pt x="4237" y="1"/>
                    </a:moveTo>
                    <a:lnTo>
                      <a:pt x="4237" y="801"/>
                    </a:lnTo>
                    <a:cubicBezTo>
                      <a:pt x="4237" y="1735"/>
                      <a:pt x="4204" y="1769"/>
                      <a:pt x="3236" y="1769"/>
                    </a:cubicBezTo>
                    <a:lnTo>
                      <a:pt x="1" y="1769"/>
                    </a:lnTo>
                    <a:lnTo>
                      <a:pt x="1" y="19648"/>
                    </a:lnTo>
                    <a:lnTo>
                      <a:pt x="12777" y="19648"/>
                    </a:lnTo>
                    <a:lnTo>
                      <a:pt x="127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8"/>
              <p:cNvSpPr/>
              <p:nvPr/>
            </p:nvSpPr>
            <p:spPr>
              <a:xfrm>
                <a:off x="271803" y="2143589"/>
                <a:ext cx="282180" cy="434677"/>
              </a:xfrm>
              <a:custGeom>
                <a:rect b="b" l="l" r="r" t="t"/>
                <a:pathLst>
                  <a:path extrusionOk="0" h="19682" w="12777">
                    <a:moveTo>
                      <a:pt x="1" y="0"/>
                    </a:moveTo>
                    <a:lnTo>
                      <a:pt x="1" y="19681"/>
                    </a:lnTo>
                    <a:lnTo>
                      <a:pt x="12777" y="19681"/>
                    </a:lnTo>
                    <a:lnTo>
                      <a:pt x="12777" y="1802"/>
                    </a:lnTo>
                    <a:lnTo>
                      <a:pt x="9274" y="1802"/>
                    </a:lnTo>
                    <a:cubicBezTo>
                      <a:pt x="8740" y="1802"/>
                      <a:pt x="8507" y="1602"/>
                      <a:pt x="8540" y="1068"/>
                    </a:cubicBezTo>
                    <a:lnTo>
                      <a:pt x="8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8"/>
              <p:cNvSpPr/>
              <p:nvPr/>
            </p:nvSpPr>
            <p:spPr>
              <a:xfrm>
                <a:off x="565024" y="2184843"/>
                <a:ext cx="95783" cy="392671"/>
              </a:xfrm>
              <a:custGeom>
                <a:rect b="b" l="l" r="r" t="t"/>
                <a:pathLst>
                  <a:path extrusionOk="0" h="17780" w="4337">
                    <a:moveTo>
                      <a:pt x="0" y="0"/>
                    </a:moveTo>
                    <a:lnTo>
                      <a:pt x="0" y="17780"/>
                    </a:lnTo>
                    <a:lnTo>
                      <a:pt x="4336" y="17780"/>
                    </a:lnTo>
                    <a:lnTo>
                      <a:pt x="43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8"/>
              <p:cNvSpPr/>
              <p:nvPr/>
            </p:nvSpPr>
            <p:spPr>
              <a:xfrm>
                <a:off x="471451" y="2145068"/>
                <a:ext cx="282909" cy="27275"/>
              </a:xfrm>
              <a:custGeom>
                <a:rect b="b" l="l" r="r" t="t"/>
                <a:pathLst>
                  <a:path extrusionOk="0" h="1235" w="12810">
                    <a:moveTo>
                      <a:pt x="1" y="0"/>
                    </a:moveTo>
                    <a:lnTo>
                      <a:pt x="1" y="1234"/>
                    </a:lnTo>
                    <a:lnTo>
                      <a:pt x="12810" y="1234"/>
                    </a:lnTo>
                    <a:lnTo>
                      <a:pt x="128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260031" y="2132546"/>
                <a:ext cx="705770" cy="457491"/>
              </a:xfrm>
              <a:custGeom>
                <a:rect b="b" l="l" r="r" t="t"/>
                <a:pathLst>
                  <a:path extrusionOk="0" h="20715" w="31957">
                    <a:moveTo>
                      <a:pt x="22383" y="567"/>
                    </a:moveTo>
                    <a:lnTo>
                      <a:pt x="22383" y="1801"/>
                    </a:lnTo>
                    <a:lnTo>
                      <a:pt x="9574" y="1801"/>
                    </a:lnTo>
                    <a:lnTo>
                      <a:pt x="9574" y="567"/>
                    </a:lnTo>
                    <a:close/>
                    <a:moveTo>
                      <a:pt x="18146" y="2368"/>
                    </a:moveTo>
                    <a:lnTo>
                      <a:pt x="18146" y="20148"/>
                    </a:lnTo>
                    <a:lnTo>
                      <a:pt x="13810" y="20148"/>
                    </a:lnTo>
                    <a:lnTo>
                      <a:pt x="13810" y="2368"/>
                    </a:lnTo>
                    <a:close/>
                    <a:moveTo>
                      <a:pt x="9040" y="500"/>
                    </a:moveTo>
                    <a:cubicBezTo>
                      <a:pt x="9040" y="867"/>
                      <a:pt x="9073" y="1201"/>
                      <a:pt x="9040" y="1568"/>
                    </a:cubicBezTo>
                    <a:cubicBezTo>
                      <a:pt x="9007" y="2102"/>
                      <a:pt x="9273" y="2302"/>
                      <a:pt x="9774" y="2302"/>
                    </a:cubicBezTo>
                    <a:lnTo>
                      <a:pt x="13310" y="2302"/>
                    </a:lnTo>
                    <a:lnTo>
                      <a:pt x="13310" y="20181"/>
                    </a:lnTo>
                    <a:lnTo>
                      <a:pt x="534" y="20181"/>
                    </a:lnTo>
                    <a:lnTo>
                      <a:pt x="534" y="500"/>
                    </a:lnTo>
                    <a:close/>
                    <a:moveTo>
                      <a:pt x="31423" y="534"/>
                    </a:moveTo>
                    <a:lnTo>
                      <a:pt x="31423" y="20181"/>
                    </a:lnTo>
                    <a:lnTo>
                      <a:pt x="18647" y="20181"/>
                    </a:lnTo>
                    <a:lnTo>
                      <a:pt x="18647" y="2302"/>
                    </a:lnTo>
                    <a:lnTo>
                      <a:pt x="21916" y="2302"/>
                    </a:lnTo>
                    <a:cubicBezTo>
                      <a:pt x="22850" y="2268"/>
                      <a:pt x="22917" y="2235"/>
                      <a:pt x="22917" y="1334"/>
                    </a:cubicBezTo>
                    <a:lnTo>
                      <a:pt x="22917" y="534"/>
                    </a:lnTo>
                    <a:close/>
                    <a:moveTo>
                      <a:pt x="968" y="0"/>
                    </a:moveTo>
                    <a:cubicBezTo>
                      <a:pt x="67" y="0"/>
                      <a:pt x="0" y="67"/>
                      <a:pt x="0" y="967"/>
                    </a:cubicBezTo>
                    <a:lnTo>
                      <a:pt x="0" y="19848"/>
                    </a:lnTo>
                    <a:cubicBezTo>
                      <a:pt x="0" y="20715"/>
                      <a:pt x="34" y="20715"/>
                      <a:pt x="934" y="20715"/>
                    </a:cubicBezTo>
                    <a:lnTo>
                      <a:pt x="31122" y="20715"/>
                    </a:lnTo>
                    <a:cubicBezTo>
                      <a:pt x="31923" y="20715"/>
                      <a:pt x="31956" y="20682"/>
                      <a:pt x="31956" y="19881"/>
                    </a:cubicBezTo>
                    <a:lnTo>
                      <a:pt x="31956" y="1001"/>
                    </a:lnTo>
                    <a:cubicBezTo>
                      <a:pt x="31956" y="67"/>
                      <a:pt x="31890" y="0"/>
                      <a:pt x="309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28"/>
            <p:cNvGrpSpPr/>
            <p:nvPr/>
          </p:nvGrpSpPr>
          <p:grpSpPr>
            <a:xfrm>
              <a:off x="2766375" y="2525529"/>
              <a:ext cx="1078521" cy="1090381"/>
              <a:chOff x="165000" y="1647054"/>
              <a:chExt cx="1078521" cy="1090381"/>
            </a:xfrm>
          </p:grpSpPr>
          <p:sp>
            <p:nvSpPr>
              <p:cNvPr id="422" name="Google Shape;422;p28"/>
              <p:cNvSpPr/>
              <p:nvPr/>
            </p:nvSpPr>
            <p:spPr>
              <a:xfrm>
                <a:off x="177522" y="1658119"/>
                <a:ext cx="1053477" cy="1066661"/>
              </a:xfrm>
              <a:custGeom>
                <a:rect b="b" l="l" r="r" t="t"/>
                <a:pathLst>
                  <a:path extrusionOk="0" h="48298" w="47701">
                    <a:moveTo>
                      <a:pt x="17880" y="0"/>
                    </a:moveTo>
                    <a:cubicBezTo>
                      <a:pt x="16769" y="8"/>
                      <a:pt x="15660" y="10"/>
                      <a:pt x="14551" y="10"/>
                    </a:cubicBezTo>
                    <a:cubicBezTo>
                      <a:pt x="12575" y="10"/>
                      <a:pt x="10601" y="2"/>
                      <a:pt x="8626" y="2"/>
                    </a:cubicBezTo>
                    <a:cubicBezTo>
                      <a:pt x="6821" y="2"/>
                      <a:pt x="5014" y="9"/>
                      <a:pt x="3202" y="33"/>
                    </a:cubicBezTo>
                    <a:cubicBezTo>
                      <a:pt x="1034" y="67"/>
                      <a:pt x="0" y="1234"/>
                      <a:pt x="0" y="3403"/>
                    </a:cubicBezTo>
                    <a:cubicBezTo>
                      <a:pt x="0" y="8773"/>
                      <a:pt x="34" y="14144"/>
                      <a:pt x="34" y="19514"/>
                    </a:cubicBezTo>
                    <a:cubicBezTo>
                      <a:pt x="34" y="27720"/>
                      <a:pt x="0" y="35926"/>
                      <a:pt x="0" y="44132"/>
                    </a:cubicBezTo>
                    <a:lnTo>
                      <a:pt x="0" y="45066"/>
                    </a:lnTo>
                    <a:cubicBezTo>
                      <a:pt x="0" y="46967"/>
                      <a:pt x="1101" y="48135"/>
                      <a:pt x="3002" y="48268"/>
                    </a:cubicBezTo>
                    <a:lnTo>
                      <a:pt x="29755" y="48268"/>
                    </a:lnTo>
                    <a:cubicBezTo>
                      <a:pt x="33024" y="48268"/>
                      <a:pt x="36293" y="48298"/>
                      <a:pt x="39562" y="48298"/>
                    </a:cubicBezTo>
                    <a:cubicBezTo>
                      <a:pt x="41196" y="48298"/>
                      <a:pt x="42831" y="48290"/>
                      <a:pt x="44465" y="48268"/>
                    </a:cubicBezTo>
                    <a:cubicBezTo>
                      <a:pt x="46700" y="48268"/>
                      <a:pt x="47701" y="47134"/>
                      <a:pt x="47701" y="44899"/>
                    </a:cubicBezTo>
                    <a:lnTo>
                      <a:pt x="47701" y="3202"/>
                    </a:lnTo>
                    <a:cubicBezTo>
                      <a:pt x="47701" y="1334"/>
                      <a:pt x="46600" y="200"/>
                      <a:pt x="44732" y="33"/>
                    </a:cubicBezTo>
                    <a:cubicBezTo>
                      <a:pt x="44298" y="0"/>
                      <a:pt x="43865" y="0"/>
                      <a:pt x="43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165000" y="1647054"/>
                <a:ext cx="1078521" cy="1090381"/>
              </a:xfrm>
              <a:custGeom>
                <a:rect b="b" l="l" r="r" t="t"/>
                <a:pathLst>
                  <a:path extrusionOk="0" h="49372" w="48835">
                    <a:moveTo>
                      <a:pt x="8663" y="520"/>
                    </a:moveTo>
                    <a:cubicBezTo>
                      <a:pt x="11920" y="520"/>
                      <a:pt x="15166" y="534"/>
                      <a:pt x="18413" y="534"/>
                    </a:cubicBezTo>
                    <a:lnTo>
                      <a:pt x="43965" y="534"/>
                    </a:lnTo>
                    <a:cubicBezTo>
                      <a:pt x="44398" y="534"/>
                      <a:pt x="44865" y="534"/>
                      <a:pt x="45299" y="568"/>
                    </a:cubicBezTo>
                    <a:cubicBezTo>
                      <a:pt x="47167" y="701"/>
                      <a:pt x="48268" y="1835"/>
                      <a:pt x="48268" y="3737"/>
                    </a:cubicBezTo>
                    <a:lnTo>
                      <a:pt x="48268" y="24685"/>
                    </a:lnTo>
                    <a:lnTo>
                      <a:pt x="48268" y="45400"/>
                    </a:lnTo>
                    <a:cubicBezTo>
                      <a:pt x="48268" y="47601"/>
                      <a:pt x="47267" y="48769"/>
                      <a:pt x="45032" y="48769"/>
                    </a:cubicBezTo>
                    <a:cubicBezTo>
                      <a:pt x="43398" y="48791"/>
                      <a:pt x="41763" y="48799"/>
                      <a:pt x="40128" y="48799"/>
                    </a:cubicBezTo>
                    <a:cubicBezTo>
                      <a:pt x="36856" y="48799"/>
                      <a:pt x="33580" y="48769"/>
                      <a:pt x="30288" y="48769"/>
                    </a:cubicBezTo>
                    <a:lnTo>
                      <a:pt x="4904" y="48769"/>
                    </a:lnTo>
                    <a:cubicBezTo>
                      <a:pt x="4437" y="48769"/>
                      <a:pt x="4003" y="48769"/>
                      <a:pt x="3569" y="48736"/>
                    </a:cubicBezTo>
                    <a:cubicBezTo>
                      <a:pt x="1668" y="48636"/>
                      <a:pt x="567" y="47468"/>
                      <a:pt x="567" y="45567"/>
                    </a:cubicBezTo>
                    <a:cubicBezTo>
                      <a:pt x="567" y="37061"/>
                      <a:pt x="601" y="28555"/>
                      <a:pt x="601" y="20015"/>
                    </a:cubicBezTo>
                    <a:cubicBezTo>
                      <a:pt x="601" y="14645"/>
                      <a:pt x="567" y="9274"/>
                      <a:pt x="567" y="3904"/>
                    </a:cubicBezTo>
                    <a:cubicBezTo>
                      <a:pt x="567" y="1735"/>
                      <a:pt x="1601" y="568"/>
                      <a:pt x="3769" y="534"/>
                    </a:cubicBezTo>
                    <a:cubicBezTo>
                      <a:pt x="5404" y="523"/>
                      <a:pt x="7035" y="520"/>
                      <a:pt x="8663" y="520"/>
                    </a:cubicBezTo>
                    <a:close/>
                    <a:moveTo>
                      <a:pt x="45326" y="0"/>
                    </a:moveTo>
                    <a:cubicBezTo>
                      <a:pt x="45306" y="0"/>
                      <a:pt x="45286" y="0"/>
                      <a:pt x="45266" y="1"/>
                    </a:cubicBezTo>
                    <a:lnTo>
                      <a:pt x="29521" y="1"/>
                    </a:lnTo>
                    <a:lnTo>
                      <a:pt x="4737" y="34"/>
                    </a:lnTo>
                    <a:cubicBezTo>
                      <a:pt x="4570" y="26"/>
                      <a:pt x="4405" y="22"/>
                      <a:pt x="4242" y="22"/>
                    </a:cubicBezTo>
                    <a:cubicBezTo>
                      <a:pt x="3753" y="22"/>
                      <a:pt x="3277" y="59"/>
                      <a:pt x="2802" y="134"/>
                    </a:cubicBezTo>
                    <a:cubicBezTo>
                      <a:pt x="1068" y="468"/>
                      <a:pt x="100" y="1769"/>
                      <a:pt x="100" y="3537"/>
                    </a:cubicBezTo>
                    <a:lnTo>
                      <a:pt x="100" y="16713"/>
                    </a:lnTo>
                    <a:cubicBezTo>
                      <a:pt x="67" y="16980"/>
                      <a:pt x="33" y="17213"/>
                      <a:pt x="0" y="17480"/>
                    </a:cubicBezTo>
                    <a:lnTo>
                      <a:pt x="0" y="31723"/>
                    </a:lnTo>
                    <a:cubicBezTo>
                      <a:pt x="33" y="32057"/>
                      <a:pt x="67" y="32357"/>
                      <a:pt x="100" y="32657"/>
                    </a:cubicBezTo>
                    <a:lnTo>
                      <a:pt x="100" y="45834"/>
                    </a:lnTo>
                    <a:cubicBezTo>
                      <a:pt x="35" y="47763"/>
                      <a:pt x="1572" y="49371"/>
                      <a:pt x="3486" y="49371"/>
                    </a:cubicBezTo>
                    <a:cubicBezTo>
                      <a:pt x="3525" y="49371"/>
                      <a:pt x="3564" y="49371"/>
                      <a:pt x="3603" y="49369"/>
                    </a:cubicBezTo>
                    <a:lnTo>
                      <a:pt x="25718" y="49369"/>
                    </a:lnTo>
                    <a:cubicBezTo>
                      <a:pt x="31856" y="49369"/>
                      <a:pt x="37994" y="49336"/>
                      <a:pt x="44132" y="49336"/>
                    </a:cubicBezTo>
                    <a:cubicBezTo>
                      <a:pt x="44289" y="49344"/>
                      <a:pt x="44448" y="49348"/>
                      <a:pt x="44609" y="49348"/>
                    </a:cubicBezTo>
                    <a:cubicBezTo>
                      <a:pt x="45128" y="49348"/>
                      <a:pt x="45657" y="49305"/>
                      <a:pt x="46166" y="49203"/>
                    </a:cubicBezTo>
                    <a:cubicBezTo>
                      <a:pt x="47701" y="48902"/>
                      <a:pt x="48768" y="47568"/>
                      <a:pt x="48768" y="46034"/>
                    </a:cubicBezTo>
                    <a:lnTo>
                      <a:pt x="48768" y="17480"/>
                    </a:lnTo>
                    <a:lnTo>
                      <a:pt x="48768" y="3570"/>
                    </a:lnTo>
                    <a:cubicBezTo>
                      <a:pt x="48834" y="1589"/>
                      <a:pt x="47266" y="0"/>
                      <a:pt x="45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177522" y="1871746"/>
                <a:ext cx="1053477" cy="853033"/>
              </a:xfrm>
              <a:custGeom>
                <a:rect b="b" l="l" r="r" t="t"/>
                <a:pathLst>
                  <a:path extrusionOk="0" h="38625" w="47701">
                    <a:moveTo>
                      <a:pt x="47701" y="1"/>
                    </a:moveTo>
                    <a:cubicBezTo>
                      <a:pt x="31256" y="26153"/>
                      <a:pt x="10374" y="32791"/>
                      <a:pt x="0" y="34459"/>
                    </a:cubicBezTo>
                    <a:lnTo>
                      <a:pt x="0" y="35393"/>
                    </a:lnTo>
                    <a:cubicBezTo>
                      <a:pt x="0" y="37294"/>
                      <a:pt x="1101" y="38462"/>
                      <a:pt x="3002" y="38595"/>
                    </a:cubicBezTo>
                    <a:lnTo>
                      <a:pt x="29755" y="38595"/>
                    </a:lnTo>
                    <a:cubicBezTo>
                      <a:pt x="33024" y="38595"/>
                      <a:pt x="36293" y="38625"/>
                      <a:pt x="39562" y="38625"/>
                    </a:cubicBezTo>
                    <a:cubicBezTo>
                      <a:pt x="41196" y="38625"/>
                      <a:pt x="42831" y="38617"/>
                      <a:pt x="44465" y="38595"/>
                    </a:cubicBezTo>
                    <a:cubicBezTo>
                      <a:pt x="46700" y="38595"/>
                      <a:pt x="47701" y="37461"/>
                      <a:pt x="47701" y="35226"/>
                    </a:cubicBezTo>
                    <a:lnTo>
                      <a:pt x="47701" y="1"/>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8"/>
              <p:cNvSpPr/>
              <p:nvPr/>
            </p:nvSpPr>
            <p:spPr>
              <a:xfrm>
                <a:off x="384944" y="1837868"/>
                <a:ext cx="730395" cy="590133"/>
              </a:xfrm>
              <a:custGeom>
                <a:rect b="b" l="l" r="r" t="t"/>
                <a:pathLst>
                  <a:path extrusionOk="0" h="26721" w="33072">
                    <a:moveTo>
                      <a:pt x="13024" y="0"/>
                    </a:moveTo>
                    <a:cubicBezTo>
                      <a:pt x="9055" y="0"/>
                      <a:pt x="5085" y="34"/>
                      <a:pt x="1082" y="34"/>
                    </a:cubicBezTo>
                    <a:cubicBezTo>
                      <a:pt x="582" y="34"/>
                      <a:pt x="315" y="167"/>
                      <a:pt x="382" y="701"/>
                    </a:cubicBezTo>
                    <a:cubicBezTo>
                      <a:pt x="382" y="834"/>
                      <a:pt x="382" y="968"/>
                      <a:pt x="382" y="1101"/>
                    </a:cubicBezTo>
                    <a:lnTo>
                      <a:pt x="382" y="24951"/>
                    </a:lnTo>
                    <a:cubicBezTo>
                      <a:pt x="382" y="26639"/>
                      <a:pt x="1" y="26720"/>
                      <a:pt x="1598" y="26720"/>
                    </a:cubicBezTo>
                    <a:cubicBezTo>
                      <a:pt x="1770" y="26720"/>
                      <a:pt x="1964" y="26719"/>
                      <a:pt x="2183" y="26719"/>
                    </a:cubicBezTo>
                    <a:lnTo>
                      <a:pt x="31037" y="26719"/>
                    </a:lnTo>
                    <a:cubicBezTo>
                      <a:pt x="31326" y="26719"/>
                      <a:pt x="31600" y="26705"/>
                      <a:pt x="31880" y="26705"/>
                    </a:cubicBezTo>
                    <a:cubicBezTo>
                      <a:pt x="32019" y="26705"/>
                      <a:pt x="32160" y="26708"/>
                      <a:pt x="32305" y="26719"/>
                    </a:cubicBezTo>
                    <a:cubicBezTo>
                      <a:pt x="32872" y="26719"/>
                      <a:pt x="33072" y="26519"/>
                      <a:pt x="33072" y="25919"/>
                    </a:cubicBezTo>
                    <a:cubicBezTo>
                      <a:pt x="33038" y="17580"/>
                      <a:pt x="33038" y="9240"/>
                      <a:pt x="33072" y="868"/>
                    </a:cubicBezTo>
                    <a:cubicBezTo>
                      <a:pt x="33072" y="34"/>
                      <a:pt x="33072" y="34"/>
                      <a:pt x="32271" y="34"/>
                    </a:cubicBezTo>
                    <a:lnTo>
                      <a:pt x="16727" y="34"/>
                    </a:lnTo>
                    <a:lnTo>
                      <a:pt x="167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8"/>
              <p:cNvSpPr/>
              <p:nvPr/>
            </p:nvSpPr>
            <p:spPr>
              <a:xfrm>
                <a:off x="403672" y="1848910"/>
                <a:ext cx="701353" cy="568755"/>
              </a:xfrm>
              <a:custGeom>
                <a:rect b="b" l="l" r="r" t="t"/>
                <a:pathLst>
                  <a:path extrusionOk="0" h="25753" w="31757">
                    <a:moveTo>
                      <a:pt x="1" y="1"/>
                    </a:moveTo>
                    <a:lnTo>
                      <a:pt x="1" y="25752"/>
                    </a:lnTo>
                    <a:lnTo>
                      <a:pt x="31757" y="25752"/>
                    </a:lnTo>
                    <a:lnTo>
                      <a:pt x="31757" y="34"/>
                    </a:lnTo>
                    <a:lnTo>
                      <a:pt x="18881" y="34"/>
                    </a:lnTo>
                    <a:lnTo>
                      <a:pt x="18881" y="801"/>
                    </a:lnTo>
                    <a:lnTo>
                      <a:pt x="18881" y="7539"/>
                    </a:lnTo>
                    <a:cubicBezTo>
                      <a:pt x="18881" y="8473"/>
                      <a:pt x="18814" y="8473"/>
                      <a:pt x="17980" y="8473"/>
                    </a:cubicBezTo>
                    <a:lnTo>
                      <a:pt x="13911" y="8473"/>
                    </a:lnTo>
                    <a:cubicBezTo>
                      <a:pt x="12877" y="8473"/>
                      <a:pt x="12877" y="8473"/>
                      <a:pt x="12877" y="7406"/>
                    </a:cubicBezTo>
                    <a:lnTo>
                      <a:pt x="12877" y="734"/>
                    </a:lnTo>
                    <a:lnTo>
                      <a:pt x="128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8"/>
              <p:cNvSpPr/>
              <p:nvPr/>
            </p:nvSpPr>
            <p:spPr>
              <a:xfrm>
                <a:off x="699102" y="1849639"/>
                <a:ext cx="111242" cy="176106"/>
              </a:xfrm>
              <a:custGeom>
                <a:rect b="b" l="l" r="r" t="t"/>
                <a:pathLst>
                  <a:path extrusionOk="0" h="7974" w="5037">
                    <a:moveTo>
                      <a:pt x="0" y="1"/>
                    </a:moveTo>
                    <a:lnTo>
                      <a:pt x="0" y="7973"/>
                    </a:lnTo>
                    <a:lnTo>
                      <a:pt x="5037" y="7973"/>
                    </a:lnTo>
                    <a:lnTo>
                      <a:pt x="50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p:nvPr/>
            </p:nvSpPr>
            <p:spPr>
              <a:xfrm>
                <a:off x="384392" y="1837868"/>
                <a:ext cx="730947" cy="590177"/>
              </a:xfrm>
              <a:custGeom>
                <a:rect b="b" l="l" r="r" t="t"/>
                <a:pathLst>
                  <a:path extrusionOk="0" h="26723" w="33097">
                    <a:moveTo>
                      <a:pt x="19287" y="534"/>
                    </a:moveTo>
                    <a:lnTo>
                      <a:pt x="19287" y="8506"/>
                    </a:lnTo>
                    <a:lnTo>
                      <a:pt x="14250" y="8506"/>
                    </a:lnTo>
                    <a:lnTo>
                      <a:pt x="14250" y="534"/>
                    </a:lnTo>
                    <a:close/>
                    <a:moveTo>
                      <a:pt x="32630" y="534"/>
                    </a:moveTo>
                    <a:lnTo>
                      <a:pt x="32630" y="26252"/>
                    </a:lnTo>
                    <a:lnTo>
                      <a:pt x="874" y="26252"/>
                    </a:lnTo>
                    <a:lnTo>
                      <a:pt x="874" y="534"/>
                    </a:lnTo>
                    <a:lnTo>
                      <a:pt x="13783" y="534"/>
                    </a:lnTo>
                    <a:lnTo>
                      <a:pt x="13783" y="1234"/>
                    </a:lnTo>
                    <a:lnTo>
                      <a:pt x="13783" y="7906"/>
                    </a:lnTo>
                    <a:cubicBezTo>
                      <a:pt x="13783" y="8973"/>
                      <a:pt x="13783" y="8973"/>
                      <a:pt x="14817" y="8973"/>
                    </a:cubicBezTo>
                    <a:lnTo>
                      <a:pt x="18887" y="8973"/>
                    </a:lnTo>
                    <a:cubicBezTo>
                      <a:pt x="19754" y="8973"/>
                      <a:pt x="19787" y="8973"/>
                      <a:pt x="19787" y="8073"/>
                    </a:cubicBezTo>
                    <a:lnTo>
                      <a:pt x="19787" y="1335"/>
                    </a:lnTo>
                    <a:lnTo>
                      <a:pt x="19787" y="534"/>
                    </a:lnTo>
                    <a:close/>
                    <a:moveTo>
                      <a:pt x="1107" y="0"/>
                    </a:moveTo>
                    <a:cubicBezTo>
                      <a:pt x="574" y="0"/>
                      <a:pt x="340" y="167"/>
                      <a:pt x="407" y="701"/>
                    </a:cubicBezTo>
                    <a:cubicBezTo>
                      <a:pt x="407" y="834"/>
                      <a:pt x="407" y="968"/>
                      <a:pt x="407" y="1068"/>
                    </a:cubicBezTo>
                    <a:cubicBezTo>
                      <a:pt x="407" y="9040"/>
                      <a:pt x="373" y="17012"/>
                      <a:pt x="407" y="24951"/>
                    </a:cubicBezTo>
                    <a:cubicBezTo>
                      <a:pt x="407" y="26662"/>
                      <a:pt x="1" y="26720"/>
                      <a:pt x="1756" y="26720"/>
                    </a:cubicBezTo>
                    <a:cubicBezTo>
                      <a:pt x="1884" y="26720"/>
                      <a:pt x="2023" y="26719"/>
                      <a:pt x="2175" y="26719"/>
                    </a:cubicBezTo>
                    <a:lnTo>
                      <a:pt x="32330" y="26719"/>
                    </a:lnTo>
                    <a:cubicBezTo>
                      <a:pt x="32365" y="26721"/>
                      <a:pt x="32398" y="26722"/>
                      <a:pt x="32431" y="26722"/>
                    </a:cubicBezTo>
                    <a:cubicBezTo>
                      <a:pt x="32921" y="26722"/>
                      <a:pt x="33097" y="26482"/>
                      <a:pt x="33097" y="25919"/>
                    </a:cubicBezTo>
                    <a:lnTo>
                      <a:pt x="33097" y="868"/>
                    </a:lnTo>
                    <a:cubicBezTo>
                      <a:pt x="33097" y="34"/>
                      <a:pt x="33063" y="34"/>
                      <a:pt x="32296" y="34"/>
                    </a:cubicBezTo>
                    <a:lnTo>
                      <a:pt x="16752" y="34"/>
                    </a:lnTo>
                    <a:lnTo>
                      <a:pt x="16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8"/>
              <p:cNvSpPr/>
              <p:nvPr/>
            </p:nvSpPr>
            <p:spPr>
              <a:xfrm>
                <a:off x="260031" y="2133275"/>
                <a:ext cx="705770" cy="457513"/>
              </a:xfrm>
              <a:custGeom>
                <a:rect b="b" l="l" r="r" t="t"/>
                <a:pathLst>
                  <a:path extrusionOk="0" h="20716" w="31957">
                    <a:moveTo>
                      <a:pt x="934" y="0"/>
                    </a:moveTo>
                    <a:cubicBezTo>
                      <a:pt x="67" y="0"/>
                      <a:pt x="0" y="34"/>
                      <a:pt x="0" y="934"/>
                    </a:cubicBezTo>
                    <a:lnTo>
                      <a:pt x="0" y="19815"/>
                    </a:lnTo>
                    <a:cubicBezTo>
                      <a:pt x="0" y="20682"/>
                      <a:pt x="0" y="20715"/>
                      <a:pt x="901" y="20715"/>
                    </a:cubicBezTo>
                    <a:lnTo>
                      <a:pt x="15945" y="20682"/>
                    </a:lnTo>
                    <a:lnTo>
                      <a:pt x="31122" y="20682"/>
                    </a:lnTo>
                    <a:cubicBezTo>
                      <a:pt x="31923" y="20682"/>
                      <a:pt x="31956" y="20682"/>
                      <a:pt x="31956" y="19848"/>
                    </a:cubicBezTo>
                    <a:lnTo>
                      <a:pt x="31956" y="968"/>
                    </a:lnTo>
                    <a:cubicBezTo>
                      <a:pt x="31956" y="67"/>
                      <a:pt x="31890" y="0"/>
                      <a:pt x="309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8"/>
              <p:cNvSpPr/>
              <p:nvPr/>
            </p:nvSpPr>
            <p:spPr>
              <a:xfrm>
                <a:off x="671827" y="2144317"/>
                <a:ext cx="282180" cy="433948"/>
              </a:xfrm>
              <a:custGeom>
                <a:rect b="b" l="l" r="r" t="t"/>
                <a:pathLst>
                  <a:path extrusionOk="0" h="19649" w="12777">
                    <a:moveTo>
                      <a:pt x="4237" y="1"/>
                    </a:moveTo>
                    <a:lnTo>
                      <a:pt x="4237" y="801"/>
                    </a:lnTo>
                    <a:cubicBezTo>
                      <a:pt x="4237" y="1735"/>
                      <a:pt x="4204" y="1769"/>
                      <a:pt x="3236" y="1769"/>
                    </a:cubicBezTo>
                    <a:lnTo>
                      <a:pt x="1" y="1769"/>
                    </a:lnTo>
                    <a:lnTo>
                      <a:pt x="1" y="19648"/>
                    </a:lnTo>
                    <a:lnTo>
                      <a:pt x="12777" y="19648"/>
                    </a:lnTo>
                    <a:lnTo>
                      <a:pt x="127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8"/>
              <p:cNvSpPr/>
              <p:nvPr/>
            </p:nvSpPr>
            <p:spPr>
              <a:xfrm>
                <a:off x="271803" y="2143589"/>
                <a:ext cx="282180" cy="434677"/>
              </a:xfrm>
              <a:custGeom>
                <a:rect b="b" l="l" r="r" t="t"/>
                <a:pathLst>
                  <a:path extrusionOk="0" h="19682" w="12777">
                    <a:moveTo>
                      <a:pt x="1" y="0"/>
                    </a:moveTo>
                    <a:lnTo>
                      <a:pt x="1" y="19681"/>
                    </a:lnTo>
                    <a:lnTo>
                      <a:pt x="12777" y="19681"/>
                    </a:lnTo>
                    <a:lnTo>
                      <a:pt x="12777" y="1802"/>
                    </a:lnTo>
                    <a:lnTo>
                      <a:pt x="9274" y="1802"/>
                    </a:lnTo>
                    <a:cubicBezTo>
                      <a:pt x="8740" y="1802"/>
                      <a:pt x="8507" y="1602"/>
                      <a:pt x="8540" y="1068"/>
                    </a:cubicBezTo>
                    <a:lnTo>
                      <a:pt x="854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8"/>
              <p:cNvSpPr/>
              <p:nvPr/>
            </p:nvSpPr>
            <p:spPr>
              <a:xfrm>
                <a:off x="565024" y="2184843"/>
                <a:ext cx="95783" cy="392671"/>
              </a:xfrm>
              <a:custGeom>
                <a:rect b="b" l="l" r="r" t="t"/>
                <a:pathLst>
                  <a:path extrusionOk="0" h="17780" w="4337">
                    <a:moveTo>
                      <a:pt x="0" y="0"/>
                    </a:moveTo>
                    <a:lnTo>
                      <a:pt x="0" y="17780"/>
                    </a:lnTo>
                    <a:lnTo>
                      <a:pt x="4336" y="17780"/>
                    </a:lnTo>
                    <a:lnTo>
                      <a:pt x="43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471451" y="2145068"/>
                <a:ext cx="282909" cy="27275"/>
              </a:xfrm>
              <a:custGeom>
                <a:rect b="b" l="l" r="r" t="t"/>
                <a:pathLst>
                  <a:path extrusionOk="0" h="1235" w="12810">
                    <a:moveTo>
                      <a:pt x="1" y="0"/>
                    </a:moveTo>
                    <a:lnTo>
                      <a:pt x="1" y="1234"/>
                    </a:lnTo>
                    <a:lnTo>
                      <a:pt x="12810" y="1234"/>
                    </a:lnTo>
                    <a:lnTo>
                      <a:pt x="128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8"/>
              <p:cNvSpPr/>
              <p:nvPr/>
            </p:nvSpPr>
            <p:spPr>
              <a:xfrm>
                <a:off x="260031" y="2132546"/>
                <a:ext cx="705770" cy="457491"/>
              </a:xfrm>
              <a:custGeom>
                <a:rect b="b" l="l" r="r" t="t"/>
                <a:pathLst>
                  <a:path extrusionOk="0" h="20715" w="31957">
                    <a:moveTo>
                      <a:pt x="22383" y="567"/>
                    </a:moveTo>
                    <a:lnTo>
                      <a:pt x="22383" y="1801"/>
                    </a:lnTo>
                    <a:lnTo>
                      <a:pt x="9574" y="1801"/>
                    </a:lnTo>
                    <a:lnTo>
                      <a:pt x="9574" y="567"/>
                    </a:lnTo>
                    <a:close/>
                    <a:moveTo>
                      <a:pt x="18146" y="2368"/>
                    </a:moveTo>
                    <a:lnTo>
                      <a:pt x="18146" y="20148"/>
                    </a:lnTo>
                    <a:lnTo>
                      <a:pt x="13810" y="20148"/>
                    </a:lnTo>
                    <a:lnTo>
                      <a:pt x="13810" y="2368"/>
                    </a:lnTo>
                    <a:close/>
                    <a:moveTo>
                      <a:pt x="9040" y="500"/>
                    </a:moveTo>
                    <a:cubicBezTo>
                      <a:pt x="9040" y="867"/>
                      <a:pt x="9073" y="1201"/>
                      <a:pt x="9040" y="1568"/>
                    </a:cubicBezTo>
                    <a:cubicBezTo>
                      <a:pt x="9007" y="2102"/>
                      <a:pt x="9273" y="2302"/>
                      <a:pt x="9774" y="2302"/>
                    </a:cubicBezTo>
                    <a:lnTo>
                      <a:pt x="13310" y="2302"/>
                    </a:lnTo>
                    <a:lnTo>
                      <a:pt x="13310" y="20181"/>
                    </a:lnTo>
                    <a:lnTo>
                      <a:pt x="534" y="20181"/>
                    </a:lnTo>
                    <a:lnTo>
                      <a:pt x="534" y="500"/>
                    </a:lnTo>
                    <a:close/>
                    <a:moveTo>
                      <a:pt x="31423" y="534"/>
                    </a:moveTo>
                    <a:lnTo>
                      <a:pt x="31423" y="20181"/>
                    </a:lnTo>
                    <a:lnTo>
                      <a:pt x="18647" y="20181"/>
                    </a:lnTo>
                    <a:lnTo>
                      <a:pt x="18647" y="2302"/>
                    </a:lnTo>
                    <a:lnTo>
                      <a:pt x="21916" y="2302"/>
                    </a:lnTo>
                    <a:cubicBezTo>
                      <a:pt x="22850" y="2268"/>
                      <a:pt x="22917" y="2235"/>
                      <a:pt x="22917" y="1334"/>
                    </a:cubicBezTo>
                    <a:lnTo>
                      <a:pt x="22917" y="534"/>
                    </a:lnTo>
                    <a:close/>
                    <a:moveTo>
                      <a:pt x="968" y="0"/>
                    </a:moveTo>
                    <a:cubicBezTo>
                      <a:pt x="67" y="0"/>
                      <a:pt x="0" y="67"/>
                      <a:pt x="0" y="967"/>
                    </a:cubicBezTo>
                    <a:lnTo>
                      <a:pt x="0" y="19848"/>
                    </a:lnTo>
                    <a:cubicBezTo>
                      <a:pt x="0" y="20715"/>
                      <a:pt x="34" y="20715"/>
                      <a:pt x="934" y="20715"/>
                    </a:cubicBezTo>
                    <a:lnTo>
                      <a:pt x="31122" y="20715"/>
                    </a:lnTo>
                    <a:cubicBezTo>
                      <a:pt x="31923" y="20715"/>
                      <a:pt x="31956" y="20682"/>
                      <a:pt x="31956" y="19881"/>
                    </a:cubicBezTo>
                    <a:lnTo>
                      <a:pt x="31956" y="1001"/>
                    </a:lnTo>
                    <a:cubicBezTo>
                      <a:pt x="31956" y="67"/>
                      <a:pt x="31890" y="0"/>
                      <a:pt x="309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78" name="Shape 8478"/>
        <p:cNvGrpSpPr/>
        <p:nvPr/>
      </p:nvGrpSpPr>
      <p:grpSpPr>
        <a:xfrm>
          <a:off x="0" y="0"/>
          <a:ext cx="0" cy="0"/>
          <a:chOff x="0" y="0"/>
          <a:chExt cx="0" cy="0"/>
        </a:xfrm>
      </p:grpSpPr>
      <p:pic>
        <p:nvPicPr>
          <p:cNvPr id="8479" name="Google Shape;8479;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29"/>
          <p:cNvSpPr txBox="1"/>
          <p:nvPr>
            <p:ph type="title"/>
          </p:nvPr>
        </p:nvSpPr>
        <p:spPr>
          <a:xfrm>
            <a:off x="713225" y="2592200"/>
            <a:ext cx="3423600" cy="141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PLAN</a:t>
            </a:r>
            <a:endParaRPr/>
          </a:p>
        </p:txBody>
      </p:sp>
      <p:sp>
        <p:nvSpPr>
          <p:cNvPr id="440" name="Google Shape;440;p29"/>
          <p:cNvSpPr txBox="1"/>
          <p:nvPr>
            <p:ph idx="2" type="title"/>
          </p:nvPr>
        </p:nvSpPr>
        <p:spPr>
          <a:xfrm>
            <a:off x="713225" y="1131700"/>
            <a:ext cx="1665900" cy="105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441" name="Google Shape;441;p29"/>
          <p:cNvGrpSpPr/>
          <p:nvPr/>
        </p:nvGrpSpPr>
        <p:grpSpPr>
          <a:xfrm>
            <a:off x="4524986" y="1375838"/>
            <a:ext cx="3955988" cy="3583945"/>
            <a:chOff x="4255723" y="1131700"/>
            <a:chExt cx="4495441" cy="4072665"/>
          </a:xfrm>
        </p:grpSpPr>
        <p:sp>
          <p:nvSpPr>
            <p:cNvPr id="442" name="Google Shape;442;p29"/>
            <p:cNvSpPr/>
            <p:nvPr/>
          </p:nvSpPr>
          <p:spPr>
            <a:xfrm>
              <a:off x="5353654" y="1454564"/>
              <a:ext cx="2957602" cy="2364578"/>
            </a:xfrm>
            <a:custGeom>
              <a:rect b="b" l="l" r="r" t="t"/>
              <a:pathLst>
                <a:path extrusionOk="0" h="105034" w="131376">
                  <a:moveTo>
                    <a:pt x="1" y="1"/>
                  </a:moveTo>
                  <a:lnTo>
                    <a:pt x="1" y="105034"/>
                  </a:lnTo>
                  <a:lnTo>
                    <a:pt x="131376" y="105034"/>
                  </a:lnTo>
                  <a:lnTo>
                    <a:pt x="1313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9"/>
            <p:cNvSpPr/>
            <p:nvPr/>
          </p:nvSpPr>
          <p:spPr>
            <a:xfrm>
              <a:off x="5341339" y="1296025"/>
              <a:ext cx="2982681" cy="2685223"/>
            </a:xfrm>
            <a:custGeom>
              <a:rect b="b" l="l" r="r" t="t"/>
              <a:pathLst>
                <a:path extrusionOk="0" h="119277" w="132490">
                  <a:moveTo>
                    <a:pt x="131953" y="450"/>
                  </a:moveTo>
                  <a:lnTo>
                    <a:pt x="131953" y="6739"/>
                  </a:lnTo>
                  <a:lnTo>
                    <a:pt x="548" y="6739"/>
                  </a:lnTo>
                  <a:lnTo>
                    <a:pt x="548" y="450"/>
                  </a:lnTo>
                  <a:close/>
                  <a:moveTo>
                    <a:pt x="131923" y="7103"/>
                  </a:moveTo>
                  <a:lnTo>
                    <a:pt x="131923" y="112137"/>
                  </a:lnTo>
                  <a:lnTo>
                    <a:pt x="548" y="112137"/>
                  </a:lnTo>
                  <a:lnTo>
                    <a:pt x="548" y="7103"/>
                  </a:lnTo>
                  <a:close/>
                  <a:moveTo>
                    <a:pt x="131953" y="112501"/>
                  </a:moveTo>
                  <a:lnTo>
                    <a:pt x="131953" y="118790"/>
                  </a:lnTo>
                  <a:lnTo>
                    <a:pt x="548" y="118790"/>
                  </a:lnTo>
                  <a:lnTo>
                    <a:pt x="548" y="112501"/>
                  </a:lnTo>
                  <a:close/>
                  <a:moveTo>
                    <a:pt x="870" y="0"/>
                  </a:moveTo>
                  <a:cubicBezTo>
                    <a:pt x="617" y="0"/>
                    <a:pt x="399" y="38"/>
                    <a:pt x="274" y="176"/>
                  </a:cubicBezTo>
                  <a:cubicBezTo>
                    <a:pt x="1" y="510"/>
                    <a:pt x="122" y="1239"/>
                    <a:pt x="122" y="1786"/>
                  </a:cubicBezTo>
                  <a:lnTo>
                    <a:pt x="122" y="46631"/>
                  </a:lnTo>
                  <a:cubicBezTo>
                    <a:pt x="122" y="47634"/>
                    <a:pt x="62" y="48606"/>
                    <a:pt x="31" y="49609"/>
                  </a:cubicBezTo>
                  <a:lnTo>
                    <a:pt x="31" y="69540"/>
                  </a:lnTo>
                  <a:cubicBezTo>
                    <a:pt x="62" y="70482"/>
                    <a:pt x="122" y="71393"/>
                    <a:pt x="122" y="72305"/>
                  </a:cubicBezTo>
                  <a:lnTo>
                    <a:pt x="122" y="117757"/>
                  </a:lnTo>
                  <a:cubicBezTo>
                    <a:pt x="122" y="119216"/>
                    <a:pt x="122" y="119216"/>
                    <a:pt x="1611" y="119216"/>
                  </a:cubicBezTo>
                  <a:cubicBezTo>
                    <a:pt x="12822" y="119246"/>
                    <a:pt x="52837" y="119246"/>
                    <a:pt x="64048" y="119246"/>
                  </a:cubicBezTo>
                  <a:cubicBezTo>
                    <a:pt x="74013" y="119246"/>
                    <a:pt x="83979" y="119277"/>
                    <a:pt x="93944" y="119277"/>
                  </a:cubicBezTo>
                  <a:cubicBezTo>
                    <a:pt x="106249" y="119246"/>
                    <a:pt x="118524" y="119216"/>
                    <a:pt x="130829" y="119216"/>
                  </a:cubicBezTo>
                  <a:cubicBezTo>
                    <a:pt x="132378" y="119216"/>
                    <a:pt x="132378" y="119216"/>
                    <a:pt x="132378" y="117636"/>
                  </a:cubicBezTo>
                  <a:lnTo>
                    <a:pt x="132378" y="72366"/>
                  </a:lnTo>
                  <a:cubicBezTo>
                    <a:pt x="132378" y="71333"/>
                    <a:pt x="132439" y="70330"/>
                    <a:pt x="132470" y="69327"/>
                  </a:cubicBezTo>
                  <a:lnTo>
                    <a:pt x="132470" y="49822"/>
                  </a:lnTo>
                  <a:cubicBezTo>
                    <a:pt x="132439" y="48880"/>
                    <a:pt x="132378" y="47938"/>
                    <a:pt x="132378" y="47026"/>
                  </a:cubicBezTo>
                  <a:lnTo>
                    <a:pt x="132378" y="1209"/>
                  </a:lnTo>
                  <a:cubicBezTo>
                    <a:pt x="132378" y="188"/>
                    <a:pt x="132490" y="76"/>
                    <a:pt x="131914" y="76"/>
                  </a:cubicBezTo>
                  <a:cubicBezTo>
                    <a:pt x="131754" y="76"/>
                    <a:pt x="131539" y="85"/>
                    <a:pt x="131254" y="85"/>
                  </a:cubicBezTo>
                  <a:cubicBezTo>
                    <a:pt x="119496" y="55"/>
                    <a:pt x="107738" y="24"/>
                    <a:pt x="96010" y="24"/>
                  </a:cubicBezTo>
                  <a:lnTo>
                    <a:pt x="67238" y="24"/>
                  </a:lnTo>
                  <a:cubicBezTo>
                    <a:pt x="55024" y="24"/>
                    <a:pt x="14038" y="24"/>
                    <a:pt x="1824" y="55"/>
                  </a:cubicBezTo>
                  <a:cubicBezTo>
                    <a:pt x="1526" y="55"/>
                    <a:pt x="1173" y="0"/>
                    <a:pt x="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9"/>
            <p:cNvSpPr/>
            <p:nvPr/>
          </p:nvSpPr>
          <p:spPr>
            <a:xfrm>
              <a:off x="5353654" y="1306134"/>
              <a:ext cx="2957602" cy="141604"/>
            </a:xfrm>
            <a:custGeom>
              <a:rect b="b" l="l" r="r" t="t"/>
              <a:pathLst>
                <a:path extrusionOk="0" h="6290" w="131376">
                  <a:moveTo>
                    <a:pt x="1" y="1"/>
                  </a:moveTo>
                  <a:lnTo>
                    <a:pt x="1" y="6290"/>
                  </a:lnTo>
                  <a:lnTo>
                    <a:pt x="131376" y="6290"/>
                  </a:lnTo>
                  <a:lnTo>
                    <a:pt x="1313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9"/>
            <p:cNvSpPr/>
            <p:nvPr/>
          </p:nvSpPr>
          <p:spPr>
            <a:xfrm>
              <a:off x="5353654" y="3828800"/>
              <a:ext cx="2958300" cy="141604"/>
            </a:xfrm>
            <a:custGeom>
              <a:rect b="b" l="l" r="r" t="t"/>
              <a:pathLst>
                <a:path extrusionOk="0" h="6290" w="131407">
                  <a:moveTo>
                    <a:pt x="1" y="0"/>
                  </a:moveTo>
                  <a:lnTo>
                    <a:pt x="1" y="6289"/>
                  </a:lnTo>
                  <a:lnTo>
                    <a:pt x="131406" y="6289"/>
                  </a:lnTo>
                  <a:lnTo>
                    <a:pt x="131406" y="0"/>
                  </a:lnTo>
                  <a:close/>
                </a:path>
              </a:pathLst>
            </a:custGeom>
            <a:solidFill>
              <a:srgbClr val="978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9"/>
            <p:cNvSpPr/>
            <p:nvPr/>
          </p:nvSpPr>
          <p:spPr>
            <a:xfrm>
              <a:off x="5353654" y="1455937"/>
              <a:ext cx="2957602" cy="2364578"/>
            </a:xfrm>
            <a:custGeom>
              <a:rect b="b" l="l" r="r" t="t"/>
              <a:pathLst>
                <a:path extrusionOk="0" h="105034" w="131376">
                  <a:moveTo>
                    <a:pt x="126332" y="0"/>
                  </a:moveTo>
                  <a:cubicBezTo>
                    <a:pt x="127760" y="12093"/>
                    <a:pt x="125117" y="40774"/>
                    <a:pt x="124388" y="52988"/>
                  </a:cubicBezTo>
                  <a:cubicBezTo>
                    <a:pt x="121966" y="95716"/>
                    <a:pt x="65694" y="103800"/>
                    <a:pt x="28951" y="103800"/>
                  </a:cubicBezTo>
                  <a:cubicBezTo>
                    <a:pt x="15452" y="103800"/>
                    <a:pt x="4589" y="102709"/>
                    <a:pt x="1" y="101843"/>
                  </a:cubicBezTo>
                  <a:lnTo>
                    <a:pt x="1" y="105034"/>
                  </a:lnTo>
                  <a:lnTo>
                    <a:pt x="131376" y="105034"/>
                  </a:lnTo>
                  <a:lnTo>
                    <a:pt x="131376" y="0"/>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9"/>
            <p:cNvSpPr/>
            <p:nvPr/>
          </p:nvSpPr>
          <p:spPr>
            <a:xfrm>
              <a:off x="8174555" y="1306134"/>
              <a:ext cx="137506" cy="141604"/>
            </a:xfrm>
            <a:custGeom>
              <a:rect b="b" l="l" r="r" t="t"/>
              <a:pathLst>
                <a:path extrusionOk="0" h="6290" w="6108">
                  <a:moveTo>
                    <a:pt x="0" y="1"/>
                  </a:moveTo>
                  <a:cubicBezTo>
                    <a:pt x="426" y="2067"/>
                    <a:pt x="760" y="4193"/>
                    <a:pt x="1003" y="6290"/>
                  </a:cubicBezTo>
                  <a:lnTo>
                    <a:pt x="6107" y="6290"/>
                  </a:lnTo>
                  <a:lnTo>
                    <a:pt x="6107" y="1"/>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 name="Google Shape;448;p29"/>
            <p:cNvGrpSpPr/>
            <p:nvPr/>
          </p:nvGrpSpPr>
          <p:grpSpPr>
            <a:xfrm>
              <a:off x="5640272" y="2361582"/>
              <a:ext cx="655271" cy="341335"/>
              <a:chOff x="5640272" y="2361582"/>
              <a:chExt cx="655271" cy="341335"/>
            </a:xfrm>
          </p:grpSpPr>
          <p:sp>
            <p:nvSpPr>
              <p:cNvPr id="449" name="Google Shape;449;p29"/>
              <p:cNvSpPr/>
              <p:nvPr/>
            </p:nvSpPr>
            <p:spPr>
              <a:xfrm>
                <a:off x="5640272" y="2361582"/>
                <a:ext cx="655271" cy="341335"/>
              </a:xfrm>
              <a:custGeom>
                <a:rect b="b" l="l" r="r" t="t"/>
                <a:pathLst>
                  <a:path extrusionOk="0" h="15162" w="29107">
                    <a:moveTo>
                      <a:pt x="28742" y="486"/>
                    </a:moveTo>
                    <a:lnTo>
                      <a:pt x="28742" y="14675"/>
                    </a:lnTo>
                    <a:lnTo>
                      <a:pt x="395" y="14675"/>
                    </a:lnTo>
                    <a:lnTo>
                      <a:pt x="395" y="486"/>
                    </a:lnTo>
                    <a:close/>
                    <a:moveTo>
                      <a:pt x="13521" y="0"/>
                    </a:moveTo>
                    <a:cubicBezTo>
                      <a:pt x="13095" y="31"/>
                      <a:pt x="12639" y="91"/>
                      <a:pt x="12214" y="91"/>
                    </a:cubicBezTo>
                    <a:lnTo>
                      <a:pt x="729" y="91"/>
                    </a:lnTo>
                    <a:cubicBezTo>
                      <a:pt x="0" y="91"/>
                      <a:pt x="0" y="91"/>
                      <a:pt x="0" y="790"/>
                    </a:cubicBezTo>
                    <a:lnTo>
                      <a:pt x="0" y="14371"/>
                    </a:lnTo>
                    <a:cubicBezTo>
                      <a:pt x="0" y="15070"/>
                      <a:pt x="31" y="15070"/>
                      <a:pt x="729" y="15070"/>
                    </a:cubicBezTo>
                    <a:lnTo>
                      <a:pt x="13156" y="15100"/>
                    </a:lnTo>
                    <a:cubicBezTo>
                      <a:pt x="13369" y="15100"/>
                      <a:pt x="13521" y="15131"/>
                      <a:pt x="13733" y="15161"/>
                    </a:cubicBezTo>
                    <a:lnTo>
                      <a:pt x="15587" y="15161"/>
                    </a:lnTo>
                    <a:cubicBezTo>
                      <a:pt x="16012" y="15131"/>
                      <a:pt x="16468" y="15070"/>
                      <a:pt x="16923" y="15070"/>
                    </a:cubicBezTo>
                    <a:lnTo>
                      <a:pt x="28408" y="15070"/>
                    </a:lnTo>
                    <a:cubicBezTo>
                      <a:pt x="29107" y="15070"/>
                      <a:pt x="29107" y="15070"/>
                      <a:pt x="29107" y="14341"/>
                    </a:cubicBezTo>
                    <a:lnTo>
                      <a:pt x="29107" y="821"/>
                    </a:lnTo>
                    <a:cubicBezTo>
                      <a:pt x="29107" y="91"/>
                      <a:pt x="29107" y="91"/>
                      <a:pt x="28408" y="91"/>
                    </a:cubicBezTo>
                    <a:lnTo>
                      <a:pt x="16164" y="61"/>
                    </a:lnTo>
                    <a:cubicBezTo>
                      <a:pt x="15951" y="61"/>
                      <a:pt x="15769" y="31"/>
                      <a:pt x="155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9"/>
              <p:cNvSpPr/>
              <p:nvPr/>
            </p:nvSpPr>
            <p:spPr>
              <a:xfrm>
                <a:off x="5649164" y="2372524"/>
                <a:ext cx="638184" cy="319452"/>
              </a:xfrm>
              <a:custGeom>
                <a:rect b="b" l="l" r="r" t="t"/>
                <a:pathLst>
                  <a:path extrusionOk="0" h="14190" w="28348">
                    <a:moveTo>
                      <a:pt x="2104" y="1337"/>
                    </a:moveTo>
                    <a:cubicBezTo>
                      <a:pt x="2201" y="1337"/>
                      <a:pt x="2309" y="1337"/>
                      <a:pt x="2431" y="1337"/>
                    </a:cubicBezTo>
                    <a:lnTo>
                      <a:pt x="26251" y="1337"/>
                    </a:lnTo>
                    <a:cubicBezTo>
                      <a:pt x="26980" y="1337"/>
                      <a:pt x="27010" y="1368"/>
                      <a:pt x="27010" y="2097"/>
                    </a:cubicBezTo>
                    <a:cubicBezTo>
                      <a:pt x="26987" y="3197"/>
                      <a:pt x="27072" y="3323"/>
                      <a:pt x="26514" y="3323"/>
                    </a:cubicBezTo>
                    <a:cubicBezTo>
                      <a:pt x="26348" y="3323"/>
                      <a:pt x="26125" y="3312"/>
                      <a:pt x="25825" y="3312"/>
                    </a:cubicBezTo>
                    <a:lnTo>
                      <a:pt x="2127" y="3312"/>
                    </a:lnTo>
                    <a:cubicBezTo>
                      <a:pt x="1307" y="3312"/>
                      <a:pt x="1307" y="3312"/>
                      <a:pt x="1307" y="2461"/>
                    </a:cubicBezTo>
                    <a:cubicBezTo>
                      <a:pt x="1307" y="1387"/>
                      <a:pt x="1157" y="1337"/>
                      <a:pt x="2104" y="1337"/>
                    </a:cubicBezTo>
                    <a:close/>
                    <a:moveTo>
                      <a:pt x="2048" y="4587"/>
                    </a:moveTo>
                    <a:cubicBezTo>
                      <a:pt x="2174" y="4587"/>
                      <a:pt x="2321" y="4588"/>
                      <a:pt x="2492" y="4588"/>
                    </a:cubicBezTo>
                    <a:lnTo>
                      <a:pt x="26220" y="4588"/>
                    </a:lnTo>
                    <a:cubicBezTo>
                      <a:pt x="26950" y="4588"/>
                      <a:pt x="26980" y="4618"/>
                      <a:pt x="26980" y="5348"/>
                    </a:cubicBezTo>
                    <a:cubicBezTo>
                      <a:pt x="26980" y="6448"/>
                      <a:pt x="27070" y="6574"/>
                      <a:pt x="26500" y="6574"/>
                    </a:cubicBezTo>
                    <a:cubicBezTo>
                      <a:pt x="26330" y="6574"/>
                      <a:pt x="26102" y="6563"/>
                      <a:pt x="25795" y="6563"/>
                    </a:cubicBezTo>
                    <a:lnTo>
                      <a:pt x="2127" y="6563"/>
                    </a:lnTo>
                    <a:cubicBezTo>
                      <a:pt x="1307" y="6563"/>
                      <a:pt x="1307" y="6563"/>
                      <a:pt x="1307" y="5773"/>
                    </a:cubicBezTo>
                    <a:cubicBezTo>
                      <a:pt x="1307" y="4656"/>
                      <a:pt x="1167" y="4587"/>
                      <a:pt x="2048" y="4587"/>
                    </a:cubicBezTo>
                    <a:close/>
                    <a:moveTo>
                      <a:pt x="2048" y="7838"/>
                    </a:moveTo>
                    <a:cubicBezTo>
                      <a:pt x="2174" y="7838"/>
                      <a:pt x="2321" y="7839"/>
                      <a:pt x="2492" y="7839"/>
                    </a:cubicBezTo>
                    <a:lnTo>
                      <a:pt x="26220" y="7839"/>
                    </a:lnTo>
                    <a:cubicBezTo>
                      <a:pt x="26950" y="7839"/>
                      <a:pt x="26980" y="7869"/>
                      <a:pt x="26980" y="8599"/>
                    </a:cubicBezTo>
                    <a:cubicBezTo>
                      <a:pt x="26980" y="9699"/>
                      <a:pt x="27070" y="9825"/>
                      <a:pt x="26500" y="9825"/>
                    </a:cubicBezTo>
                    <a:cubicBezTo>
                      <a:pt x="26330" y="9825"/>
                      <a:pt x="26102" y="9814"/>
                      <a:pt x="25795" y="9814"/>
                    </a:cubicBezTo>
                    <a:lnTo>
                      <a:pt x="2127" y="9814"/>
                    </a:lnTo>
                    <a:cubicBezTo>
                      <a:pt x="1307" y="9814"/>
                      <a:pt x="1307" y="9814"/>
                      <a:pt x="1307" y="9024"/>
                    </a:cubicBezTo>
                    <a:cubicBezTo>
                      <a:pt x="1307" y="7907"/>
                      <a:pt x="1167" y="7838"/>
                      <a:pt x="2048" y="7838"/>
                    </a:cubicBezTo>
                    <a:close/>
                    <a:moveTo>
                      <a:pt x="0" y="0"/>
                    </a:moveTo>
                    <a:lnTo>
                      <a:pt x="0" y="14189"/>
                    </a:lnTo>
                    <a:lnTo>
                      <a:pt x="28347" y="14189"/>
                    </a:lnTo>
                    <a:lnTo>
                      <a:pt x="283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5675753" y="2401926"/>
                <a:ext cx="582939" cy="45363"/>
              </a:xfrm>
              <a:custGeom>
                <a:rect b="b" l="l" r="r" t="t"/>
                <a:pathLst>
                  <a:path extrusionOk="0" h="2015" w="25894">
                    <a:moveTo>
                      <a:pt x="25434" y="426"/>
                    </a:moveTo>
                    <a:lnTo>
                      <a:pt x="25434" y="1641"/>
                    </a:lnTo>
                    <a:lnTo>
                      <a:pt x="521" y="1641"/>
                    </a:lnTo>
                    <a:lnTo>
                      <a:pt x="521" y="426"/>
                    </a:lnTo>
                    <a:close/>
                    <a:moveTo>
                      <a:pt x="959" y="0"/>
                    </a:moveTo>
                    <a:cubicBezTo>
                      <a:pt x="0" y="0"/>
                      <a:pt x="126" y="50"/>
                      <a:pt x="126" y="1155"/>
                    </a:cubicBezTo>
                    <a:cubicBezTo>
                      <a:pt x="126" y="2006"/>
                      <a:pt x="126" y="2006"/>
                      <a:pt x="976" y="2006"/>
                    </a:cubicBezTo>
                    <a:lnTo>
                      <a:pt x="24644" y="2006"/>
                    </a:lnTo>
                    <a:cubicBezTo>
                      <a:pt x="24920" y="2006"/>
                      <a:pt x="25130" y="2014"/>
                      <a:pt x="25291" y="2014"/>
                    </a:cubicBezTo>
                    <a:cubicBezTo>
                      <a:pt x="25894" y="2014"/>
                      <a:pt x="25799" y="1900"/>
                      <a:pt x="25799" y="821"/>
                    </a:cubicBezTo>
                    <a:cubicBezTo>
                      <a:pt x="25799" y="92"/>
                      <a:pt x="25769" y="62"/>
                      <a:pt x="25039" y="62"/>
                    </a:cubicBezTo>
                    <a:lnTo>
                      <a:pt x="13038" y="62"/>
                    </a:lnTo>
                    <a:lnTo>
                      <a:pt x="13038" y="1"/>
                    </a:lnTo>
                    <a:lnTo>
                      <a:pt x="1280" y="1"/>
                    </a:lnTo>
                    <a:cubicBezTo>
                      <a:pt x="1161" y="1"/>
                      <a:pt x="1055" y="0"/>
                      <a:pt x="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5675437" y="2475770"/>
                <a:ext cx="583254" cy="45205"/>
              </a:xfrm>
              <a:custGeom>
                <a:rect b="b" l="l" r="r" t="t"/>
                <a:pathLst>
                  <a:path extrusionOk="0" h="2008" w="25908">
                    <a:moveTo>
                      <a:pt x="25388" y="397"/>
                    </a:moveTo>
                    <a:lnTo>
                      <a:pt x="25388" y="1582"/>
                    </a:lnTo>
                    <a:lnTo>
                      <a:pt x="504" y="1582"/>
                    </a:lnTo>
                    <a:lnTo>
                      <a:pt x="504" y="397"/>
                    </a:lnTo>
                    <a:close/>
                    <a:moveTo>
                      <a:pt x="881" y="1"/>
                    </a:moveTo>
                    <a:cubicBezTo>
                      <a:pt x="0" y="1"/>
                      <a:pt x="140" y="70"/>
                      <a:pt x="140" y="1187"/>
                    </a:cubicBezTo>
                    <a:cubicBezTo>
                      <a:pt x="109" y="2007"/>
                      <a:pt x="140" y="2007"/>
                      <a:pt x="960" y="2007"/>
                    </a:cubicBezTo>
                    <a:lnTo>
                      <a:pt x="12992" y="2007"/>
                    </a:lnTo>
                    <a:lnTo>
                      <a:pt x="12992" y="1977"/>
                    </a:lnTo>
                    <a:lnTo>
                      <a:pt x="24658" y="1977"/>
                    </a:lnTo>
                    <a:cubicBezTo>
                      <a:pt x="24934" y="1977"/>
                      <a:pt x="25144" y="1985"/>
                      <a:pt x="25305" y="1985"/>
                    </a:cubicBezTo>
                    <a:cubicBezTo>
                      <a:pt x="25908" y="1985"/>
                      <a:pt x="25813" y="1871"/>
                      <a:pt x="25813" y="792"/>
                    </a:cubicBezTo>
                    <a:cubicBezTo>
                      <a:pt x="25813" y="32"/>
                      <a:pt x="25783" y="2"/>
                      <a:pt x="25053" y="2"/>
                    </a:cubicBezTo>
                    <a:lnTo>
                      <a:pt x="1325" y="2"/>
                    </a:lnTo>
                    <a:cubicBezTo>
                      <a:pt x="1154" y="2"/>
                      <a:pt x="1007" y="1"/>
                      <a:pt x="8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p:nvPr/>
            </p:nvSpPr>
            <p:spPr>
              <a:xfrm>
                <a:off x="5675437" y="2548961"/>
                <a:ext cx="583254" cy="45205"/>
              </a:xfrm>
              <a:custGeom>
                <a:rect b="b" l="l" r="r" t="t"/>
                <a:pathLst>
                  <a:path extrusionOk="0" h="2008" w="25908">
                    <a:moveTo>
                      <a:pt x="25418" y="397"/>
                    </a:moveTo>
                    <a:lnTo>
                      <a:pt x="25418" y="1612"/>
                    </a:lnTo>
                    <a:lnTo>
                      <a:pt x="535" y="1612"/>
                    </a:lnTo>
                    <a:lnTo>
                      <a:pt x="504" y="397"/>
                    </a:lnTo>
                    <a:close/>
                    <a:moveTo>
                      <a:pt x="881" y="1"/>
                    </a:moveTo>
                    <a:cubicBezTo>
                      <a:pt x="0" y="1"/>
                      <a:pt x="140" y="70"/>
                      <a:pt x="140" y="1187"/>
                    </a:cubicBezTo>
                    <a:cubicBezTo>
                      <a:pt x="109" y="2007"/>
                      <a:pt x="140" y="2007"/>
                      <a:pt x="960" y="2007"/>
                    </a:cubicBezTo>
                    <a:lnTo>
                      <a:pt x="12992" y="2007"/>
                    </a:lnTo>
                    <a:lnTo>
                      <a:pt x="12992" y="1977"/>
                    </a:lnTo>
                    <a:lnTo>
                      <a:pt x="24658" y="1977"/>
                    </a:lnTo>
                    <a:cubicBezTo>
                      <a:pt x="24934" y="1977"/>
                      <a:pt x="25144" y="1985"/>
                      <a:pt x="25305" y="1985"/>
                    </a:cubicBezTo>
                    <a:cubicBezTo>
                      <a:pt x="25908" y="1985"/>
                      <a:pt x="25813" y="1871"/>
                      <a:pt x="25813" y="792"/>
                    </a:cubicBezTo>
                    <a:cubicBezTo>
                      <a:pt x="25813" y="32"/>
                      <a:pt x="25783" y="2"/>
                      <a:pt x="25053" y="2"/>
                    </a:cubicBezTo>
                    <a:lnTo>
                      <a:pt x="1325" y="2"/>
                    </a:lnTo>
                    <a:cubicBezTo>
                      <a:pt x="1154" y="2"/>
                      <a:pt x="1007" y="1"/>
                      <a:pt x="8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9"/>
              <p:cNvSpPr/>
              <p:nvPr/>
            </p:nvSpPr>
            <p:spPr>
              <a:xfrm>
                <a:off x="5687460" y="2411517"/>
                <a:ext cx="560224" cy="26700"/>
              </a:xfrm>
              <a:custGeom>
                <a:rect b="b" l="l" r="r" t="t"/>
                <a:pathLst>
                  <a:path extrusionOk="0" h="1186" w="24885">
                    <a:moveTo>
                      <a:pt x="1" y="0"/>
                    </a:moveTo>
                    <a:lnTo>
                      <a:pt x="1" y="1185"/>
                    </a:lnTo>
                    <a:lnTo>
                      <a:pt x="24884" y="1185"/>
                    </a:lnTo>
                    <a:lnTo>
                      <a:pt x="248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9"/>
              <p:cNvSpPr/>
              <p:nvPr/>
            </p:nvSpPr>
            <p:spPr>
              <a:xfrm>
                <a:off x="5687460" y="2484708"/>
                <a:ext cx="560224" cy="26677"/>
              </a:xfrm>
              <a:custGeom>
                <a:rect b="b" l="l" r="r" t="t"/>
                <a:pathLst>
                  <a:path extrusionOk="0" h="1185" w="24885">
                    <a:moveTo>
                      <a:pt x="1" y="0"/>
                    </a:moveTo>
                    <a:lnTo>
                      <a:pt x="1" y="1185"/>
                    </a:lnTo>
                    <a:lnTo>
                      <a:pt x="24884" y="1185"/>
                    </a:lnTo>
                    <a:lnTo>
                      <a:pt x="24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
              <p:cNvSpPr/>
              <p:nvPr/>
            </p:nvSpPr>
            <p:spPr>
              <a:xfrm>
                <a:off x="5687460" y="2557899"/>
                <a:ext cx="560224" cy="27375"/>
              </a:xfrm>
              <a:custGeom>
                <a:rect b="b" l="l" r="r" t="t"/>
                <a:pathLst>
                  <a:path extrusionOk="0" h="1216" w="24885">
                    <a:moveTo>
                      <a:pt x="1" y="0"/>
                    </a:moveTo>
                    <a:lnTo>
                      <a:pt x="1" y="1215"/>
                    </a:lnTo>
                    <a:lnTo>
                      <a:pt x="24884" y="1215"/>
                    </a:lnTo>
                    <a:lnTo>
                      <a:pt x="248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a:off x="5649840" y="2372524"/>
                <a:ext cx="638184" cy="318754"/>
              </a:xfrm>
              <a:custGeom>
                <a:rect b="b" l="l" r="r" t="t"/>
                <a:pathLst>
                  <a:path extrusionOk="0" h="14159" w="28348">
                    <a:moveTo>
                      <a:pt x="24519" y="0"/>
                    </a:moveTo>
                    <a:cubicBezTo>
                      <a:pt x="24519" y="456"/>
                      <a:pt x="24459" y="912"/>
                      <a:pt x="24398" y="1368"/>
                    </a:cubicBezTo>
                    <a:lnTo>
                      <a:pt x="26190" y="1368"/>
                    </a:lnTo>
                    <a:cubicBezTo>
                      <a:pt x="26920" y="1368"/>
                      <a:pt x="26950" y="1398"/>
                      <a:pt x="26950" y="2127"/>
                    </a:cubicBezTo>
                    <a:cubicBezTo>
                      <a:pt x="26950" y="3206"/>
                      <a:pt x="27045" y="3320"/>
                      <a:pt x="26442" y="3320"/>
                    </a:cubicBezTo>
                    <a:cubicBezTo>
                      <a:pt x="26281" y="3320"/>
                      <a:pt x="26071" y="3312"/>
                      <a:pt x="25795" y="3312"/>
                    </a:cubicBezTo>
                    <a:lnTo>
                      <a:pt x="23912" y="3312"/>
                    </a:lnTo>
                    <a:cubicBezTo>
                      <a:pt x="23760" y="3737"/>
                      <a:pt x="23608" y="4193"/>
                      <a:pt x="23395" y="4588"/>
                    </a:cubicBezTo>
                    <a:lnTo>
                      <a:pt x="26221" y="4588"/>
                    </a:lnTo>
                    <a:cubicBezTo>
                      <a:pt x="26950" y="4588"/>
                      <a:pt x="26980" y="4618"/>
                      <a:pt x="26980" y="5348"/>
                    </a:cubicBezTo>
                    <a:cubicBezTo>
                      <a:pt x="26980" y="6419"/>
                      <a:pt x="27070" y="6544"/>
                      <a:pt x="26509" y="6544"/>
                    </a:cubicBezTo>
                    <a:cubicBezTo>
                      <a:pt x="26338" y="6544"/>
                      <a:pt x="26107" y="6533"/>
                      <a:pt x="25795" y="6533"/>
                    </a:cubicBezTo>
                    <a:lnTo>
                      <a:pt x="22241" y="6533"/>
                    </a:lnTo>
                    <a:cubicBezTo>
                      <a:pt x="21907" y="6988"/>
                      <a:pt x="21542" y="7414"/>
                      <a:pt x="21147" y="7809"/>
                    </a:cubicBezTo>
                    <a:lnTo>
                      <a:pt x="26221" y="7809"/>
                    </a:lnTo>
                    <a:cubicBezTo>
                      <a:pt x="26950" y="7809"/>
                      <a:pt x="26980" y="7839"/>
                      <a:pt x="26980" y="8599"/>
                    </a:cubicBezTo>
                    <a:cubicBezTo>
                      <a:pt x="26980" y="9678"/>
                      <a:pt x="27075" y="9792"/>
                      <a:pt x="26472" y="9792"/>
                    </a:cubicBezTo>
                    <a:cubicBezTo>
                      <a:pt x="26311" y="9792"/>
                      <a:pt x="26101" y="9784"/>
                      <a:pt x="25826" y="9784"/>
                    </a:cubicBezTo>
                    <a:lnTo>
                      <a:pt x="18625" y="9784"/>
                    </a:lnTo>
                    <a:cubicBezTo>
                      <a:pt x="17623" y="10391"/>
                      <a:pt x="16559" y="10817"/>
                      <a:pt x="15405" y="11090"/>
                    </a:cubicBezTo>
                    <a:cubicBezTo>
                      <a:pt x="13521" y="11569"/>
                      <a:pt x="11608" y="11710"/>
                      <a:pt x="9679" y="11710"/>
                    </a:cubicBezTo>
                    <a:cubicBezTo>
                      <a:pt x="6941" y="11710"/>
                      <a:pt x="4173" y="11427"/>
                      <a:pt x="1414" y="11427"/>
                    </a:cubicBezTo>
                    <a:cubicBezTo>
                      <a:pt x="943" y="11427"/>
                      <a:pt x="471" y="11435"/>
                      <a:pt x="1" y="11455"/>
                    </a:cubicBezTo>
                    <a:lnTo>
                      <a:pt x="1" y="14159"/>
                    </a:lnTo>
                    <a:lnTo>
                      <a:pt x="28348" y="14159"/>
                    </a:lnTo>
                    <a:lnTo>
                      <a:pt x="28348" y="0"/>
                    </a:lnTo>
                    <a:close/>
                  </a:path>
                </a:pathLst>
              </a:custGeom>
              <a:solidFill>
                <a:srgbClr val="E2E2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 name="Google Shape;458;p29"/>
            <p:cNvSpPr/>
            <p:nvPr/>
          </p:nvSpPr>
          <p:spPr>
            <a:xfrm>
              <a:off x="7369455" y="1549480"/>
              <a:ext cx="730531" cy="747100"/>
            </a:xfrm>
            <a:custGeom>
              <a:rect b="b" l="l" r="r" t="t"/>
              <a:pathLst>
                <a:path extrusionOk="0" h="33186" w="32450">
                  <a:moveTo>
                    <a:pt x="19750" y="433"/>
                  </a:moveTo>
                  <a:cubicBezTo>
                    <a:pt x="19750" y="1223"/>
                    <a:pt x="19810" y="1983"/>
                    <a:pt x="19750" y="2742"/>
                  </a:cubicBezTo>
                  <a:cubicBezTo>
                    <a:pt x="19719" y="3168"/>
                    <a:pt x="19962" y="3593"/>
                    <a:pt x="20327" y="3806"/>
                  </a:cubicBezTo>
                  <a:cubicBezTo>
                    <a:pt x="21907" y="4869"/>
                    <a:pt x="23578" y="5841"/>
                    <a:pt x="25310" y="6662"/>
                  </a:cubicBezTo>
                  <a:cubicBezTo>
                    <a:pt x="25456" y="6749"/>
                    <a:pt x="25630" y="6795"/>
                    <a:pt x="25808" y="6795"/>
                  </a:cubicBezTo>
                  <a:cubicBezTo>
                    <a:pt x="26001" y="6795"/>
                    <a:pt x="26199" y="6742"/>
                    <a:pt x="26373" y="6631"/>
                  </a:cubicBezTo>
                  <a:cubicBezTo>
                    <a:pt x="27041" y="6236"/>
                    <a:pt x="27740" y="5841"/>
                    <a:pt x="28469" y="5446"/>
                  </a:cubicBezTo>
                  <a:lnTo>
                    <a:pt x="31963" y="11523"/>
                  </a:lnTo>
                  <a:cubicBezTo>
                    <a:pt x="31295" y="11948"/>
                    <a:pt x="30657" y="12313"/>
                    <a:pt x="29958" y="12708"/>
                  </a:cubicBezTo>
                  <a:cubicBezTo>
                    <a:pt x="29563" y="12890"/>
                    <a:pt x="29290" y="13315"/>
                    <a:pt x="29320" y="13771"/>
                  </a:cubicBezTo>
                  <a:lnTo>
                    <a:pt x="29320" y="19331"/>
                  </a:lnTo>
                  <a:cubicBezTo>
                    <a:pt x="29290" y="19787"/>
                    <a:pt x="29533" y="20212"/>
                    <a:pt x="29958" y="20425"/>
                  </a:cubicBezTo>
                  <a:cubicBezTo>
                    <a:pt x="30627" y="20759"/>
                    <a:pt x="31265" y="21185"/>
                    <a:pt x="31963" y="21580"/>
                  </a:cubicBezTo>
                  <a:lnTo>
                    <a:pt x="28469" y="27656"/>
                  </a:lnTo>
                  <a:cubicBezTo>
                    <a:pt x="27710" y="27261"/>
                    <a:pt x="27011" y="26866"/>
                    <a:pt x="26312" y="26441"/>
                  </a:cubicBezTo>
                  <a:cubicBezTo>
                    <a:pt x="26169" y="26346"/>
                    <a:pt x="25993" y="26300"/>
                    <a:pt x="25818" y="26300"/>
                  </a:cubicBezTo>
                  <a:cubicBezTo>
                    <a:pt x="25659" y="26300"/>
                    <a:pt x="25501" y="26338"/>
                    <a:pt x="25370" y="26410"/>
                  </a:cubicBezTo>
                  <a:cubicBezTo>
                    <a:pt x="23578" y="27261"/>
                    <a:pt x="21876" y="28233"/>
                    <a:pt x="20266" y="29358"/>
                  </a:cubicBezTo>
                  <a:cubicBezTo>
                    <a:pt x="19932" y="29540"/>
                    <a:pt x="19750" y="29904"/>
                    <a:pt x="19780" y="30299"/>
                  </a:cubicBezTo>
                  <a:lnTo>
                    <a:pt x="19780" y="32669"/>
                  </a:lnTo>
                  <a:lnTo>
                    <a:pt x="12731" y="32669"/>
                  </a:lnTo>
                  <a:lnTo>
                    <a:pt x="12731" y="32700"/>
                  </a:lnTo>
                  <a:cubicBezTo>
                    <a:pt x="12731" y="31879"/>
                    <a:pt x="12701" y="31089"/>
                    <a:pt x="12731" y="30269"/>
                  </a:cubicBezTo>
                  <a:cubicBezTo>
                    <a:pt x="12761" y="29904"/>
                    <a:pt x="12549" y="29540"/>
                    <a:pt x="12215" y="29327"/>
                  </a:cubicBezTo>
                  <a:cubicBezTo>
                    <a:pt x="10665" y="28264"/>
                    <a:pt x="8994" y="27292"/>
                    <a:pt x="7293" y="26471"/>
                  </a:cubicBezTo>
                  <a:cubicBezTo>
                    <a:pt x="7107" y="26357"/>
                    <a:pt x="6902" y="26303"/>
                    <a:pt x="6699" y="26303"/>
                  </a:cubicBezTo>
                  <a:cubicBezTo>
                    <a:pt x="6468" y="26303"/>
                    <a:pt x="6241" y="26372"/>
                    <a:pt x="6047" y="26502"/>
                  </a:cubicBezTo>
                  <a:cubicBezTo>
                    <a:pt x="5378" y="26927"/>
                    <a:pt x="4710" y="27261"/>
                    <a:pt x="4042" y="27656"/>
                  </a:cubicBezTo>
                  <a:lnTo>
                    <a:pt x="548" y="21580"/>
                  </a:lnTo>
                  <a:cubicBezTo>
                    <a:pt x="1246" y="21154"/>
                    <a:pt x="1915" y="20729"/>
                    <a:pt x="2644" y="20334"/>
                  </a:cubicBezTo>
                  <a:cubicBezTo>
                    <a:pt x="2948" y="20182"/>
                    <a:pt x="3161" y="19848"/>
                    <a:pt x="3161" y="19483"/>
                  </a:cubicBezTo>
                  <a:cubicBezTo>
                    <a:pt x="3312" y="17539"/>
                    <a:pt x="3312" y="15594"/>
                    <a:pt x="3161" y="13650"/>
                  </a:cubicBezTo>
                  <a:cubicBezTo>
                    <a:pt x="3161" y="13255"/>
                    <a:pt x="2917" y="12890"/>
                    <a:pt x="2553" y="12708"/>
                  </a:cubicBezTo>
                  <a:cubicBezTo>
                    <a:pt x="1884" y="12343"/>
                    <a:pt x="1216" y="11948"/>
                    <a:pt x="517" y="11523"/>
                  </a:cubicBezTo>
                  <a:lnTo>
                    <a:pt x="4011" y="5446"/>
                  </a:lnTo>
                  <a:cubicBezTo>
                    <a:pt x="4771" y="5872"/>
                    <a:pt x="5470" y="6297"/>
                    <a:pt x="6229" y="6662"/>
                  </a:cubicBezTo>
                  <a:cubicBezTo>
                    <a:pt x="6376" y="6727"/>
                    <a:pt x="6531" y="6757"/>
                    <a:pt x="6686" y="6757"/>
                  </a:cubicBezTo>
                  <a:cubicBezTo>
                    <a:pt x="6820" y="6757"/>
                    <a:pt x="6953" y="6734"/>
                    <a:pt x="7080" y="6692"/>
                  </a:cubicBezTo>
                  <a:cubicBezTo>
                    <a:pt x="8903" y="5841"/>
                    <a:pt x="10635" y="4869"/>
                    <a:pt x="12275" y="3715"/>
                  </a:cubicBezTo>
                  <a:cubicBezTo>
                    <a:pt x="12579" y="3532"/>
                    <a:pt x="12761" y="3198"/>
                    <a:pt x="12731" y="2864"/>
                  </a:cubicBezTo>
                  <a:lnTo>
                    <a:pt x="12731" y="433"/>
                  </a:lnTo>
                  <a:close/>
                  <a:moveTo>
                    <a:pt x="12851" y="1"/>
                  </a:moveTo>
                  <a:cubicBezTo>
                    <a:pt x="12503" y="1"/>
                    <a:pt x="12250" y="313"/>
                    <a:pt x="12306" y="676"/>
                  </a:cubicBezTo>
                  <a:cubicBezTo>
                    <a:pt x="12306" y="1405"/>
                    <a:pt x="12306" y="2165"/>
                    <a:pt x="12275" y="2894"/>
                  </a:cubicBezTo>
                  <a:cubicBezTo>
                    <a:pt x="12245" y="3107"/>
                    <a:pt x="12154" y="3320"/>
                    <a:pt x="11972" y="3441"/>
                  </a:cubicBezTo>
                  <a:cubicBezTo>
                    <a:pt x="10331" y="4413"/>
                    <a:pt x="8690" y="5355"/>
                    <a:pt x="7050" y="6297"/>
                  </a:cubicBezTo>
                  <a:cubicBezTo>
                    <a:pt x="6943" y="6343"/>
                    <a:pt x="6829" y="6365"/>
                    <a:pt x="6719" y="6365"/>
                  </a:cubicBezTo>
                  <a:cubicBezTo>
                    <a:pt x="6609" y="6365"/>
                    <a:pt x="6503" y="6343"/>
                    <a:pt x="6411" y="6297"/>
                  </a:cubicBezTo>
                  <a:cubicBezTo>
                    <a:pt x="5743" y="5963"/>
                    <a:pt x="5135" y="5598"/>
                    <a:pt x="4497" y="5234"/>
                  </a:cubicBezTo>
                  <a:cubicBezTo>
                    <a:pt x="4387" y="5123"/>
                    <a:pt x="4248" y="5073"/>
                    <a:pt x="4109" y="5073"/>
                  </a:cubicBezTo>
                  <a:cubicBezTo>
                    <a:pt x="3866" y="5073"/>
                    <a:pt x="3622" y="5226"/>
                    <a:pt x="3525" y="5477"/>
                  </a:cubicBezTo>
                  <a:cubicBezTo>
                    <a:pt x="2462" y="7330"/>
                    <a:pt x="1368" y="9183"/>
                    <a:pt x="305" y="11067"/>
                  </a:cubicBezTo>
                  <a:cubicBezTo>
                    <a:pt x="1" y="11584"/>
                    <a:pt x="62" y="11766"/>
                    <a:pt x="608" y="12100"/>
                  </a:cubicBezTo>
                  <a:cubicBezTo>
                    <a:pt x="1216" y="12465"/>
                    <a:pt x="1824" y="12799"/>
                    <a:pt x="2431" y="13194"/>
                  </a:cubicBezTo>
                  <a:cubicBezTo>
                    <a:pt x="2583" y="13315"/>
                    <a:pt x="2705" y="13498"/>
                    <a:pt x="2735" y="13741"/>
                  </a:cubicBezTo>
                  <a:cubicBezTo>
                    <a:pt x="2766" y="15594"/>
                    <a:pt x="2766" y="17478"/>
                    <a:pt x="2735" y="19362"/>
                  </a:cubicBezTo>
                  <a:cubicBezTo>
                    <a:pt x="2705" y="19574"/>
                    <a:pt x="2583" y="19787"/>
                    <a:pt x="2401" y="19939"/>
                  </a:cubicBezTo>
                  <a:cubicBezTo>
                    <a:pt x="1793" y="20334"/>
                    <a:pt x="1155" y="20698"/>
                    <a:pt x="487" y="21063"/>
                  </a:cubicBezTo>
                  <a:cubicBezTo>
                    <a:pt x="153" y="21215"/>
                    <a:pt x="31" y="21640"/>
                    <a:pt x="244" y="21944"/>
                  </a:cubicBezTo>
                  <a:cubicBezTo>
                    <a:pt x="1338" y="23858"/>
                    <a:pt x="2462" y="25772"/>
                    <a:pt x="3556" y="27687"/>
                  </a:cubicBezTo>
                  <a:cubicBezTo>
                    <a:pt x="3653" y="27921"/>
                    <a:pt x="3864" y="28043"/>
                    <a:pt x="4083" y="28043"/>
                  </a:cubicBezTo>
                  <a:cubicBezTo>
                    <a:pt x="4205" y="28043"/>
                    <a:pt x="4328" y="28005"/>
                    <a:pt x="4437" y="27930"/>
                  </a:cubicBezTo>
                  <a:cubicBezTo>
                    <a:pt x="5075" y="27535"/>
                    <a:pt x="5743" y="27140"/>
                    <a:pt x="6411" y="26805"/>
                  </a:cubicBezTo>
                  <a:cubicBezTo>
                    <a:pt x="6503" y="26760"/>
                    <a:pt x="6601" y="26737"/>
                    <a:pt x="6700" y="26737"/>
                  </a:cubicBezTo>
                  <a:cubicBezTo>
                    <a:pt x="6799" y="26737"/>
                    <a:pt x="6898" y="26760"/>
                    <a:pt x="6989" y="26805"/>
                  </a:cubicBezTo>
                  <a:cubicBezTo>
                    <a:pt x="8660" y="27747"/>
                    <a:pt x="10331" y="28689"/>
                    <a:pt x="11972" y="29692"/>
                  </a:cubicBezTo>
                  <a:cubicBezTo>
                    <a:pt x="12123" y="29813"/>
                    <a:pt x="12245" y="29996"/>
                    <a:pt x="12245" y="30178"/>
                  </a:cubicBezTo>
                  <a:cubicBezTo>
                    <a:pt x="12275" y="30846"/>
                    <a:pt x="12275" y="31515"/>
                    <a:pt x="12275" y="32183"/>
                  </a:cubicBezTo>
                  <a:cubicBezTo>
                    <a:pt x="12275" y="33034"/>
                    <a:pt x="12367" y="33095"/>
                    <a:pt x="13217" y="33095"/>
                  </a:cubicBezTo>
                  <a:cubicBezTo>
                    <a:pt x="13855" y="33125"/>
                    <a:pt x="14493" y="33155"/>
                    <a:pt x="15131" y="33186"/>
                  </a:cubicBezTo>
                  <a:lnTo>
                    <a:pt x="17410" y="33186"/>
                  </a:lnTo>
                  <a:cubicBezTo>
                    <a:pt x="17835" y="33155"/>
                    <a:pt x="18291" y="33095"/>
                    <a:pt x="18747" y="33095"/>
                  </a:cubicBezTo>
                  <a:cubicBezTo>
                    <a:pt x="20205" y="33095"/>
                    <a:pt x="20205" y="33095"/>
                    <a:pt x="20205" y="31667"/>
                  </a:cubicBezTo>
                  <a:cubicBezTo>
                    <a:pt x="20175" y="31211"/>
                    <a:pt x="20205" y="30725"/>
                    <a:pt x="20236" y="30269"/>
                  </a:cubicBezTo>
                  <a:cubicBezTo>
                    <a:pt x="20266" y="30026"/>
                    <a:pt x="20388" y="29783"/>
                    <a:pt x="20570" y="29631"/>
                  </a:cubicBezTo>
                  <a:cubicBezTo>
                    <a:pt x="22180" y="28689"/>
                    <a:pt x="23760" y="27747"/>
                    <a:pt x="25401" y="26836"/>
                  </a:cubicBezTo>
                  <a:cubicBezTo>
                    <a:pt x="25503" y="26798"/>
                    <a:pt x="25604" y="26781"/>
                    <a:pt x="25706" y="26781"/>
                  </a:cubicBezTo>
                  <a:cubicBezTo>
                    <a:pt x="25847" y="26781"/>
                    <a:pt x="25989" y="26813"/>
                    <a:pt x="26130" y="26866"/>
                  </a:cubicBezTo>
                  <a:cubicBezTo>
                    <a:pt x="26768" y="27200"/>
                    <a:pt x="27406" y="27535"/>
                    <a:pt x="28014" y="27930"/>
                  </a:cubicBezTo>
                  <a:cubicBezTo>
                    <a:pt x="28121" y="28016"/>
                    <a:pt x="28248" y="28056"/>
                    <a:pt x="28373" y="28056"/>
                  </a:cubicBezTo>
                  <a:cubicBezTo>
                    <a:pt x="28602" y="28056"/>
                    <a:pt x="28827" y="27922"/>
                    <a:pt x="28925" y="27687"/>
                  </a:cubicBezTo>
                  <a:cubicBezTo>
                    <a:pt x="30019" y="25772"/>
                    <a:pt x="31113" y="23889"/>
                    <a:pt x="32237" y="21975"/>
                  </a:cubicBezTo>
                  <a:cubicBezTo>
                    <a:pt x="32449" y="21640"/>
                    <a:pt x="32328" y="21215"/>
                    <a:pt x="31963" y="21063"/>
                  </a:cubicBezTo>
                  <a:cubicBezTo>
                    <a:pt x="31356" y="20729"/>
                    <a:pt x="30778" y="20364"/>
                    <a:pt x="30171" y="20030"/>
                  </a:cubicBezTo>
                  <a:cubicBezTo>
                    <a:pt x="29867" y="19909"/>
                    <a:pt x="29685" y="19605"/>
                    <a:pt x="29715" y="19270"/>
                  </a:cubicBezTo>
                  <a:lnTo>
                    <a:pt x="29715" y="13832"/>
                  </a:lnTo>
                  <a:cubicBezTo>
                    <a:pt x="29685" y="13528"/>
                    <a:pt x="29837" y="13255"/>
                    <a:pt x="30110" y="13133"/>
                  </a:cubicBezTo>
                  <a:cubicBezTo>
                    <a:pt x="30748" y="12799"/>
                    <a:pt x="31356" y="12374"/>
                    <a:pt x="31963" y="12039"/>
                  </a:cubicBezTo>
                  <a:cubicBezTo>
                    <a:pt x="32328" y="11918"/>
                    <a:pt x="32449" y="11462"/>
                    <a:pt x="32237" y="11158"/>
                  </a:cubicBezTo>
                  <a:cubicBezTo>
                    <a:pt x="31113" y="9244"/>
                    <a:pt x="30019" y="7330"/>
                    <a:pt x="28895" y="5416"/>
                  </a:cubicBezTo>
                  <a:cubicBezTo>
                    <a:pt x="28798" y="5202"/>
                    <a:pt x="28589" y="5075"/>
                    <a:pt x="28379" y="5075"/>
                  </a:cubicBezTo>
                  <a:cubicBezTo>
                    <a:pt x="28261" y="5075"/>
                    <a:pt x="28143" y="5116"/>
                    <a:pt x="28044" y="5203"/>
                  </a:cubicBezTo>
                  <a:cubicBezTo>
                    <a:pt x="27406" y="5568"/>
                    <a:pt x="26768" y="5932"/>
                    <a:pt x="26099" y="6267"/>
                  </a:cubicBezTo>
                  <a:cubicBezTo>
                    <a:pt x="25993" y="6312"/>
                    <a:pt x="25879" y="6335"/>
                    <a:pt x="25765" y="6335"/>
                  </a:cubicBezTo>
                  <a:cubicBezTo>
                    <a:pt x="25651" y="6335"/>
                    <a:pt x="25537" y="6312"/>
                    <a:pt x="25431" y="6267"/>
                  </a:cubicBezTo>
                  <a:cubicBezTo>
                    <a:pt x="23790" y="5355"/>
                    <a:pt x="22180" y="4444"/>
                    <a:pt x="20600" y="3502"/>
                  </a:cubicBezTo>
                  <a:cubicBezTo>
                    <a:pt x="20388" y="3350"/>
                    <a:pt x="20266" y="3107"/>
                    <a:pt x="20236" y="2864"/>
                  </a:cubicBezTo>
                  <a:cubicBezTo>
                    <a:pt x="20205" y="2135"/>
                    <a:pt x="20205" y="1405"/>
                    <a:pt x="20205" y="707"/>
                  </a:cubicBezTo>
                  <a:cubicBezTo>
                    <a:pt x="20205" y="251"/>
                    <a:pt x="19993" y="8"/>
                    <a:pt x="19567" y="8"/>
                  </a:cubicBezTo>
                  <a:lnTo>
                    <a:pt x="12944" y="8"/>
                  </a:lnTo>
                  <a:cubicBezTo>
                    <a:pt x="12912" y="3"/>
                    <a:pt x="12881" y="1"/>
                    <a:pt x="12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9"/>
            <p:cNvSpPr/>
            <p:nvPr/>
          </p:nvSpPr>
          <p:spPr>
            <a:xfrm>
              <a:off x="7381095" y="1560579"/>
              <a:ext cx="707951" cy="725758"/>
            </a:xfrm>
            <a:custGeom>
              <a:rect b="b" l="l" r="r" t="t"/>
              <a:pathLst>
                <a:path extrusionOk="0" h="32238" w="31447">
                  <a:moveTo>
                    <a:pt x="11955" y="8839"/>
                  </a:moveTo>
                  <a:cubicBezTo>
                    <a:pt x="11981" y="8839"/>
                    <a:pt x="12006" y="8840"/>
                    <a:pt x="12032" y="8842"/>
                  </a:cubicBezTo>
                  <a:lnTo>
                    <a:pt x="19445" y="8842"/>
                  </a:lnTo>
                  <a:cubicBezTo>
                    <a:pt x="19467" y="8840"/>
                    <a:pt x="19490" y="8839"/>
                    <a:pt x="19512" y="8839"/>
                  </a:cubicBezTo>
                  <a:cubicBezTo>
                    <a:pt x="19792" y="8839"/>
                    <a:pt x="20062" y="9014"/>
                    <a:pt x="20174" y="9268"/>
                  </a:cubicBezTo>
                  <a:cubicBezTo>
                    <a:pt x="21390" y="11394"/>
                    <a:pt x="22605" y="13521"/>
                    <a:pt x="23851" y="15648"/>
                  </a:cubicBezTo>
                  <a:cubicBezTo>
                    <a:pt x="24033" y="15922"/>
                    <a:pt x="24033" y="16286"/>
                    <a:pt x="23851" y="16529"/>
                  </a:cubicBezTo>
                  <a:cubicBezTo>
                    <a:pt x="22605" y="18656"/>
                    <a:pt x="21390" y="20783"/>
                    <a:pt x="20174" y="22910"/>
                  </a:cubicBezTo>
                  <a:cubicBezTo>
                    <a:pt x="20053" y="23153"/>
                    <a:pt x="19810" y="23335"/>
                    <a:pt x="19536" y="23335"/>
                  </a:cubicBezTo>
                  <a:lnTo>
                    <a:pt x="12001" y="23335"/>
                  </a:lnTo>
                  <a:cubicBezTo>
                    <a:pt x="11698" y="23335"/>
                    <a:pt x="11424" y="23183"/>
                    <a:pt x="11272" y="22910"/>
                  </a:cubicBezTo>
                  <a:cubicBezTo>
                    <a:pt x="10057" y="20752"/>
                    <a:pt x="8842" y="18626"/>
                    <a:pt x="7596" y="16529"/>
                  </a:cubicBezTo>
                  <a:cubicBezTo>
                    <a:pt x="7414" y="16256"/>
                    <a:pt x="7414" y="15922"/>
                    <a:pt x="7596" y="15678"/>
                  </a:cubicBezTo>
                  <a:cubicBezTo>
                    <a:pt x="8416" y="14250"/>
                    <a:pt x="9237" y="12853"/>
                    <a:pt x="10027" y="11425"/>
                  </a:cubicBezTo>
                  <a:cubicBezTo>
                    <a:pt x="10148" y="11243"/>
                    <a:pt x="10270" y="11060"/>
                    <a:pt x="10391" y="10848"/>
                  </a:cubicBezTo>
                  <a:cubicBezTo>
                    <a:pt x="10695" y="10301"/>
                    <a:pt x="10999" y="9784"/>
                    <a:pt x="11303" y="9268"/>
                  </a:cubicBezTo>
                  <a:cubicBezTo>
                    <a:pt x="11414" y="8989"/>
                    <a:pt x="11678" y="8839"/>
                    <a:pt x="11955" y="8839"/>
                  </a:cubicBezTo>
                  <a:close/>
                  <a:moveTo>
                    <a:pt x="12214" y="1"/>
                  </a:moveTo>
                  <a:lnTo>
                    <a:pt x="12214" y="2401"/>
                  </a:lnTo>
                  <a:cubicBezTo>
                    <a:pt x="12214" y="2766"/>
                    <a:pt x="12062" y="3100"/>
                    <a:pt x="11758" y="3282"/>
                  </a:cubicBezTo>
                  <a:cubicBezTo>
                    <a:pt x="10118" y="4437"/>
                    <a:pt x="8386" y="5409"/>
                    <a:pt x="6563" y="6229"/>
                  </a:cubicBezTo>
                  <a:cubicBezTo>
                    <a:pt x="6426" y="6290"/>
                    <a:pt x="6282" y="6321"/>
                    <a:pt x="6138" y="6321"/>
                  </a:cubicBezTo>
                  <a:cubicBezTo>
                    <a:pt x="5993" y="6321"/>
                    <a:pt x="5849" y="6290"/>
                    <a:pt x="5712" y="6229"/>
                  </a:cubicBezTo>
                  <a:cubicBezTo>
                    <a:pt x="4983" y="5834"/>
                    <a:pt x="4254" y="5439"/>
                    <a:pt x="3494" y="4984"/>
                  </a:cubicBezTo>
                  <a:lnTo>
                    <a:pt x="0" y="11060"/>
                  </a:lnTo>
                  <a:cubicBezTo>
                    <a:pt x="729" y="11486"/>
                    <a:pt x="1367" y="11911"/>
                    <a:pt x="2066" y="12276"/>
                  </a:cubicBezTo>
                  <a:cubicBezTo>
                    <a:pt x="2400" y="12458"/>
                    <a:pt x="2644" y="12822"/>
                    <a:pt x="2644" y="13217"/>
                  </a:cubicBezTo>
                  <a:cubicBezTo>
                    <a:pt x="2795" y="15162"/>
                    <a:pt x="2795" y="17106"/>
                    <a:pt x="2644" y="19051"/>
                  </a:cubicBezTo>
                  <a:cubicBezTo>
                    <a:pt x="2644" y="19416"/>
                    <a:pt x="2431" y="19750"/>
                    <a:pt x="2127" y="19902"/>
                  </a:cubicBezTo>
                  <a:cubicBezTo>
                    <a:pt x="1398" y="20297"/>
                    <a:pt x="729" y="20722"/>
                    <a:pt x="31" y="21147"/>
                  </a:cubicBezTo>
                  <a:lnTo>
                    <a:pt x="3525" y="27224"/>
                  </a:lnTo>
                  <a:cubicBezTo>
                    <a:pt x="4193" y="26829"/>
                    <a:pt x="4892" y="26495"/>
                    <a:pt x="5500" y="26069"/>
                  </a:cubicBezTo>
                  <a:cubicBezTo>
                    <a:pt x="5709" y="25940"/>
                    <a:pt x="5945" y="25871"/>
                    <a:pt x="6179" y="25871"/>
                  </a:cubicBezTo>
                  <a:cubicBezTo>
                    <a:pt x="6385" y="25871"/>
                    <a:pt x="6590" y="25925"/>
                    <a:pt x="6776" y="26039"/>
                  </a:cubicBezTo>
                  <a:cubicBezTo>
                    <a:pt x="8477" y="26859"/>
                    <a:pt x="10118" y="27832"/>
                    <a:pt x="11698" y="28895"/>
                  </a:cubicBezTo>
                  <a:cubicBezTo>
                    <a:pt x="12032" y="29108"/>
                    <a:pt x="12214" y="29472"/>
                    <a:pt x="12214" y="29837"/>
                  </a:cubicBezTo>
                  <a:lnTo>
                    <a:pt x="12214" y="32237"/>
                  </a:lnTo>
                  <a:lnTo>
                    <a:pt x="19263" y="32237"/>
                  </a:lnTo>
                  <a:lnTo>
                    <a:pt x="19263" y="29867"/>
                  </a:lnTo>
                  <a:cubicBezTo>
                    <a:pt x="19233" y="29472"/>
                    <a:pt x="19415" y="29108"/>
                    <a:pt x="19749" y="28925"/>
                  </a:cubicBezTo>
                  <a:cubicBezTo>
                    <a:pt x="21359" y="27801"/>
                    <a:pt x="23061" y="26829"/>
                    <a:pt x="24853" y="25978"/>
                  </a:cubicBezTo>
                  <a:cubicBezTo>
                    <a:pt x="24979" y="25895"/>
                    <a:pt x="25130" y="25856"/>
                    <a:pt x="25283" y="25856"/>
                  </a:cubicBezTo>
                  <a:cubicBezTo>
                    <a:pt x="25463" y="25856"/>
                    <a:pt x="25647" y="25910"/>
                    <a:pt x="25795" y="26009"/>
                  </a:cubicBezTo>
                  <a:cubicBezTo>
                    <a:pt x="26494" y="26404"/>
                    <a:pt x="27223" y="26799"/>
                    <a:pt x="27952" y="27224"/>
                  </a:cubicBezTo>
                  <a:lnTo>
                    <a:pt x="31446" y="21147"/>
                  </a:lnTo>
                  <a:cubicBezTo>
                    <a:pt x="30748" y="20722"/>
                    <a:pt x="30110" y="20297"/>
                    <a:pt x="29441" y="19962"/>
                  </a:cubicBezTo>
                  <a:cubicBezTo>
                    <a:pt x="29016" y="19750"/>
                    <a:pt x="28773" y="19324"/>
                    <a:pt x="28803" y="18869"/>
                  </a:cubicBezTo>
                  <a:cubicBezTo>
                    <a:pt x="28803" y="17015"/>
                    <a:pt x="28803" y="15162"/>
                    <a:pt x="28803" y="13309"/>
                  </a:cubicBezTo>
                  <a:cubicBezTo>
                    <a:pt x="28773" y="12853"/>
                    <a:pt x="29016" y="12427"/>
                    <a:pt x="29441" y="12215"/>
                  </a:cubicBezTo>
                  <a:cubicBezTo>
                    <a:pt x="30110" y="11850"/>
                    <a:pt x="30778" y="11455"/>
                    <a:pt x="31446" y="11060"/>
                  </a:cubicBezTo>
                  <a:cubicBezTo>
                    <a:pt x="30505" y="9420"/>
                    <a:pt x="29593" y="7840"/>
                    <a:pt x="28651" y="6229"/>
                  </a:cubicBezTo>
                  <a:lnTo>
                    <a:pt x="27952" y="4984"/>
                  </a:lnTo>
                  <a:cubicBezTo>
                    <a:pt x="27223" y="5409"/>
                    <a:pt x="26524" y="5774"/>
                    <a:pt x="25826" y="6199"/>
                  </a:cubicBezTo>
                  <a:cubicBezTo>
                    <a:pt x="25674" y="6305"/>
                    <a:pt x="25491" y="6359"/>
                    <a:pt x="25305" y="6359"/>
                  </a:cubicBezTo>
                  <a:cubicBezTo>
                    <a:pt x="25119" y="6359"/>
                    <a:pt x="24929" y="6305"/>
                    <a:pt x="24762" y="6199"/>
                  </a:cubicBezTo>
                  <a:cubicBezTo>
                    <a:pt x="23061" y="5379"/>
                    <a:pt x="21390" y="4437"/>
                    <a:pt x="19810" y="3373"/>
                  </a:cubicBezTo>
                  <a:cubicBezTo>
                    <a:pt x="19445" y="3161"/>
                    <a:pt x="19202" y="2735"/>
                    <a:pt x="19233" y="2310"/>
                  </a:cubicBezTo>
                  <a:cubicBezTo>
                    <a:pt x="19263" y="1550"/>
                    <a:pt x="19233" y="761"/>
                    <a:pt x="192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7547986" y="1759553"/>
              <a:ext cx="374158" cy="326454"/>
            </a:xfrm>
            <a:custGeom>
              <a:rect b="b" l="l" r="r" t="t"/>
              <a:pathLst>
                <a:path extrusionOk="0" h="14501" w="16620">
                  <a:moveTo>
                    <a:pt x="10088" y="392"/>
                  </a:moveTo>
                  <a:cubicBezTo>
                    <a:pt x="10673" y="392"/>
                    <a:pt x="11257" y="399"/>
                    <a:pt x="11850" y="430"/>
                  </a:cubicBezTo>
                  <a:cubicBezTo>
                    <a:pt x="12093" y="460"/>
                    <a:pt x="12336" y="582"/>
                    <a:pt x="12488" y="794"/>
                  </a:cubicBezTo>
                  <a:cubicBezTo>
                    <a:pt x="13673" y="2830"/>
                    <a:pt x="14858" y="4866"/>
                    <a:pt x="16012" y="6932"/>
                  </a:cubicBezTo>
                  <a:cubicBezTo>
                    <a:pt x="16134" y="7144"/>
                    <a:pt x="16134" y="7418"/>
                    <a:pt x="16012" y="7630"/>
                  </a:cubicBezTo>
                  <a:cubicBezTo>
                    <a:pt x="14888" y="9696"/>
                    <a:pt x="13703" y="11702"/>
                    <a:pt x="12518" y="13737"/>
                  </a:cubicBezTo>
                  <a:cubicBezTo>
                    <a:pt x="12407" y="13988"/>
                    <a:pt x="12168" y="14136"/>
                    <a:pt x="11919" y="14136"/>
                  </a:cubicBezTo>
                  <a:cubicBezTo>
                    <a:pt x="11896" y="14136"/>
                    <a:pt x="11873" y="14135"/>
                    <a:pt x="11850" y="14132"/>
                  </a:cubicBezTo>
                  <a:cubicBezTo>
                    <a:pt x="10680" y="14117"/>
                    <a:pt x="9510" y="14117"/>
                    <a:pt x="8337" y="14117"/>
                  </a:cubicBezTo>
                  <a:cubicBezTo>
                    <a:pt x="7163" y="14117"/>
                    <a:pt x="5986" y="14117"/>
                    <a:pt x="4801" y="14102"/>
                  </a:cubicBezTo>
                  <a:cubicBezTo>
                    <a:pt x="4558" y="14072"/>
                    <a:pt x="4345" y="13950"/>
                    <a:pt x="4193" y="13737"/>
                  </a:cubicBezTo>
                  <a:cubicBezTo>
                    <a:pt x="2978" y="11702"/>
                    <a:pt x="1793" y="9666"/>
                    <a:pt x="639" y="7600"/>
                  </a:cubicBezTo>
                  <a:cubicBezTo>
                    <a:pt x="548" y="7387"/>
                    <a:pt x="548" y="7114"/>
                    <a:pt x="639" y="6901"/>
                  </a:cubicBezTo>
                  <a:cubicBezTo>
                    <a:pt x="1793" y="4835"/>
                    <a:pt x="2978" y="2830"/>
                    <a:pt x="4133" y="794"/>
                  </a:cubicBezTo>
                  <a:cubicBezTo>
                    <a:pt x="4244" y="544"/>
                    <a:pt x="4483" y="395"/>
                    <a:pt x="4755" y="395"/>
                  </a:cubicBezTo>
                  <a:cubicBezTo>
                    <a:pt x="4780" y="395"/>
                    <a:pt x="4806" y="397"/>
                    <a:pt x="4831" y="399"/>
                  </a:cubicBezTo>
                  <a:lnTo>
                    <a:pt x="8325" y="399"/>
                  </a:lnTo>
                  <a:cubicBezTo>
                    <a:pt x="8918" y="399"/>
                    <a:pt x="9503" y="392"/>
                    <a:pt x="10088" y="392"/>
                  </a:cubicBezTo>
                  <a:close/>
                  <a:moveTo>
                    <a:pt x="4542" y="0"/>
                  </a:moveTo>
                  <a:cubicBezTo>
                    <a:pt x="4265" y="0"/>
                    <a:pt x="4001" y="149"/>
                    <a:pt x="3890" y="399"/>
                  </a:cubicBezTo>
                  <a:cubicBezTo>
                    <a:pt x="2674" y="2556"/>
                    <a:pt x="1429" y="4714"/>
                    <a:pt x="183" y="6840"/>
                  </a:cubicBezTo>
                  <a:cubicBezTo>
                    <a:pt x="1" y="7084"/>
                    <a:pt x="31" y="7418"/>
                    <a:pt x="183" y="7691"/>
                  </a:cubicBezTo>
                  <a:cubicBezTo>
                    <a:pt x="1429" y="9788"/>
                    <a:pt x="2644" y="11914"/>
                    <a:pt x="3859" y="14072"/>
                  </a:cubicBezTo>
                  <a:cubicBezTo>
                    <a:pt x="4011" y="14345"/>
                    <a:pt x="4285" y="14497"/>
                    <a:pt x="4588" y="14497"/>
                  </a:cubicBezTo>
                  <a:lnTo>
                    <a:pt x="12032" y="14497"/>
                  </a:lnTo>
                  <a:cubicBezTo>
                    <a:pt x="12054" y="14499"/>
                    <a:pt x="12077" y="14500"/>
                    <a:pt x="12099" y="14500"/>
                  </a:cubicBezTo>
                  <a:cubicBezTo>
                    <a:pt x="12379" y="14500"/>
                    <a:pt x="12649" y="14325"/>
                    <a:pt x="12761" y="14072"/>
                  </a:cubicBezTo>
                  <a:cubicBezTo>
                    <a:pt x="13977" y="11945"/>
                    <a:pt x="15192" y="9818"/>
                    <a:pt x="16438" y="7691"/>
                  </a:cubicBezTo>
                  <a:cubicBezTo>
                    <a:pt x="16620" y="7418"/>
                    <a:pt x="16620" y="7053"/>
                    <a:pt x="16438" y="6810"/>
                  </a:cubicBezTo>
                  <a:cubicBezTo>
                    <a:pt x="15192" y="4683"/>
                    <a:pt x="13977" y="2556"/>
                    <a:pt x="12761" y="430"/>
                  </a:cubicBezTo>
                  <a:cubicBezTo>
                    <a:pt x="12649" y="176"/>
                    <a:pt x="12379" y="1"/>
                    <a:pt x="12099" y="1"/>
                  </a:cubicBezTo>
                  <a:cubicBezTo>
                    <a:pt x="12077" y="1"/>
                    <a:pt x="12054" y="2"/>
                    <a:pt x="12032" y="4"/>
                  </a:cubicBezTo>
                  <a:lnTo>
                    <a:pt x="4619" y="4"/>
                  </a:lnTo>
                  <a:cubicBezTo>
                    <a:pt x="4593" y="2"/>
                    <a:pt x="4567" y="0"/>
                    <a:pt x="45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7656073" y="1701491"/>
              <a:ext cx="433658" cy="584154"/>
            </a:xfrm>
            <a:custGeom>
              <a:rect b="b" l="l" r="r" t="t"/>
              <a:pathLst>
                <a:path extrusionOk="0" h="25948" w="19263">
                  <a:moveTo>
                    <a:pt x="16468" y="1"/>
                  </a:moveTo>
                  <a:cubicBezTo>
                    <a:pt x="15738" y="7323"/>
                    <a:pt x="15465" y="15557"/>
                    <a:pt x="9206" y="20357"/>
                  </a:cubicBezTo>
                  <a:cubicBezTo>
                    <a:pt x="6472" y="22454"/>
                    <a:pt x="3312" y="23335"/>
                    <a:pt x="0" y="23396"/>
                  </a:cubicBezTo>
                  <a:cubicBezTo>
                    <a:pt x="0" y="23456"/>
                    <a:pt x="0" y="23517"/>
                    <a:pt x="0" y="23547"/>
                  </a:cubicBezTo>
                  <a:lnTo>
                    <a:pt x="0" y="25948"/>
                  </a:lnTo>
                  <a:lnTo>
                    <a:pt x="7019" y="25948"/>
                  </a:lnTo>
                  <a:cubicBezTo>
                    <a:pt x="7019" y="25127"/>
                    <a:pt x="7049" y="24337"/>
                    <a:pt x="7019" y="23578"/>
                  </a:cubicBezTo>
                  <a:cubicBezTo>
                    <a:pt x="6988" y="23183"/>
                    <a:pt x="7201" y="22818"/>
                    <a:pt x="7535" y="22636"/>
                  </a:cubicBezTo>
                  <a:cubicBezTo>
                    <a:pt x="9145" y="21512"/>
                    <a:pt x="10847" y="20540"/>
                    <a:pt x="12639" y="19689"/>
                  </a:cubicBezTo>
                  <a:cubicBezTo>
                    <a:pt x="12779" y="19605"/>
                    <a:pt x="12931" y="19566"/>
                    <a:pt x="13081" y="19566"/>
                  </a:cubicBezTo>
                  <a:cubicBezTo>
                    <a:pt x="13258" y="19566"/>
                    <a:pt x="13433" y="19621"/>
                    <a:pt x="13581" y="19719"/>
                  </a:cubicBezTo>
                  <a:cubicBezTo>
                    <a:pt x="14280" y="20145"/>
                    <a:pt x="15009" y="20509"/>
                    <a:pt x="15738" y="20935"/>
                  </a:cubicBezTo>
                  <a:lnTo>
                    <a:pt x="19263" y="14858"/>
                  </a:lnTo>
                  <a:cubicBezTo>
                    <a:pt x="18534" y="14463"/>
                    <a:pt x="17896" y="14038"/>
                    <a:pt x="17227" y="13703"/>
                  </a:cubicBezTo>
                  <a:cubicBezTo>
                    <a:pt x="16802" y="13521"/>
                    <a:pt x="16559" y="13096"/>
                    <a:pt x="16589" y="12610"/>
                  </a:cubicBezTo>
                  <a:cubicBezTo>
                    <a:pt x="16589" y="10787"/>
                    <a:pt x="16589" y="8933"/>
                    <a:pt x="16589" y="7080"/>
                  </a:cubicBezTo>
                  <a:cubicBezTo>
                    <a:pt x="16559" y="6594"/>
                    <a:pt x="16832" y="6168"/>
                    <a:pt x="17227" y="5986"/>
                  </a:cubicBezTo>
                  <a:cubicBezTo>
                    <a:pt x="17896" y="5622"/>
                    <a:pt x="18564" y="5227"/>
                    <a:pt x="19232" y="4832"/>
                  </a:cubicBezTo>
                  <a:cubicBezTo>
                    <a:pt x="18291" y="3191"/>
                    <a:pt x="17379" y="1611"/>
                    <a:pt x="16468"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7513788" y="1741519"/>
              <a:ext cx="307138" cy="359705"/>
            </a:xfrm>
            <a:custGeom>
              <a:rect b="b" l="l" r="r" t="t"/>
              <a:pathLst>
                <a:path extrusionOk="0" h="15978" w="13643">
                  <a:moveTo>
                    <a:pt x="7947" y="0"/>
                  </a:moveTo>
                  <a:cubicBezTo>
                    <a:pt x="6738" y="0"/>
                    <a:pt x="5591" y="212"/>
                    <a:pt x="4679" y="836"/>
                  </a:cubicBezTo>
                  <a:cubicBezTo>
                    <a:pt x="3373" y="1717"/>
                    <a:pt x="2705" y="3266"/>
                    <a:pt x="1945" y="4573"/>
                  </a:cubicBezTo>
                  <a:cubicBezTo>
                    <a:pt x="1337" y="5606"/>
                    <a:pt x="517" y="6700"/>
                    <a:pt x="335" y="7915"/>
                  </a:cubicBezTo>
                  <a:cubicBezTo>
                    <a:pt x="0" y="10194"/>
                    <a:pt x="1884" y="13566"/>
                    <a:pt x="3707" y="14903"/>
                  </a:cubicBezTo>
                  <a:cubicBezTo>
                    <a:pt x="4897" y="15761"/>
                    <a:pt x="6519" y="15978"/>
                    <a:pt x="8190" y="15978"/>
                  </a:cubicBezTo>
                  <a:cubicBezTo>
                    <a:pt x="9890" y="15978"/>
                    <a:pt x="11640" y="15754"/>
                    <a:pt x="13035" y="15754"/>
                  </a:cubicBezTo>
                  <a:cubicBezTo>
                    <a:pt x="13308" y="15754"/>
                    <a:pt x="13551" y="15571"/>
                    <a:pt x="13642" y="15298"/>
                  </a:cubicBezTo>
                  <a:lnTo>
                    <a:pt x="6107" y="15298"/>
                  </a:lnTo>
                  <a:cubicBezTo>
                    <a:pt x="6085" y="15300"/>
                    <a:pt x="6063" y="15301"/>
                    <a:pt x="6041" y="15301"/>
                  </a:cubicBezTo>
                  <a:cubicBezTo>
                    <a:pt x="5764" y="15301"/>
                    <a:pt x="5519" y="15126"/>
                    <a:pt x="5378" y="14873"/>
                  </a:cubicBezTo>
                  <a:cubicBezTo>
                    <a:pt x="4163" y="12746"/>
                    <a:pt x="2948" y="10619"/>
                    <a:pt x="1702" y="8492"/>
                  </a:cubicBezTo>
                  <a:cubicBezTo>
                    <a:pt x="1520" y="8249"/>
                    <a:pt x="1520" y="7915"/>
                    <a:pt x="1702" y="7641"/>
                  </a:cubicBezTo>
                  <a:cubicBezTo>
                    <a:pt x="2522" y="6244"/>
                    <a:pt x="3343" y="4816"/>
                    <a:pt x="4133" y="3418"/>
                  </a:cubicBezTo>
                  <a:lnTo>
                    <a:pt x="4133" y="3418"/>
                  </a:lnTo>
                  <a:cubicBezTo>
                    <a:pt x="3981" y="3570"/>
                    <a:pt x="3798" y="3783"/>
                    <a:pt x="3646" y="3965"/>
                  </a:cubicBezTo>
                  <a:cubicBezTo>
                    <a:pt x="3889" y="3540"/>
                    <a:pt x="4193" y="3175"/>
                    <a:pt x="4497" y="2811"/>
                  </a:cubicBezTo>
                  <a:cubicBezTo>
                    <a:pt x="4801" y="2294"/>
                    <a:pt x="5105" y="1747"/>
                    <a:pt x="5409" y="1231"/>
                  </a:cubicBezTo>
                  <a:cubicBezTo>
                    <a:pt x="5521" y="977"/>
                    <a:pt x="5791" y="802"/>
                    <a:pt x="6071" y="802"/>
                  </a:cubicBezTo>
                  <a:cubicBezTo>
                    <a:pt x="6093" y="802"/>
                    <a:pt x="6116" y="803"/>
                    <a:pt x="6138" y="805"/>
                  </a:cubicBezTo>
                  <a:lnTo>
                    <a:pt x="13460" y="805"/>
                  </a:lnTo>
                  <a:lnTo>
                    <a:pt x="13308" y="775"/>
                  </a:lnTo>
                  <a:cubicBezTo>
                    <a:pt x="11800" y="499"/>
                    <a:pt x="9802" y="0"/>
                    <a:pt x="7947"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6801038" y="1680846"/>
              <a:ext cx="546468" cy="533906"/>
            </a:xfrm>
            <a:custGeom>
              <a:rect b="b" l="l" r="r" t="t"/>
              <a:pathLst>
                <a:path extrusionOk="0" h="23716" w="24274">
                  <a:moveTo>
                    <a:pt x="14736" y="310"/>
                  </a:moveTo>
                  <a:lnTo>
                    <a:pt x="19354" y="2437"/>
                  </a:lnTo>
                  <a:cubicBezTo>
                    <a:pt x="19111" y="2953"/>
                    <a:pt x="18899" y="3470"/>
                    <a:pt x="18656" y="3956"/>
                  </a:cubicBezTo>
                  <a:cubicBezTo>
                    <a:pt x="18473" y="4230"/>
                    <a:pt x="18504" y="4564"/>
                    <a:pt x="18686" y="4807"/>
                  </a:cubicBezTo>
                  <a:cubicBezTo>
                    <a:pt x="19385" y="5992"/>
                    <a:pt x="20175" y="7116"/>
                    <a:pt x="21056" y="8179"/>
                  </a:cubicBezTo>
                  <a:cubicBezTo>
                    <a:pt x="21192" y="8398"/>
                    <a:pt x="21427" y="8518"/>
                    <a:pt x="21672" y="8518"/>
                  </a:cubicBezTo>
                  <a:cubicBezTo>
                    <a:pt x="21699" y="8518"/>
                    <a:pt x="21727" y="8517"/>
                    <a:pt x="21755" y="8513"/>
                  </a:cubicBezTo>
                  <a:cubicBezTo>
                    <a:pt x="22332" y="8422"/>
                    <a:pt x="22879" y="8422"/>
                    <a:pt x="23487" y="8362"/>
                  </a:cubicBezTo>
                  <a:lnTo>
                    <a:pt x="23942" y="13344"/>
                  </a:lnTo>
                  <a:cubicBezTo>
                    <a:pt x="23365" y="13405"/>
                    <a:pt x="22818" y="13496"/>
                    <a:pt x="22271" y="13527"/>
                  </a:cubicBezTo>
                  <a:cubicBezTo>
                    <a:pt x="22250" y="13525"/>
                    <a:pt x="22229" y="13524"/>
                    <a:pt x="22208" y="13524"/>
                  </a:cubicBezTo>
                  <a:cubicBezTo>
                    <a:pt x="21899" y="13524"/>
                    <a:pt x="21625" y="13728"/>
                    <a:pt x="21512" y="14013"/>
                  </a:cubicBezTo>
                  <a:cubicBezTo>
                    <a:pt x="20965" y="15228"/>
                    <a:pt x="20388" y="16443"/>
                    <a:pt x="19810" y="17659"/>
                  </a:cubicBezTo>
                  <a:cubicBezTo>
                    <a:pt x="19658" y="17932"/>
                    <a:pt x="19689" y="18297"/>
                    <a:pt x="19932" y="18540"/>
                  </a:cubicBezTo>
                  <a:cubicBezTo>
                    <a:pt x="20236" y="18996"/>
                    <a:pt x="20539" y="19451"/>
                    <a:pt x="20874" y="19937"/>
                  </a:cubicBezTo>
                  <a:lnTo>
                    <a:pt x="16742" y="22824"/>
                  </a:lnTo>
                  <a:cubicBezTo>
                    <a:pt x="16377" y="22307"/>
                    <a:pt x="16043" y="21852"/>
                    <a:pt x="15709" y="21365"/>
                  </a:cubicBezTo>
                  <a:cubicBezTo>
                    <a:pt x="15572" y="21174"/>
                    <a:pt x="15362" y="21057"/>
                    <a:pt x="15145" y="21057"/>
                  </a:cubicBezTo>
                  <a:cubicBezTo>
                    <a:pt x="15120" y="21057"/>
                    <a:pt x="15095" y="21058"/>
                    <a:pt x="15071" y="21062"/>
                  </a:cubicBezTo>
                  <a:cubicBezTo>
                    <a:pt x="13673" y="21062"/>
                    <a:pt x="12245" y="21183"/>
                    <a:pt x="10847" y="21426"/>
                  </a:cubicBezTo>
                  <a:cubicBezTo>
                    <a:pt x="10574" y="21457"/>
                    <a:pt x="10331" y="21639"/>
                    <a:pt x="10240" y="21912"/>
                  </a:cubicBezTo>
                  <a:cubicBezTo>
                    <a:pt x="10027" y="22398"/>
                    <a:pt x="9784" y="22915"/>
                    <a:pt x="9541" y="23462"/>
                  </a:cubicBezTo>
                  <a:lnTo>
                    <a:pt x="4923" y="21305"/>
                  </a:lnTo>
                  <a:cubicBezTo>
                    <a:pt x="5166" y="20788"/>
                    <a:pt x="5409" y="20272"/>
                    <a:pt x="5652" y="19725"/>
                  </a:cubicBezTo>
                  <a:cubicBezTo>
                    <a:pt x="5773" y="19482"/>
                    <a:pt x="5773" y="19208"/>
                    <a:pt x="5621" y="18965"/>
                  </a:cubicBezTo>
                  <a:cubicBezTo>
                    <a:pt x="4923" y="17780"/>
                    <a:pt x="4133" y="16656"/>
                    <a:pt x="3252" y="15593"/>
                  </a:cubicBezTo>
                  <a:cubicBezTo>
                    <a:pt x="3096" y="15360"/>
                    <a:pt x="2830" y="15215"/>
                    <a:pt x="2567" y="15215"/>
                  </a:cubicBezTo>
                  <a:cubicBezTo>
                    <a:pt x="2522" y="15215"/>
                    <a:pt x="2476" y="15219"/>
                    <a:pt x="2431" y="15228"/>
                  </a:cubicBezTo>
                  <a:cubicBezTo>
                    <a:pt x="1884" y="15289"/>
                    <a:pt x="1338" y="15319"/>
                    <a:pt x="760" y="15380"/>
                  </a:cubicBezTo>
                  <a:lnTo>
                    <a:pt x="335" y="10336"/>
                  </a:lnTo>
                  <a:cubicBezTo>
                    <a:pt x="943" y="10276"/>
                    <a:pt x="1489" y="10215"/>
                    <a:pt x="2097" y="10185"/>
                  </a:cubicBezTo>
                  <a:cubicBezTo>
                    <a:pt x="2340" y="10185"/>
                    <a:pt x="2583" y="10033"/>
                    <a:pt x="2705" y="9790"/>
                  </a:cubicBezTo>
                  <a:cubicBezTo>
                    <a:pt x="3404" y="8574"/>
                    <a:pt x="3981" y="7298"/>
                    <a:pt x="4467" y="5992"/>
                  </a:cubicBezTo>
                  <a:cubicBezTo>
                    <a:pt x="4588" y="5749"/>
                    <a:pt x="4558" y="5445"/>
                    <a:pt x="4376" y="5202"/>
                  </a:cubicBezTo>
                  <a:cubicBezTo>
                    <a:pt x="4042" y="4746"/>
                    <a:pt x="3738" y="4290"/>
                    <a:pt x="3404" y="3804"/>
                  </a:cubicBezTo>
                  <a:lnTo>
                    <a:pt x="7536" y="918"/>
                  </a:lnTo>
                  <a:cubicBezTo>
                    <a:pt x="7900" y="1404"/>
                    <a:pt x="8234" y="1920"/>
                    <a:pt x="8629" y="2376"/>
                  </a:cubicBezTo>
                  <a:cubicBezTo>
                    <a:pt x="8751" y="2528"/>
                    <a:pt x="8933" y="2650"/>
                    <a:pt x="9146" y="2650"/>
                  </a:cubicBezTo>
                  <a:cubicBezTo>
                    <a:pt x="9293" y="2653"/>
                    <a:pt x="9440" y="2654"/>
                    <a:pt x="9587" y="2654"/>
                  </a:cubicBezTo>
                  <a:cubicBezTo>
                    <a:pt x="10893" y="2654"/>
                    <a:pt x="12177" y="2534"/>
                    <a:pt x="13460" y="2315"/>
                  </a:cubicBezTo>
                  <a:cubicBezTo>
                    <a:pt x="13703" y="2285"/>
                    <a:pt x="13916" y="2103"/>
                    <a:pt x="14007" y="1890"/>
                  </a:cubicBezTo>
                  <a:cubicBezTo>
                    <a:pt x="14250" y="1343"/>
                    <a:pt x="14493" y="827"/>
                    <a:pt x="14736" y="310"/>
                  </a:cubicBezTo>
                  <a:close/>
                  <a:moveTo>
                    <a:pt x="14814" y="1"/>
                  </a:moveTo>
                  <a:cubicBezTo>
                    <a:pt x="14635" y="1"/>
                    <a:pt x="14466" y="118"/>
                    <a:pt x="14402" y="310"/>
                  </a:cubicBezTo>
                  <a:cubicBezTo>
                    <a:pt x="14189" y="796"/>
                    <a:pt x="13977" y="1282"/>
                    <a:pt x="13734" y="1769"/>
                  </a:cubicBezTo>
                  <a:cubicBezTo>
                    <a:pt x="13643" y="1890"/>
                    <a:pt x="13491" y="1981"/>
                    <a:pt x="13339" y="2012"/>
                  </a:cubicBezTo>
                  <a:cubicBezTo>
                    <a:pt x="11971" y="2163"/>
                    <a:pt x="10635" y="2285"/>
                    <a:pt x="9267" y="2376"/>
                  </a:cubicBezTo>
                  <a:cubicBezTo>
                    <a:pt x="9116" y="2376"/>
                    <a:pt x="8964" y="2285"/>
                    <a:pt x="8872" y="2194"/>
                  </a:cubicBezTo>
                  <a:cubicBezTo>
                    <a:pt x="8538" y="1769"/>
                    <a:pt x="8234" y="1343"/>
                    <a:pt x="7961" y="918"/>
                  </a:cubicBezTo>
                  <a:cubicBezTo>
                    <a:pt x="7869" y="735"/>
                    <a:pt x="7701" y="640"/>
                    <a:pt x="7535" y="640"/>
                  </a:cubicBezTo>
                  <a:cubicBezTo>
                    <a:pt x="7425" y="640"/>
                    <a:pt x="7316" y="681"/>
                    <a:pt x="7232" y="766"/>
                  </a:cubicBezTo>
                  <a:cubicBezTo>
                    <a:pt x="5956" y="1647"/>
                    <a:pt x="4710" y="2528"/>
                    <a:pt x="3434" y="3440"/>
                  </a:cubicBezTo>
                  <a:cubicBezTo>
                    <a:pt x="3069" y="3652"/>
                    <a:pt x="3039" y="3774"/>
                    <a:pt x="3312" y="4199"/>
                  </a:cubicBezTo>
                  <a:cubicBezTo>
                    <a:pt x="3586" y="4594"/>
                    <a:pt x="3890" y="5019"/>
                    <a:pt x="4163" y="5445"/>
                  </a:cubicBezTo>
                  <a:cubicBezTo>
                    <a:pt x="4224" y="5597"/>
                    <a:pt x="4254" y="5749"/>
                    <a:pt x="4194" y="5901"/>
                  </a:cubicBezTo>
                  <a:cubicBezTo>
                    <a:pt x="3647" y="7146"/>
                    <a:pt x="3069" y="8362"/>
                    <a:pt x="2492" y="9577"/>
                  </a:cubicBezTo>
                  <a:cubicBezTo>
                    <a:pt x="2401" y="9729"/>
                    <a:pt x="2249" y="9820"/>
                    <a:pt x="2097" y="9850"/>
                  </a:cubicBezTo>
                  <a:cubicBezTo>
                    <a:pt x="1550" y="9941"/>
                    <a:pt x="1034" y="9972"/>
                    <a:pt x="487" y="10002"/>
                  </a:cubicBezTo>
                  <a:cubicBezTo>
                    <a:pt x="213" y="10002"/>
                    <a:pt x="1" y="10245"/>
                    <a:pt x="61" y="10488"/>
                  </a:cubicBezTo>
                  <a:cubicBezTo>
                    <a:pt x="183" y="12099"/>
                    <a:pt x="335" y="13679"/>
                    <a:pt x="487" y="15289"/>
                  </a:cubicBezTo>
                  <a:cubicBezTo>
                    <a:pt x="460" y="15503"/>
                    <a:pt x="670" y="15694"/>
                    <a:pt x="887" y="15694"/>
                  </a:cubicBezTo>
                  <a:cubicBezTo>
                    <a:pt x="916" y="15694"/>
                    <a:pt x="944" y="15691"/>
                    <a:pt x="973" y="15684"/>
                  </a:cubicBezTo>
                  <a:cubicBezTo>
                    <a:pt x="1520" y="15623"/>
                    <a:pt x="2067" y="15593"/>
                    <a:pt x="2614" y="15562"/>
                  </a:cubicBezTo>
                  <a:cubicBezTo>
                    <a:pt x="2766" y="15562"/>
                    <a:pt x="2887" y="15623"/>
                    <a:pt x="2978" y="15745"/>
                  </a:cubicBezTo>
                  <a:cubicBezTo>
                    <a:pt x="3799" y="16869"/>
                    <a:pt x="4588" y="17993"/>
                    <a:pt x="5348" y="19117"/>
                  </a:cubicBezTo>
                  <a:cubicBezTo>
                    <a:pt x="5439" y="19239"/>
                    <a:pt x="5439" y="19391"/>
                    <a:pt x="5378" y="19542"/>
                  </a:cubicBezTo>
                  <a:cubicBezTo>
                    <a:pt x="5196" y="19998"/>
                    <a:pt x="4983" y="20424"/>
                    <a:pt x="4801" y="20849"/>
                  </a:cubicBezTo>
                  <a:cubicBezTo>
                    <a:pt x="4528" y="21396"/>
                    <a:pt x="4588" y="21457"/>
                    <a:pt x="5135" y="21730"/>
                  </a:cubicBezTo>
                  <a:cubicBezTo>
                    <a:pt x="5530" y="21943"/>
                    <a:pt x="5925" y="22155"/>
                    <a:pt x="6351" y="22368"/>
                  </a:cubicBezTo>
                  <a:lnTo>
                    <a:pt x="7839" y="23067"/>
                  </a:lnTo>
                  <a:cubicBezTo>
                    <a:pt x="8143" y="23188"/>
                    <a:pt x="8447" y="23310"/>
                    <a:pt x="8721" y="23431"/>
                  </a:cubicBezTo>
                  <a:cubicBezTo>
                    <a:pt x="9123" y="23607"/>
                    <a:pt x="9358" y="23716"/>
                    <a:pt x="9527" y="23716"/>
                  </a:cubicBezTo>
                  <a:cubicBezTo>
                    <a:pt x="9766" y="23716"/>
                    <a:pt x="9869" y="23498"/>
                    <a:pt x="10118" y="22945"/>
                  </a:cubicBezTo>
                  <a:cubicBezTo>
                    <a:pt x="10270" y="22641"/>
                    <a:pt x="10422" y="22338"/>
                    <a:pt x="10574" y="22034"/>
                  </a:cubicBezTo>
                  <a:cubicBezTo>
                    <a:pt x="10665" y="21882"/>
                    <a:pt x="10817" y="21760"/>
                    <a:pt x="10999" y="21730"/>
                  </a:cubicBezTo>
                  <a:cubicBezTo>
                    <a:pt x="12336" y="21578"/>
                    <a:pt x="13673" y="21487"/>
                    <a:pt x="15010" y="21365"/>
                  </a:cubicBezTo>
                  <a:cubicBezTo>
                    <a:pt x="15192" y="21396"/>
                    <a:pt x="15344" y="21487"/>
                    <a:pt x="15465" y="21608"/>
                  </a:cubicBezTo>
                  <a:cubicBezTo>
                    <a:pt x="15800" y="22034"/>
                    <a:pt x="16073" y="22459"/>
                    <a:pt x="16377" y="22885"/>
                  </a:cubicBezTo>
                  <a:cubicBezTo>
                    <a:pt x="16451" y="23032"/>
                    <a:pt x="16602" y="23112"/>
                    <a:pt x="16758" y="23112"/>
                  </a:cubicBezTo>
                  <a:cubicBezTo>
                    <a:pt x="16859" y="23112"/>
                    <a:pt x="16962" y="23078"/>
                    <a:pt x="17045" y="23006"/>
                  </a:cubicBezTo>
                  <a:cubicBezTo>
                    <a:pt x="18352" y="22095"/>
                    <a:pt x="19628" y="21183"/>
                    <a:pt x="20934" y="20272"/>
                  </a:cubicBezTo>
                  <a:cubicBezTo>
                    <a:pt x="21177" y="20150"/>
                    <a:pt x="21238" y="19816"/>
                    <a:pt x="21026" y="19603"/>
                  </a:cubicBezTo>
                  <a:cubicBezTo>
                    <a:pt x="20752" y="19208"/>
                    <a:pt x="20479" y="18783"/>
                    <a:pt x="20175" y="18388"/>
                  </a:cubicBezTo>
                  <a:cubicBezTo>
                    <a:pt x="20023" y="18206"/>
                    <a:pt x="19993" y="17963"/>
                    <a:pt x="20114" y="17750"/>
                  </a:cubicBezTo>
                  <a:cubicBezTo>
                    <a:pt x="20691" y="16565"/>
                    <a:pt x="21238" y="15380"/>
                    <a:pt x="21785" y="14195"/>
                  </a:cubicBezTo>
                  <a:cubicBezTo>
                    <a:pt x="21846" y="13982"/>
                    <a:pt x="22028" y="13861"/>
                    <a:pt x="22241" y="13861"/>
                  </a:cubicBezTo>
                  <a:cubicBezTo>
                    <a:pt x="22757" y="13830"/>
                    <a:pt x="23274" y="13770"/>
                    <a:pt x="23790" y="13709"/>
                  </a:cubicBezTo>
                  <a:cubicBezTo>
                    <a:pt x="23806" y="13711"/>
                    <a:pt x="23821" y="13712"/>
                    <a:pt x="23836" y="13712"/>
                  </a:cubicBezTo>
                  <a:cubicBezTo>
                    <a:pt x="24087" y="13712"/>
                    <a:pt x="24273" y="13481"/>
                    <a:pt x="24216" y="13223"/>
                  </a:cubicBezTo>
                  <a:cubicBezTo>
                    <a:pt x="24094" y="11643"/>
                    <a:pt x="23942" y="10063"/>
                    <a:pt x="23821" y="8453"/>
                  </a:cubicBezTo>
                  <a:cubicBezTo>
                    <a:pt x="23821" y="8215"/>
                    <a:pt x="23637" y="8046"/>
                    <a:pt x="23409" y="8046"/>
                  </a:cubicBezTo>
                  <a:cubicBezTo>
                    <a:pt x="23375" y="8046"/>
                    <a:pt x="23340" y="8050"/>
                    <a:pt x="23304" y="8058"/>
                  </a:cubicBezTo>
                  <a:cubicBezTo>
                    <a:pt x="22788" y="8119"/>
                    <a:pt x="22241" y="8179"/>
                    <a:pt x="21724" y="8179"/>
                  </a:cubicBezTo>
                  <a:cubicBezTo>
                    <a:pt x="21542" y="8179"/>
                    <a:pt x="21390" y="8088"/>
                    <a:pt x="21269" y="7967"/>
                  </a:cubicBezTo>
                  <a:cubicBezTo>
                    <a:pt x="20509" y="6873"/>
                    <a:pt x="19719" y="5779"/>
                    <a:pt x="18960" y="4685"/>
                  </a:cubicBezTo>
                  <a:cubicBezTo>
                    <a:pt x="18899" y="4533"/>
                    <a:pt x="18868" y="4321"/>
                    <a:pt x="18929" y="4169"/>
                  </a:cubicBezTo>
                  <a:cubicBezTo>
                    <a:pt x="19111" y="3683"/>
                    <a:pt x="19354" y="3196"/>
                    <a:pt x="19567" y="2741"/>
                  </a:cubicBezTo>
                  <a:cubicBezTo>
                    <a:pt x="19719" y="2498"/>
                    <a:pt x="19628" y="2194"/>
                    <a:pt x="19354" y="2103"/>
                  </a:cubicBezTo>
                  <a:cubicBezTo>
                    <a:pt x="17927" y="1404"/>
                    <a:pt x="16499" y="735"/>
                    <a:pt x="15040" y="67"/>
                  </a:cubicBezTo>
                  <a:cubicBezTo>
                    <a:pt x="14968" y="22"/>
                    <a:pt x="14890" y="1"/>
                    <a:pt x="148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9"/>
            <p:cNvSpPr/>
            <p:nvPr/>
          </p:nvSpPr>
          <p:spPr>
            <a:xfrm>
              <a:off x="6808557" y="1687127"/>
              <a:ext cx="531498" cy="521232"/>
            </a:xfrm>
            <a:custGeom>
              <a:rect b="b" l="l" r="r" t="t"/>
              <a:pathLst>
                <a:path extrusionOk="0" h="23153" w="23609">
                  <a:moveTo>
                    <a:pt x="11356" y="5638"/>
                  </a:moveTo>
                  <a:cubicBezTo>
                    <a:pt x="11444" y="5638"/>
                    <a:pt x="11531" y="5662"/>
                    <a:pt x="11607" y="5713"/>
                  </a:cubicBezTo>
                  <a:cubicBezTo>
                    <a:pt x="13187" y="6472"/>
                    <a:pt x="14767" y="7201"/>
                    <a:pt x="16377" y="7931"/>
                  </a:cubicBezTo>
                  <a:lnTo>
                    <a:pt x="16438" y="7991"/>
                  </a:lnTo>
                  <a:cubicBezTo>
                    <a:pt x="16651" y="8083"/>
                    <a:pt x="16772" y="8265"/>
                    <a:pt x="16772" y="8508"/>
                  </a:cubicBezTo>
                  <a:cubicBezTo>
                    <a:pt x="16924" y="10270"/>
                    <a:pt x="17076" y="12032"/>
                    <a:pt x="17228" y="13764"/>
                  </a:cubicBezTo>
                  <a:cubicBezTo>
                    <a:pt x="17289" y="14007"/>
                    <a:pt x="17167" y="14250"/>
                    <a:pt x="16954" y="14341"/>
                  </a:cubicBezTo>
                  <a:cubicBezTo>
                    <a:pt x="15496" y="15374"/>
                    <a:pt x="14068" y="16377"/>
                    <a:pt x="12610" y="17380"/>
                  </a:cubicBezTo>
                  <a:cubicBezTo>
                    <a:pt x="12515" y="17475"/>
                    <a:pt x="12396" y="17522"/>
                    <a:pt x="12276" y="17522"/>
                  </a:cubicBezTo>
                  <a:cubicBezTo>
                    <a:pt x="12204" y="17522"/>
                    <a:pt x="12131" y="17505"/>
                    <a:pt x="12063" y="17471"/>
                  </a:cubicBezTo>
                  <a:lnTo>
                    <a:pt x="12002" y="17440"/>
                  </a:lnTo>
                  <a:cubicBezTo>
                    <a:pt x="11212" y="17076"/>
                    <a:pt x="10422" y="16681"/>
                    <a:pt x="9602" y="16316"/>
                  </a:cubicBezTo>
                  <a:cubicBezTo>
                    <a:pt x="8812" y="15921"/>
                    <a:pt x="7992" y="15557"/>
                    <a:pt x="7171" y="15162"/>
                  </a:cubicBezTo>
                  <a:cubicBezTo>
                    <a:pt x="6959" y="15101"/>
                    <a:pt x="6837" y="14888"/>
                    <a:pt x="6837" y="14676"/>
                  </a:cubicBezTo>
                  <a:cubicBezTo>
                    <a:pt x="6685" y="12883"/>
                    <a:pt x="6533" y="11121"/>
                    <a:pt x="6381" y="9389"/>
                  </a:cubicBezTo>
                  <a:cubicBezTo>
                    <a:pt x="6321" y="9176"/>
                    <a:pt x="6412" y="8933"/>
                    <a:pt x="6624" y="8812"/>
                  </a:cubicBezTo>
                  <a:cubicBezTo>
                    <a:pt x="7597" y="8143"/>
                    <a:pt x="8538" y="7475"/>
                    <a:pt x="9511" y="6806"/>
                  </a:cubicBezTo>
                  <a:cubicBezTo>
                    <a:pt x="9663" y="6715"/>
                    <a:pt x="9784" y="6624"/>
                    <a:pt x="9906" y="6533"/>
                  </a:cubicBezTo>
                  <a:lnTo>
                    <a:pt x="10999" y="5773"/>
                  </a:lnTo>
                  <a:cubicBezTo>
                    <a:pt x="11106" y="5685"/>
                    <a:pt x="11232" y="5638"/>
                    <a:pt x="11356" y="5638"/>
                  </a:cubicBezTo>
                  <a:close/>
                  <a:moveTo>
                    <a:pt x="14433" y="1"/>
                  </a:moveTo>
                  <a:cubicBezTo>
                    <a:pt x="14159" y="548"/>
                    <a:pt x="13916" y="1064"/>
                    <a:pt x="13704" y="1581"/>
                  </a:cubicBezTo>
                  <a:cubicBezTo>
                    <a:pt x="13582" y="1824"/>
                    <a:pt x="13369" y="1976"/>
                    <a:pt x="13126" y="2006"/>
                  </a:cubicBezTo>
                  <a:cubicBezTo>
                    <a:pt x="11729" y="2249"/>
                    <a:pt x="10270" y="2371"/>
                    <a:pt x="8842" y="2371"/>
                  </a:cubicBezTo>
                  <a:cubicBezTo>
                    <a:pt x="8630" y="2340"/>
                    <a:pt x="8417" y="2249"/>
                    <a:pt x="8295" y="2097"/>
                  </a:cubicBezTo>
                  <a:cubicBezTo>
                    <a:pt x="7900" y="1611"/>
                    <a:pt x="7597" y="1125"/>
                    <a:pt x="7232" y="608"/>
                  </a:cubicBezTo>
                  <a:lnTo>
                    <a:pt x="3100" y="3495"/>
                  </a:lnTo>
                  <a:cubicBezTo>
                    <a:pt x="3434" y="3981"/>
                    <a:pt x="3738" y="4467"/>
                    <a:pt x="4072" y="4923"/>
                  </a:cubicBezTo>
                  <a:cubicBezTo>
                    <a:pt x="4254" y="5135"/>
                    <a:pt x="4285" y="5439"/>
                    <a:pt x="4163" y="5713"/>
                  </a:cubicBezTo>
                  <a:cubicBezTo>
                    <a:pt x="3677" y="7019"/>
                    <a:pt x="3070" y="8295"/>
                    <a:pt x="2371" y="9511"/>
                  </a:cubicBezTo>
                  <a:cubicBezTo>
                    <a:pt x="2249" y="9754"/>
                    <a:pt x="2037" y="9906"/>
                    <a:pt x="1763" y="9906"/>
                  </a:cubicBezTo>
                  <a:cubicBezTo>
                    <a:pt x="1186" y="9936"/>
                    <a:pt x="609" y="10027"/>
                    <a:pt x="1" y="10088"/>
                  </a:cubicBezTo>
                  <a:cubicBezTo>
                    <a:pt x="153" y="11759"/>
                    <a:pt x="305" y="13430"/>
                    <a:pt x="457" y="15101"/>
                  </a:cubicBezTo>
                  <a:cubicBezTo>
                    <a:pt x="1004" y="15040"/>
                    <a:pt x="1550" y="15040"/>
                    <a:pt x="2097" y="14979"/>
                  </a:cubicBezTo>
                  <a:cubicBezTo>
                    <a:pt x="2154" y="14969"/>
                    <a:pt x="2209" y="14964"/>
                    <a:pt x="2264" y="14964"/>
                  </a:cubicBezTo>
                  <a:cubicBezTo>
                    <a:pt x="2532" y="14964"/>
                    <a:pt x="2771" y="15086"/>
                    <a:pt x="2948" y="15314"/>
                  </a:cubicBezTo>
                  <a:cubicBezTo>
                    <a:pt x="3799" y="16377"/>
                    <a:pt x="4589" y="17501"/>
                    <a:pt x="5287" y="18686"/>
                  </a:cubicBezTo>
                  <a:cubicBezTo>
                    <a:pt x="5439" y="18929"/>
                    <a:pt x="5470" y="19203"/>
                    <a:pt x="5348" y="19446"/>
                  </a:cubicBezTo>
                  <a:cubicBezTo>
                    <a:pt x="5075" y="19962"/>
                    <a:pt x="4862" y="20479"/>
                    <a:pt x="4589" y="21026"/>
                  </a:cubicBezTo>
                  <a:lnTo>
                    <a:pt x="9207" y="23152"/>
                  </a:lnTo>
                  <a:cubicBezTo>
                    <a:pt x="9450" y="22636"/>
                    <a:pt x="9693" y="22119"/>
                    <a:pt x="9906" y="21603"/>
                  </a:cubicBezTo>
                  <a:cubicBezTo>
                    <a:pt x="10027" y="21360"/>
                    <a:pt x="10240" y="21178"/>
                    <a:pt x="10513" y="21147"/>
                  </a:cubicBezTo>
                  <a:cubicBezTo>
                    <a:pt x="11911" y="20904"/>
                    <a:pt x="13339" y="20783"/>
                    <a:pt x="14737" y="20783"/>
                  </a:cubicBezTo>
                  <a:cubicBezTo>
                    <a:pt x="14764" y="20779"/>
                    <a:pt x="14792" y="20778"/>
                    <a:pt x="14818" y="20778"/>
                  </a:cubicBezTo>
                  <a:cubicBezTo>
                    <a:pt x="15053" y="20778"/>
                    <a:pt x="15238" y="20895"/>
                    <a:pt x="15375" y="21086"/>
                  </a:cubicBezTo>
                  <a:cubicBezTo>
                    <a:pt x="15709" y="21573"/>
                    <a:pt x="16043" y="22028"/>
                    <a:pt x="16408" y="22545"/>
                  </a:cubicBezTo>
                  <a:lnTo>
                    <a:pt x="20540" y="19628"/>
                  </a:lnTo>
                  <a:cubicBezTo>
                    <a:pt x="20205" y="19172"/>
                    <a:pt x="19902" y="18717"/>
                    <a:pt x="19567" y="18291"/>
                  </a:cubicBezTo>
                  <a:cubicBezTo>
                    <a:pt x="19355" y="18048"/>
                    <a:pt x="19324" y="17684"/>
                    <a:pt x="19476" y="17380"/>
                  </a:cubicBezTo>
                  <a:cubicBezTo>
                    <a:pt x="20054" y="16195"/>
                    <a:pt x="20631" y="14979"/>
                    <a:pt x="21178" y="13764"/>
                  </a:cubicBezTo>
                  <a:cubicBezTo>
                    <a:pt x="21299" y="13430"/>
                    <a:pt x="21603" y="13248"/>
                    <a:pt x="21937" y="13248"/>
                  </a:cubicBezTo>
                  <a:cubicBezTo>
                    <a:pt x="22484" y="13217"/>
                    <a:pt x="23061" y="13156"/>
                    <a:pt x="23608" y="13096"/>
                  </a:cubicBezTo>
                  <a:cubicBezTo>
                    <a:pt x="23487" y="11729"/>
                    <a:pt x="23365" y="10422"/>
                    <a:pt x="23274" y="9116"/>
                  </a:cubicBezTo>
                  <a:cubicBezTo>
                    <a:pt x="23244" y="8751"/>
                    <a:pt x="23213" y="8417"/>
                    <a:pt x="23183" y="8083"/>
                  </a:cubicBezTo>
                  <a:cubicBezTo>
                    <a:pt x="22575" y="8113"/>
                    <a:pt x="21998" y="8143"/>
                    <a:pt x="21421" y="8204"/>
                  </a:cubicBezTo>
                  <a:cubicBezTo>
                    <a:pt x="21393" y="8207"/>
                    <a:pt x="21365" y="8209"/>
                    <a:pt x="21337" y="8209"/>
                  </a:cubicBezTo>
                  <a:cubicBezTo>
                    <a:pt x="21093" y="8209"/>
                    <a:pt x="20858" y="8091"/>
                    <a:pt x="20722" y="7900"/>
                  </a:cubicBezTo>
                  <a:cubicBezTo>
                    <a:pt x="19871" y="6837"/>
                    <a:pt x="19081" y="5713"/>
                    <a:pt x="18382" y="4528"/>
                  </a:cubicBezTo>
                  <a:cubicBezTo>
                    <a:pt x="18170" y="4254"/>
                    <a:pt x="18170" y="3920"/>
                    <a:pt x="18322" y="3647"/>
                  </a:cubicBezTo>
                  <a:cubicBezTo>
                    <a:pt x="18565" y="3161"/>
                    <a:pt x="18808" y="2644"/>
                    <a:pt x="19020" y="2158"/>
                  </a:cubicBezTo>
                  <a:lnTo>
                    <a:pt x="14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9"/>
            <p:cNvSpPr/>
            <p:nvPr/>
          </p:nvSpPr>
          <p:spPr>
            <a:xfrm>
              <a:off x="6950842" y="1814035"/>
              <a:ext cx="246940" cy="267831"/>
            </a:xfrm>
            <a:custGeom>
              <a:rect b="b" l="l" r="r" t="t"/>
              <a:pathLst>
                <a:path extrusionOk="0" h="11897" w="10969">
                  <a:moveTo>
                    <a:pt x="5083" y="327"/>
                  </a:moveTo>
                  <a:cubicBezTo>
                    <a:pt x="5164" y="327"/>
                    <a:pt x="5246" y="344"/>
                    <a:pt x="5317" y="380"/>
                  </a:cubicBezTo>
                  <a:cubicBezTo>
                    <a:pt x="6077" y="775"/>
                    <a:pt x="6837" y="1109"/>
                    <a:pt x="7596" y="1473"/>
                  </a:cubicBezTo>
                  <a:cubicBezTo>
                    <a:pt x="8356" y="1838"/>
                    <a:pt x="9115" y="2172"/>
                    <a:pt x="9875" y="2537"/>
                  </a:cubicBezTo>
                  <a:cubicBezTo>
                    <a:pt x="10057" y="2658"/>
                    <a:pt x="10148" y="2810"/>
                    <a:pt x="10179" y="2962"/>
                  </a:cubicBezTo>
                  <a:cubicBezTo>
                    <a:pt x="10361" y="4664"/>
                    <a:pt x="10483" y="6365"/>
                    <a:pt x="10634" y="8066"/>
                  </a:cubicBezTo>
                  <a:cubicBezTo>
                    <a:pt x="10634" y="8249"/>
                    <a:pt x="10543" y="8401"/>
                    <a:pt x="10391" y="8522"/>
                  </a:cubicBezTo>
                  <a:cubicBezTo>
                    <a:pt x="9024" y="9525"/>
                    <a:pt x="7627" y="10467"/>
                    <a:pt x="6259" y="11439"/>
                  </a:cubicBezTo>
                  <a:cubicBezTo>
                    <a:pt x="6174" y="11524"/>
                    <a:pt x="6059" y="11562"/>
                    <a:pt x="5943" y="11562"/>
                  </a:cubicBezTo>
                  <a:cubicBezTo>
                    <a:pt x="5853" y="11562"/>
                    <a:pt x="5762" y="11539"/>
                    <a:pt x="5682" y="11500"/>
                  </a:cubicBezTo>
                  <a:cubicBezTo>
                    <a:pt x="4163" y="10770"/>
                    <a:pt x="2644" y="10072"/>
                    <a:pt x="1125" y="9342"/>
                  </a:cubicBezTo>
                  <a:cubicBezTo>
                    <a:pt x="942" y="9251"/>
                    <a:pt x="851" y="9099"/>
                    <a:pt x="821" y="8917"/>
                  </a:cubicBezTo>
                  <a:cubicBezTo>
                    <a:pt x="639" y="7216"/>
                    <a:pt x="487" y="5514"/>
                    <a:pt x="365" y="3813"/>
                  </a:cubicBezTo>
                  <a:cubicBezTo>
                    <a:pt x="365" y="3661"/>
                    <a:pt x="456" y="3479"/>
                    <a:pt x="608" y="3357"/>
                  </a:cubicBezTo>
                  <a:cubicBezTo>
                    <a:pt x="1975" y="2385"/>
                    <a:pt x="3373" y="1413"/>
                    <a:pt x="4740" y="440"/>
                  </a:cubicBezTo>
                  <a:cubicBezTo>
                    <a:pt x="4832" y="367"/>
                    <a:pt x="4958" y="327"/>
                    <a:pt x="5083" y="327"/>
                  </a:cubicBezTo>
                  <a:close/>
                  <a:moveTo>
                    <a:pt x="5014" y="1"/>
                  </a:moveTo>
                  <a:cubicBezTo>
                    <a:pt x="4887" y="1"/>
                    <a:pt x="4768" y="48"/>
                    <a:pt x="4679" y="136"/>
                  </a:cubicBezTo>
                  <a:cubicBezTo>
                    <a:pt x="3221" y="1169"/>
                    <a:pt x="1763" y="2172"/>
                    <a:pt x="304" y="3205"/>
                  </a:cubicBezTo>
                  <a:cubicBezTo>
                    <a:pt x="92" y="3296"/>
                    <a:pt x="1" y="3539"/>
                    <a:pt x="31" y="3752"/>
                  </a:cubicBezTo>
                  <a:cubicBezTo>
                    <a:pt x="213" y="5514"/>
                    <a:pt x="365" y="7276"/>
                    <a:pt x="487" y="9039"/>
                  </a:cubicBezTo>
                  <a:cubicBezTo>
                    <a:pt x="487" y="9251"/>
                    <a:pt x="639" y="9464"/>
                    <a:pt x="851" y="9525"/>
                  </a:cubicBezTo>
                  <a:cubicBezTo>
                    <a:pt x="1672" y="9920"/>
                    <a:pt x="2492" y="10284"/>
                    <a:pt x="3282" y="10679"/>
                  </a:cubicBezTo>
                  <a:cubicBezTo>
                    <a:pt x="4072" y="11074"/>
                    <a:pt x="4892" y="11439"/>
                    <a:pt x="5682" y="11834"/>
                  </a:cubicBezTo>
                  <a:cubicBezTo>
                    <a:pt x="5762" y="11874"/>
                    <a:pt x="5853" y="11896"/>
                    <a:pt x="5945" y="11896"/>
                  </a:cubicBezTo>
                  <a:cubicBezTo>
                    <a:pt x="6065" y="11896"/>
                    <a:pt x="6187" y="11859"/>
                    <a:pt x="6290" y="11773"/>
                  </a:cubicBezTo>
                  <a:cubicBezTo>
                    <a:pt x="7748" y="10770"/>
                    <a:pt x="9176" y="9737"/>
                    <a:pt x="10634" y="8735"/>
                  </a:cubicBezTo>
                  <a:cubicBezTo>
                    <a:pt x="10847" y="8613"/>
                    <a:pt x="10969" y="8370"/>
                    <a:pt x="10908" y="8158"/>
                  </a:cubicBezTo>
                  <a:cubicBezTo>
                    <a:pt x="10756" y="6395"/>
                    <a:pt x="10604" y="4633"/>
                    <a:pt x="10452" y="2871"/>
                  </a:cubicBezTo>
                  <a:cubicBezTo>
                    <a:pt x="10452" y="2658"/>
                    <a:pt x="10331" y="2446"/>
                    <a:pt x="10118" y="2354"/>
                  </a:cubicBezTo>
                  <a:cubicBezTo>
                    <a:pt x="8508" y="1595"/>
                    <a:pt x="6897" y="835"/>
                    <a:pt x="5287" y="76"/>
                  </a:cubicBezTo>
                  <a:cubicBezTo>
                    <a:pt x="5198" y="25"/>
                    <a:pt x="5104" y="1"/>
                    <a:pt x="50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
            <p:cNvSpPr/>
            <p:nvPr/>
          </p:nvSpPr>
          <p:spPr>
            <a:xfrm>
              <a:off x="6911849" y="1892336"/>
              <a:ext cx="428210" cy="316706"/>
            </a:xfrm>
            <a:custGeom>
              <a:rect b="b" l="l" r="r" t="t"/>
              <a:pathLst>
                <a:path extrusionOk="0" h="14068" w="19021">
                  <a:moveTo>
                    <a:pt x="18686" y="1"/>
                  </a:moveTo>
                  <a:cubicBezTo>
                    <a:pt x="15982" y="4558"/>
                    <a:pt x="13278" y="9845"/>
                    <a:pt x="7748" y="11090"/>
                  </a:cubicBezTo>
                  <a:cubicBezTo>
                    <a:pt x="6990" y="11246"/>
                    <a:pt x="6225" y="11324"/>
                    <a:pt x="5466" y="11324"/>
                  </a:cubicBezTo>
                  <a:cubicBezTo>
                    <a:pt x="3851" y="11324"/>
                    <a:pt x="2258" y="10972"/>
                    <a:pt x="791" y="10270"/>
                  </a:cubicBezTo>
                  <a:cubicBezTo>
                    <a:pt x="760" y="10300"/>
                    <a:pt x="760" y="10331"/>
                    <a:pt x="730" y="10361"/>
                  </a:cubicBezTo>
                  <a:cubicBezTo>
                    <a:pt x="487" y="10878"/>
                    <a:pt x="244" y="11394"/>
                    <a:pt x="1" y="11941"/>
                  </a:cubicBezTo>
                  <a:lnTo>
                    <a:pt x="4619" y="14068"/>
                  </a:lnTo>
                  <a:cubicBezTo>
                    <a:pt x="4862" y="13551"/>
                    <a:pt x="5105" y="13035"/>
                    <a:pt x="5318" y="12518"/>
                  </a:cubicBezTo>
                  <a:cubicBezTo>
                    <a:pt x="5409" y="12275"/>
                    <a:pt x="5652" y="12093"/>
                    <a:pt x="5925" y="12063"/>
                  </a:cubicBezTo>
                  <a:cubicBezTo>
                    <a:pt x="7323" y="11819"/>
                    <a:pt x="8751" y="11698"/>
                    <a:pt x="10149" y="11668"/>
                  </a:cubicBezTo>
                  <a:cubicBezTo>
                    <a:pt x="10392" y="11668"/>
                    <a:pt x="10635" y="11789"/>
                    <a:pt x="10787" y="12002"/>
                  </a:cubicBezTo>
                  <a:cubicBezTo>
                    <a:pt x="11090" y="12458"/>
                    <a:pt x="11455" y="12944"/>
                    <a:pt x="11820" y="13430"/>
                  </a:cubicBezTo>
                  <a:lnTo>
                    <a:pt x="15952" y="10543"/>
                  </a:lnTo>
                  <a:cubicBezTo>
                    <a:pt x="15617" y="10057"/>
                    <a:pt x="15314" y="9602"/>
                    <a:pt x="14979" y="9207"/>
                  </a:cubicBezTo>
                  <a:cubicBezTo>
                    <a:pt x="14767" y="8933"/>
                    <a:pt x="14736" y="8569"/>
                    <a:pt x="14888" y="8295"/>
                  </a:cubicBezTo>
                  <a:cubicBezTo>
                    <a:pt x="15466" y="7080"/>
                    <a:pt x="16043" y="5864"/>
                    <a:pt x="16590" y="4649"/>
                  </a:cubicBezTo>
                  <a:cubicBezTo>
                    <a:pt x="16703" y="4365"/>
                    <a:pt x="16977" y="4160"/>
                    <a:pt x="17286" y="4160"/>
                  </a:cubicBezTo>
                  <a:cubicBezTo>
                    <a:pt x="17307" y="4160"/>
                    <a:pt x="17328" y="4161"/>
                    <a:pt x="17349" y="4163"/>
                  </a:cubicBezTo>
                  <a:cubicBezTo>
                    <a:pt x="17896" y="4133"/>
                    <a:pt x="18443" y="4041"/>
                    <a:pt x="19020" y="4011"/>
                  </a:cubicBezTo>
                  <a:cubicBezTo>
                    <a:pt x="18899" y="2674"/>
                    <a:pt x="18777" y="1337"/>
                    <a:pt x="18686"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9"/>
            <p:cNvSpPr/>
            <p:nvPr/>
          </p:nvSpPr>
          <p:spPr>
            <a:xfrm>
              <a:off x="6914595" y="1805255"/>
              <a:ext cx="262676" cy="278209"/>
            </a:xfrm>
            <a:custGeom>
              <a:rect b="b" l="l" r="r" t="t"/>
              <a:pathLst>
                <a:path extrusionOk="0" h="12358" w="11668">
                  <a:moveTo>
                    <a:pt x="6407" y="1"/>
                  </a:moveTo>
                  <a:cubicBezTo>
                    <a:pt x="6246" y="1"/>
                    <a:pt x="6084" y="13"/>
                    <a:pt x="5925" y="40"/>
                  </a:cubicBezTo>
                  <a:cubicBezTo>
                    <a:pt x="4801" y="192"/>
                    <a:pt x="3889" y="1013"/>
                    <a:pt x="3008" y="1620"/>
                  </a:cubicBezTo>
                  <a:cubicBezTo>
                    <a:pt x="2279" y="2106"/>
                    <a:pt x="1398" y="2593"/>
                    <a:pt x="912" y="3322"/>
                  </a:cubicBezTo>
                  <a:cubicBezTo>
                    <a:pt x="0" y="4719"/>
                    <a:pt x="213" y="7515"/>
                    <a:pt x="1003" y="8912"/>
                  </a:cubicBezTo>
                  <a:cubicBezTo>
                    <a:pt x="2036" y="10796"/>
                    <a:pt x="5013" y="11464"/>
                    <a:pt x="6806" y="12315"/>
                  </a:cubicBezTo>
                  <a:cubicBezTo>
                    <a:pt x="6864" y="12344"/>
                    <a:pt x="6929" y="12358"/>
                    <a:pt x="6994" y="12358"/>
                  </a:cubicBezTo>
                  <a:cubicBezTo>
                    <a:pt x="7132" y="12358"/>
                    <a:pt x="7270" y="12297"/>
                    <a:pt x="7353" y="12193"/>
                  </a:cubicBezTo>
                  <a:lnTo>
                    <a:pt x="7292" y="12193"/>
                  </a:lnTo>
                  <a:cubicBezTo>
                    <a:pt x="6502" y="11829"/>
                    <a:pt x="5682" y="11434"/>
                    <a:pt x="4892" y="11069"/>
                  </a:cubicBezTo>
                  <a:cubicBezTo>
                    <a:pt x="4102" y="10674"/>
                    <a:pt x="3282" y="10310"/>
                    <a:pt x="2461" y="9915"/>
                  </a:cubicBezTo>
                  <a:cubicBezTo>
                    <a:pt x="2249" y="9854"/>
                    <a:pt x="2097" y="9641"/>
                    <a:pt x="2097" y="9429"/>
                  </a:cubicBezTo>
                  <a:cubicBezTo>
                    <a:pt x="1975" y="7636"/>
                    <a:pt x="1823" y="5874"/>
                    <a:pt x="1671" y="4142"/>
                  </a:cubicBezTo>
                  <a:cubicBezTo>
                    <a:pt x="1611" y="3929"/>
                    <a:pt x="1702" y="3686"/>
                    <a:pt x="1914" y="3565"/>
                  </a:cubicBezTo>
                  <a:cubicBezTo>
                    <a:pt x="2887" y="2896"/>
                    <a:pt x="3828" y="2228"/>
                    <a:pt x="4801" y="1559"/>
                  </a:cubicBezTo>
                  <a:lnTo>
                    <a:pt x="4801" y="1559"/>
                  </a:lnTo>
                  <a:cubicBezTo>
                    <a:pt x="4618" y="1620"/>
                    <a:pt x="4466" y="1681"/>
                    <a:pt x="4284" y="1772"/>
                  </a:cubicBezTo>
                  <a:cubicBezTo>
                    <a:pt x="4588" y="1590"/>
                    <a:pt x="4892" y="1408"/>
                    <a:pt x="5196" y="1286"/>
                  </a:cubicBezTo>
                  <a:lnTo>
                    <a:pt x="6289" y="526"/>
                  </a:lnTo>
                  <a:cubicBezTo>
                    <a:pt x="6378" y="438"/>
                    <a:pt x="6497" y="391"/>
                    <a:pt x="6624" y="391"/>
                  </a:cubicBezTo>
                  <a:cubicBezTo>
                    <a:pt x="6714" y="391"/>
                    <a:pt x="6808" y="415"/>
                    <a:pt x="6897" y="466"/>
                  </a:cubicBezTo>
                  <a:cubicBezTo>
                    <a:pt x="8477" y="1225"/>
                    <a:pt x="10057" y="1954"/>
                    <a:pt x="11667" y="2684"/>
                  </a:cubicBezTo>
                  <a:lnTo>
                    <a:pt x="11576" y="2623"/>
                  </a:lnTo>
                  <a:cubicBezTo>
                    <a:pt x="10208" y="1645"/>
                    <a:pt x="8249" y="1"/>
                    <a:pt x="6407"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7309952" y="2535993"/>
              <a:ext cx="755137" cy="97839"/>
            </a:xfrm>
            <a:custGeom>
              <a:rect b="b" l="l" r="r" t="t"/>
              <a:pathLst>
                <a:path extrusionOk="0" h="4346" w="33543">
                  <a:moveTo>
                    <a:pt x="33057" y="396"/>
                  </a:moveTo>
                  <a:lnTo>
                    <a:pt x="33057" y="3981"/>
                  </a:lnTo>
                  <a:lnTo>
                    <a:pt x="395" y="3981"/>
                  </a:lnTo>
                  <a:lnTo>
                    <a:pt x="395" y="396"/>
                  </a:lnTo>
                  <a:close/>
                  <a:moveTo>
                    <a:pt x="821" y="1"/>
                  </a:moveTo>
                  <a:cubicBezTo>
                    <a:pt x="92" y="1"/>
                    <a:pt x="0" y="92"/>
                    <a:pt x="0" y="821"/>
                  </a:cubicBezTo>
                  <a:lnTo>
                    <a:pt x="0" y="3404"/>
                  </a:lnTo>
                  <a:cubicBezTo>
                    <a:pt x="0" y="4315"/>
                    <a:pt x="31" y="4346"/>
                    <a:pt x="1003" y="4346"/>
                  </a:cubicBezTo>
                  <a:lnTo>
                    <a:pt x="31902" y="4315"/>
                  </a:lnTo>
                  <a:lnTo>
                    <a:pt x="32996" y="4315"/>
                  </a:lnTo>
                  <a:cubicBezTo>
                    <a:pt x="33330" y="4315"/>
                    <a:pt x="33482" y="4194"/>
                    <a:pt x="33482" y="3859"/>
                  </a:cubicBezTo>
                  <a:cubicBezTo>
                    <a:pt x="33452" y="3464"/>
                    <a:pt x="33513" y="3039"/>
                    <a:pt x="33543" y="2674"/>
                  </a:cubicBezTo>
                  <a:lnTo>
                    <a:pt x="33543" y="1702"/>
                  </a:lnTo>
                  <a:cubicBezTo>
                    <a:pt x="33513" y="1429"/>
                    <a:pt x="33452" y="1155"/>
                    <a:pt x="33452" y="882"/>
                  </a:cubicBezTo>
                  <a:cubicBezTo>
                    <a:pt x="33452" y="31"/>
                    <a:pt x="33452" y="31"/>
                    <a:pt x="32631" y="31"/>
                  </a:cubicBezTo>
                  <a:lnTo>
                    <a:pt x="67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7309952" y="2699485"/>
              <a:ext cx="755137" cy="97817"/>
            </a:xfrm>
            <a:custGeom>
              <a:rect b="b" l="l" r="r" t="t"/>
              <a:pathLst>
                <a:path extrusionOk="0" h="4345" w="33543">
                  <a:moveTo>
                    <a:pt x="33057" y="395"/>
                  </a:moveTo>
                  <a:lnTo>
                    <a:pt x="33057" y="3950"/>
                  </a:lnTo>
                  <a:lnTo>
                    <a:pt x="395" y="3950"/>
                  </a:lnTo>
                  <a:lnTo>
                    <a:pt x="395" y="395"/>
                  </a:lnTo>
                  <a:close/>
                  <a:moveTo>
                    <a:pt x="821" y="0"/>
                  </a:moveTo>
                  <a:cubicBezTo>
                    <a:pt x="92" y="0"/>
                    <a:pt x="0" y="91"/>
                    <a:pt x="0" y="821"/>
                  </a:cubicBezTo>
                  <a:lnTo>
                    <a:pt x="0" y="3403"/>
                  </a:lnTo>
                  <a:cubicBezTo>
                    <a:pt x="0" y="4315"/>
                    <a:pt x="31" y="4345"/>
                    <a:pt x="1003" y="4345"/>
                  </a:cubicBezTo>
                  <a:lnTo>
                    <a:pt x="31902" y="4315"/>
                  </a:lnTo>
                  <a:lnTo>
                    <a:pt x="32996" y="4315"/>
                  </a:lnTo>
                  <a:cubicBezTo>
                    <a:pt x="33024" y="4317"/>
                    <a:pt x="33051" y="4318"/>
                    <a:pt x="33076" y="4318"/>
                  </a:cubicBezTo>
                  <a:cubicBezTo>
                    <a:pt x="33355" y="4318"/>
                    <a:pt x="33482" y="4165"/>
                    <a:pt x="33482" y="3859"/>
                  </a:cubicBezTo>
                  <a:cubicBezTo>
                    <a:pt x="33452" y="3464"/>
                    <a:pt x="33513" y="3039"/>
                    <a:pt x="33543" y="2674"/>
                  </a:cubicBezTo>
                  <a:lnTo>
                    <a:pt x="33543" y="1702"/>
                  </a:lnTo>
                  <a:cubicBezTo>
                    <a:pt x="33513" y="1428"/>
                    <a:pt x="33452" y="1155"/>
                    <a:pt x="33452" y="881"/>
                  </a:cubicBezTo>
                  <a:cubicBezTo>
                    <a:pt x="33452" y="31"/>
                    <a:pt x="33452" y="31"/>
                    <a:pt x="32631" y="31"/>
                  </a:cubicBezTo>
                  <a:lnTo>
                    <a:pt x="67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9"/>
            <p:cNvSpPr/>
            <p:nvPr/>
          </p:nvSpPr>
          <p:spPr>
            <a:xfrm>
              <a:off x="7309952" y="2862955"/>
              <a:ext cx="755137" cy="97839"/>
            </a:xfrm>
            <a:custGeom>
              <a:rect b="b" l="l" r="r" t="t"/>
              <a:pathLst>
                <a:path extrusionOk="0" h="4346" w="33543">
                  <a:moveTo>
                    <a:pt x="33057" y="396"/>
                  </a:moveTo>
                  <a:lnTo>
                    <a:pt x="33057" y="3981"/>
                  </a:lnTo>
                  <a:lnTo>
                    <a:pt x="395" y="3981"/>
                  </a:lnTo>
                  <a:lnTo>
                    <a:pt x="395" y="396"/>
                  </a:lnTo>
                  <a:close/>
                  <a:moveTo>
                    <a:pt x="821" y="1"/>
                  </a:moveTo>
                  <a:cubicBezTo>
                    <a:pt x="92" y="1"/>
                    <a:pt x="0" y="92"/>
                    <a:pt x="0" y="821"/>
                  </a:cubicBezTo>
                  <a:lnTo>
                    <a:pt x="0" y="3404"/>
                  </a:lnTo>
                  <a:cubicBezTo>
                    <a:pt x="0" y="4315"/>
                    <a:pt x="31" y="4345"/>
                    <a:pt x="1003" y="4345"/>
                  </a:cubicBezTo>
                  <a:lnTo>
                    <a:pt x="31902" y="4315"/>
                  </a:lnTo>
                  <a:lnTo>
                    <a:pt x="32996" y="4315"/>
                  </a:lnTo>
                  <a:cubicBezTo>
                    <a:pt x="33330" y="4315"/>
                    <a:pt x="33482" y="4194"/>
                    <a:pt x="33482" y="3859"/>
                  </a:cubicBezTo>
                  <a:cubicBezTo>
                    <a:pt x="33452" y="3464"/>
                    <a:pt x="33513" y="3039"/>
                    <a:pt x="33543" y="2644"/>
                  </a:cubicBezTo>
                  <a:lnTo>
                    <a:pt x="33543" y="1702"/>
                  </a:lnTo>
                  <a:cubicBezTo>
                    <a:pt x="33513" y="1429"/>
                    <a:pt x="33452" y="1155"/>
                    <a:pt x="33452" y="882"/>
                  </a:cubicBezTo>
                  <a:cubicBezTo>
                    <a:pt x="33452" y="31"/>
                    <a:pt x="33452" y="31"/>
                    <a:pt x="32631" y="31"/>
                  </a:cubicBezTo>
                  <a:lnTo>
                    <a:pt x="67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9"/>
            <p:cNvSpPr/>
            <p:nvPr/>
          </p:nvSpPr>
          <p:spPr>
            <a:xfrm>
              <a:off x="7309952" y="3026447"/>
              <a:ext cx="755137" cy="97817"/>
            </a:xfrm>
            <a:custGeom>
              <a:rect b="b" l="l" r="r" t="t"/>
              <a:pathLst>
                <a:path extrusionOk="0" h="4345" w="33543">
                  <a:moveTo>
                    <a:pt x="33057" y="395"/>
                  </a:moveTo>
                  <a:lnTo>
                    <a:pt x="33057" y="3980"/>
                  </a:lnTo>
                  <a:lnTo>
                    <a:pt x="395" y="3980"/>
                  </a:lnTo>
                  <a:lnTo>
                    <a:pt x="395" y="395"/>
                  </a:lnTo>
                  <a:close/>
                  <a:moveTo>
                    <a:pt x="821" y="0"/>
                  </a:moveTo>
                  <a:cubicBezTo>
                    <a:pt x="92" y="0"/>
                    <a:pt x="0" y="91"/>
                    <a:pt x="0" y="821"/>
                  </a:cubicBezTo>
                  <a:lnTo>
                    <a:pt x="0" y="3373"/>
                  </a:lnTo>
                  <a:cubicBezTo>
                    <a:pt x="0" y="4315"/>
                    <a:pt x="31" y="4345"/>
                    <a:pt x="1003" y="4345"/>
                  </a:cubicBezTo>
                  <a:lnTo>
                    <a:pt x="31902" y="4315"/>
                  </a:lnTo>
                  <a:lnTo>
                    <a:pt x="32996" y="4315"/>
                  </a:lnTo>
                  <a:cubicBezTo>
                    <a:pt x="33330" y="4315"/>
                    <a:pt x="33482" y="4193"/>
                    <a:pt x="33482" y="3828"/>
                  </a:cubicBezTo>
                  <a:cubicBezTo>
                    <a:pt x="33452" y="3433"/>
                    <a:pt x="33513" y="3039"/>
                    <a:pt x="33543" y="2644"/>
                  </a:cubicBezTo>
                  <a:lnTo>
                    <a:pt x="33543" y="1702"/>
                  </a:lnTo>
                  <a:cubicBezTo>
                    <a:pt x="33513" y="1428"/>
                    <a:pt x="33452" y="1155"/>
                    <a:pt x="33452" y="881"/>
                  </a:cubicBezTo>
                  <a:cubicBezTo>
                    <a:pt x="33452" y="31"/>
                    <a:pt x="33452" y="31"/>
                    <a:pt x="32631" y="31"/>
                  </a:cubicBezTo>
                  <a:lnTo>
                    <a:pt x="67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7154002" y="2532571"/>
              <a:ext cx="54053" cy="591786"/>
            </a:xfrm>
            <a:custGeom>
              <a:rect b="b" l="l" r="r" t="t"/>
              <a:pathLst>
                <a:path extrusionOk="0" h="26287" w="2401">
                  <a:moveTo>
                    <a:pt x="2036" y="365"/>
                  </a:moveTo>
                  <a:lnTo>
                    <a:pt x="2036" y="25917"/>
                  </a:lnTo>
                  <a:lnTo>
                    <a:pt x="365" y="25917"/>
                  </a:lnTo>
                  <a:lnTo>
                    <a:pt x="365" y="365"/>
                  </a:lnTo>
                  <a:close/>
                  <a:moveTo>
                    <a:pt x="760" y="1"/>
                  </a:moveTo>
                  <a:cubicBezTo>
                    <a:pt x="31" y="1"/>
                    <a:pt x="31" y="1"/>
                    <a:pt x="31" y="760"/>
                  </a:cubicBezTo>
                  <a:lnTo>
                    <a:pt x="31" y="13187"/>
                  </a:lnTo>
                  <a:lnTo>
                    <a:pt x="0" y="13187"/>
                  </a:lnTo>
                  <a:lnTo>
                    <a:pt x="0" y="25796"/>
                  </a:lnTo>
                  <a:cubicBezTo>
                    <a:pt x="0" y="26191"/>
                    <a:pt x="91" y="26282"/>
                    <a:pt x="486" y="26282"/>
                  </a:cubicBezTo>
                  <a:lnTo>
                    <a:pt x="1945" y="26282"/>
                  </a:lnTo>
                  <a:cubicBezTo>
                    <a:pt x="1977" y="26285"/>
                    <a:pt x="2008" y="26286"/>
                    <a:pt x="2036" y="26286"/>
                  </a:cubicBezTo>
                  <a:cubicBezTo>
                    <a:pt x="2301" y="26286"/>
                    <a:pt x="2400" y="26155"/>
                    <a:pt x="2400" y="25826"/>
                  </a:cubicBezTo>
                  <a:cubicBezTo>
                    <a:pt x="2370" y="17987"/>
                    <a:pt x="2370" y="10149"/>
                    <a:pt x="2370" y="2280"/>
                  </a:cubicBezTo>
                  <a:cubicBezTo>
                    <a:pt x="2370" y="1702"/>
                    <a:pt x="2340" y="1125"/>
                    <a:pt x="2370" y="548"/>
                  </a:cubicBezTo>
                  <a:cubicBezTo>
                    <a:pt x="2370" y="153"/>
                    <a:pt x="2218" y="1"/>
                    <a:pt x="1823" y="1"/>
                  </a:cubicBezTo>
                  <a:cubicBezTo>
                    <a:pt x="1702" y="11"/>
                    <a:pt x="1583" y="14"/>
                    <a:pt x="1466" y="14"/>
                  </a:cubicBezTo>
                  <a:cubicBezTo>
                    <a:pt x="1232" y="14"/>
                    <a:pt x="1003" y="1"/>
                    <a:pt x="7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a:off x="7318845" y="2545584"/>
              <a:ext cx="735303" cy="80032"/>
            </a:xfrm>
            <a:custGeom>
              <a:rect b="b" l="l" r="r" t="t"/>
              <a:pathLst>
                <a:path extrusionOk="0" h="3555" w="32662">
                  <a:moveTo>
                    <a:pt x="0" y="0"/>
                  </a:moveTo>
                  <a:lnTo>
                    <a:pt x="0" y="3555"/>
                  </a:lnTo>
                  <a:lnTo>
                    <a:pt x="32662" y="3555"/>
                  </a:lnTo>
                  <a:lnTo>
                    <a:pt x="326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p:nvPr/>
          </p:nvSpPr>
          <p:spPr>
            <a:xfrm>
              <a:off x="7318845" y="2708378"/>
              <a:ext cx="735303" cy="80730"/>
            </a:xfrm>
            <a:custGeom>
              <a:rect b="b" l="l" r="r" t="t"/>
              <a:pathLst>
                <a:path extrusionOk="0" h="3586" w="32662">
                  <a:moveTo>
                    <a:pt x="0" y="0"/>
                  </a:moveTo>
                  <a:lnTo>
                    <a:pt x="0" y="3585"/>
                  </a:lnTo>
                  <a:lnTo>
                    <a:pt x="32662" y="3585"/>
                  </a:lnTo>
                  <a:lnTo>
                    <a:pt x="32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7318845" y="2871848"/>
              <a:ext cx="735303" cy="80730"/>
            </a:xfrm>
            <a:custGeom>
              <a:rect b="b" l="l" r="r" t="t"/>
              <a:pathLst>
                <a:path extrusionOk="0" h="3586" w="32662">
                  <a:moveTo>
                    <a:pt x="0" y="1"/>
                  </a:moveTo>
                  <a:lnTo>
                    <a:pt x="0" y="3586"/>
                  </a:lnTo>
                  <a:lnTo>
                    <a:pt x="32662" y="3586"/>
                  </a:lnTo>
                  <a:lnTo>
                    <a:pt x="326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9"/>
            <p:cNvSpPr/>
            <p:nvPr/>
          </p:nvSpPr>
          <p:spPr>
            <a:xfrm>
              <a:off x="7318845" y="3035340"/>
              <a:ext cx="735303" cy="80730"/>
            </a:xfrm>
            <a:custGeom>
              <a:rect b="b" l="l" r="r" t="t"/>
              <a:pathLst>
                <a:path extrusionOk="0" h="3586" w="32662">
                  <a:moveTo>
                    <a:pt x="0" y="0"/>
                  </a:moveTo>
                  <a:lnTo>
                    <a:pt x="0" y="3585"/>
                  </a:lnTo>
                  <a:lnTo>
                    <a:pt x="32662" y="3585"/>
                  </a:lnTo>
                  <a:lnTo>
                    <a:pt x="32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p:nvPr/>
          </p:nvSpPr>
          <p:spPr>
            <a:xfrm>
              <a:off x="7162197" y="2540789"/>
              <a:ext cx="37641" cy="575262"/>
            </a:xfrm>
            <a:custGeom>
              <a:rect b="b" l="l" r="r" t="t"/>
              <a:pathLst>
                <a:path extrusionOk="0" h="25553" w="1672">
                  <a:moveTo>
                    <a:pt x="1" y="0"/>
                  </a:moveTo>
                  <a:lnTo>
                    <a:pt x="1" y="25552"/>
                  </a:lnTo>
                  <a:lnTo>
                    <a:pt x="1672" y="25552"/>
                  </a:lnTo>
                  <a:lnTo>
                    <a:pt x="16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a:off x="7318845" y="2544886"/>
              <a:ext cx="735303" cy="80730"/>
            </a:xfrm>
            <a:custGeom>
              <a:rect b="b" l="l" r="r" t="t"/>
              <a:pathLst>
                <a:path extrusionOk="0" h="3586" w="32662">
                  <a:moveTo>
                    <a:pt x="31781" y="1"/>
                  </a:moveTo>
                  <a:cubicBezTo>
                    <a:pt x="31842" y="274"/>
                    <a:pt x="31902" y="548"/>
                    <a:pt x="31902" y="821"/>
                  </a:cubicBezTo>
                  <a:cubicBezTo>
                    <a:pt x="31598" y="1429"/>
                    <a:pt x="31112" y="1915"/>
                    <a:pt x="30505" y="2188"/>
                  </a:cubicBezTo>
                  <a:lnTo>
                    <a:pt x="0" y="2188"/>
                  </a:lnTo>
                  <a:lnTo>
                    <a:pt x="0" y="3586"/>
                  </a:lnTo>
                  <a:lnTo>
                    <a:pt x="32662" y="3586"/>
                  </a:lnTo>
                  <a:lnTo>
                    <a:pt x="32662" y="31"/>
                  </a:lnTo>
                  <a:lnTo>
                    <a:pt x="31781" y="1"/>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9"/>
            <p:cNvSpPr/>
            <p:nvPr/>
          </p:nvSpPr>
          <p:spPr>
            <a:xfrm>
              <a:off x="7318845" y="2708378"/>
              <a:ext cx="735303" cy="80730"/>
            </a:xfrm>
            <a:custGeom>
              <a:rect b="b" l="l" r="r" t="t"/>
              <a:pathLst>
                <a:path extrusionOk="0" h="3586" w="32662">
                  <a:moveTo>
                    <a:pt x="31720" y="0"/>
                  </a:moveTo>
                  <a:cubicBezTo>
                    <a:pt x="31842" y="304"/>
                    <a:pt x="31872" y="638"/>
                    <a:pt x="31902" y="972"/>
                  </a:cubicBezTo>
                  <a:cubicBezTo>
                    <a:pt x="31598" y="1580"/>
                    <a:pt x="31112" y="2036"/>
                    <a:pt x="30505" y="2340"/>
                  </a:cubicBezTo>
                  <a:lnTo>
                    <a:pt x="0" y="2340"/>
                  </a:lnTo>
                  <a:lnTo>
                    <a:pt x="0" y="3585"/>
                  </a:lnTo>
                  <a:lnTo>
                    <a:pt x="32662" y="3585"/>
                  </a:lnTo>
                  <a:lnTo>
                    <a:pt x="32662" y="0"/>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9"/>
            <p:cNvSpPr/>
            <p:nvPr/>
          </p:nvSpPr>
          <p:spPr>
            <a:xfrm>
              <a:off x="7318845" y="2871848"/>
              <a:ext cx="735303" cy="80730"/>
            </a:xfrm>
            <a:custGeom>
              <a:rect b="b" l="l" r="r" t="t"/>
              <a:pathLst>
                <a:path extrusionOk="0" h="3586" w="32662">
                  <a:moveTo>
                    <a:pt x="31690" y="1"/>
                  </a:moveTo>
                  <a:cubicBezTo>
                    <a:pt x="31811" y="365"/>
                    <a:pt x="31872" y="730"/>
                    <a:pt x="31902" y="1125"/>
                  </a:cubicBezTo>
                  <a:cubicBezTo>
                    <a:pt x="31598" y="1733"/>
                    <a:pt x="31112" y="2188"/>
                    <a:pt x="30505" y="2492"/>
                  </a:cubicBezTo>
                  <a:lnTo>
                    <a:pt x="0" y="2492"/>
                  </a:lnTo>
                  <a:lnTo>
                    <a:pt x="0" y="3586"/>
                  </a:lnTo>
                  <a:lnTo>
                    <a:pt x="32662" y="3586"/>
                  </a:lnTo>
                  <a:lnTo>
                    <a:pt x="32662" y="1"/>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7318845" y="3035340"/>
              <a:ext cx="735303" cy="80730"/>
            </a:xfrm>
            <a:custGeom>
              <a:rect b="b" l="l" r="r" t="t"/>
              <a:pathLst>
                <a:path extrusionOk="0" h="3586" w="32662">
                  <a:moveTo>
                    <a:pt x="31629" y="0"/>
                  </a:moveTo>
                  <a:cubicBezTo>
                    <a:pt x="31781" y="395"/>
                    <a:pt x="31872" y="821"/>
                    <a:pt x="31902" y="1276"/>
                  </a:cubicBezTo>
                  <a:cubicBezTo>
                    <a:pt x="31598" y="1854"/>
                    <a:pt x="31112" y="2340"/>
                    <a:pt x="30505" y="2644"/>
                  </a:cubicBezTo>
                  <a:lnTo>
                    <a:pt x="0" y="2644"/>
                  </a:lnTo>
                  <a:lnTo>
                    <a:pt x="0" y="3585"/>
                  </a:lnTo>
                  <a:lnTo>
                    <a:pt x="32662" y="3585"/>
                  </a:lnTo>
                  <a:lnTo>
                    <a:pt x="32662" y="0"/>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7162197" y="2540789"/>
              <a:ext cx="37641" cy="575262"/>
            </a:xfrm>
            <a:custGeom>
              <a:rect b="b" l="l" r="r" t="t"/>
              <a:pathLst>
                <a:path extrusionOk="0" h="25553" w="1672">
                  <a:moveTo>
                    <a:pt x="1155" y="0"/>
                  </a:moveTo>
                  <a:lnTo>
                    <a:pt x="1155" y="18716"/>
                  </a:lnTo>
                  <a:cubicBezTo>
                    <a:pt x="1095" y="18838"/>
                    <a:pt x="1064" y="18929"/>
                    <a:pt x="1064" y="19050"/>
                  </a:cubicBezTo>
                  <a:cubicBezTo>
                    <a:pt x="1064" y="20083"/>
                    <a:pt x="973" y="21147"/>
                    <a:pt x="760" y="22149"/>
                  </a:cubicBezTo>
                  <a:cubicBezTo>
                    <a:pt x="700" y="22241"/>
                    <a:pt x="700" y="22301"/>
                    <a:pt x="700" y="22393"/>
                  </a:cubicBezTo>
                  <a:cubicBezTo>
                    <a:pt x="517" y="22879"/>
                    <a:pt x="305" y="23243"/>
                    <a:pt x="1" y="23334"/>
                  </a:cubicBezTo>
                  <a:lnTo>
                    <a:pt x="1" y="25552"/>
                  </a:lnTo>
                  <a:lnTo>
                    <a:pt x="1672" y="25552"/>
                  </a:lnTo>
                  <a:lnTo>
                    <a:pt x="1672" y="0"/>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7200515" y="3196085"/>
              <a:ext cx="941180" cy="523956"/>
            </a:xfrm>
            <a:custGeom>
              <a:rect b="b" l="l" r="r" t="t"/>
              <a:pathLst>
                <a:path extrusionOk="0" h="23274" w="41807">
                  <a:moveTo>
                    <a:pt x="37369" y="2247"/>
                  </a:moveTo>
                  <a:cubicBezTo>
                    <a:pt x="37892" y="2247"/>
                    <a:pt x="38345" y="2633"/>
                    <a:pt x="38404" y="3160"/>
                  </a:cubicBezTo>
                  <a:cubicBezTo>
                    <a:pt x="38434" y="3798"/>
                    <a:pt x="37918" y="4345"/>
                    <a:pt x="37280" y="4345"/>
                  </a:cubicBezTo>
                  <a:lnTo>
                    <a:pt x="37249" y="4315"/>
                  </a:lnTo>
                  <a:cubicBezTo>
                    <a:pt x="36611" y="4315"/>
                    <a:pt x="36216" y="3980"/>
                    <a:pt x="36186" y="3433"/>
                  </a:cubicBezTo>
                  <a:cubicBezTo>
                    <a:pt x="36127" y="2783"/>
                    <a:pt x="36643" y="2247"/>
                    <a:pt x="37259" y="2247"/>
                  </a:cubicBezTo>
                  <a:cubicBezTo>
                    <a:pt x="37276" y="2247"/>
                    <a:pt x="37293" y="2248"/>
                    <a:pt x="37310" y="2248"/>
                  </a:cubicBezTo>
                  <a:cubicBezTo>
                    <a:pt x="37330" y="2247"/>
                    <a:pt x="37350" y="2247"/>
                    <a:pt x="37369" y="2247"/>
                  </a:cubicBezTo>
                  <a:close/>
                  <a:moveTo>
                    <a:pt x="11576" y="12457"/>
                  </a:moveTo>
                  <a:lnTo>
                    <a:pt x="11576" y="22818"/>
                  </a:lnTo>
                  <a:lnTo>
                    <a:pt x="456" y="22818"/>
                  </a:lnTo>
                  <a:cubicBezTo>
                    <a:pt x="274" y="22240"/>
                    <a:pt x="456" y="21602"/>
                    <a:pt x="881" y="21177"/>
                  </a:cubicBezTo>
                  <a:cubicBezTo>
                    <a:pt x="3130" y="18929"/>
                    <a:pt x="5378" y="16680"/>
                    <a:pt x="7657" y="14462"/>
                  </a:cubicBezTo>
                  <a:cubicBezTo>
                    <a:pt x="8507" y="13551"/>
                    <a:pt x="9632" y="12882"/>
                    <a:pt x="10877" y="12579"/>
                  </a:cubicBezTo>
                  <a:cubicBezTo>
                    <a:pt x="11090" y="12518"/>
                    <a:pt x="11303" y="12518"/>
                    <a:pt x="11576" y="12457"/>
                  </a:cubicBezTo>
                  <a:close/>
                  <a:moveTo>
                    <a:pt x="12062" y="12336"/>
                  </a:moveTo>
                  <a:cubicBezTo>
                    <a:pt x="12882" y="12487"/>
                    <a:pt x="13703" y="12579"/>
                    <a:pt x="14462" y="12791"/>
                  </a:cubicBezTo>
                  <a:cubicBezTo>
                    <a:pt x="14979" y="12943"/>
                    <a:pt x="15495" y="13186"/>
                    <a:pt x="15982" y="13490"/>
                  </a:cubicBezTo>
                  <a:cubicBezTo>
                    <a:pt x="17227" y="14280"/>
                    <a:pt x="18503" y="15070"/>
                    <a:pt x="20022" y="15161"/>
                  </a:cubicBezTo>
                  <a:lnTo>
                    <a:pt x="20022" y="22818"/>
                  </a:lnTo>
                  <a:lnTo>
                    <a:pt x="12032" y="22818"/>
                  </a:lnTo>
                  <a:lnTo>
                    <a:pt x="12062" y="12336"/>
                  </a:lnTo>
                  <a:close/>
                  <a:moveTo>
                    <a:pt x="36385" y="4533"/>
                  </a:moveTo>
                  <a:cubicBezTo>
                    <a:pt x="36632" y="4533"/>
                    <a:pt x="36851" y="4699"/>
                    <a:pt x="37098" y="4740"/>
                  </a:cubicBezTo>
                  <a:cubicBezTo>
                    <a:pt x="37158" y="4740"/>
                    <a:pt x="37249" y="5104"/>
                    <a:pt x="37249" y="5287"/>
                  </a:cubicBezTo>
                  <a:cubicBezTo>
                    <a:pt x="37219" y="10968"/>
                    <a:pt x="37219" y="16620"/>
                    <a:pt x="37189" y="22301"/>
                  </a:cubicBezTo>
                  <a:cubicBezTo>
                    <a:pt x="37189" y="22453"/>
                    <a:pt x="37158" y="22635"/>
                    <a:pt x="37158" y="22818"/>
                  </a:cubicBezTo>
                  <a:lnTo>
                    <a:pt x="20448" y="22818"/>
                  </a:lnTo>
                  <a:cubicBezTo>
                    <a:pt x="20417" y="22635"/>
                    <a:pt x="20387" y="22483"/>
                    <a:pt x="20387" y="22331"/>
                  </a:cubicBezTo>
                  <a:cubicBezTo>
                    <a:pt x="20387" y="20083"/>
                    <a:pt x="20387" y="17865"/>
                    <a:pt x="20387" y="15617"/>
                  </a:cubicBezTo>
                  <a:cubicBezTo>
                    <a:pt x="20387" y="15283"/>
                    <a:pt x="20478" y="15161"/>
                    <a:pt x="20812" y="15009"/>
                  </a:cubicBezTo>
                  <a:cubicBezTo>
                    <a:pt x="21937" y="14493"/>
                    <a:pt x="23061" y="13885"/>
                    <a:pt x="24124" y="13217"/>
                  </a:cubicBezTo>
                  <a:cubicBezTo>
                    <a:pt x="27102" y="11211"/>
                    <a:pt x="30079" y="9115"/>
                    <a:pt x="33026" y="7019"/>
                  </a:cubicBezTo>
                  <a:cubicBezTo>
                    <a:pt x="34029" y="6289"/>
                    <a:pt x="35031" y="5499"/>
                    <a:pt x="36004" y="4679"/>
                  </a:cubicBezTo>
                  <a:cubicBezTo>
                    <a:pt x="36142" y="4571"/>
                    <a:pt x="36267" y="4533"/>
                    <a:pt x="36385" y="4533"/>
                  </a:cubicBezTo>
                  <a:close/>
                  <a:moveTo>
                    <a:pt x="122" y="0"/>
                  </a:moveTo>
                  <a:cubicBezTo>
                    <a:pt x="61" y="243"/>
                    <a:pt x="61" y="517"/>
                    <a:pt x="31" y="760"/>
                  </a:cubicBezTo>
                  <a:cubicBezTo>
                    <a:pt x="31" y="7991"/>
                    <a:pt x="0" y="15222"/>
                    <a:pt x="0" y="22423"/>
                  </a:cubicBezTo>
                  <a:cubicBezTo>
                    <a:pt x="0" y="23273"/>
                    <a:pt x="31" y="23273"/>
                    <a:pt x="881" y="23273"/>
                  </a:cubicBezTo>
                  <a:lnTo>
                    <a:pt x="41047" y="23273"/>
                  </a:lnTo>
                  <a:cubicBezTo>
                    <a:pt x="41290" y="23273"/>
                    <a:pt x="41533" y="23213"/>
                    <a:pt x="41807" y="23182"/>
                  </a:cubicBezTo>
                  <a:cubicBezTo>
                    <a:pt x="41746" y="23030"/>
                    <a:pt x="41716" y="22970"/>
                    <a:pt x="41716" y="22970"/>
                  </a:cubicBezTo>
                  <a:lnTo>
                    <a:pt x="37675" y="22818"/>
                  </a:lnTo>
                  <a:cubicBezTo>
                    <a:pt x="37675" y="22666"/>
                    <a:pt x="37644" y="22544"/>
                    <a:pt x="37644" y="22423"/>
                  </a:cubicBezTo>
                  <a:cubicBezTo>
                    <a:pt x="37644" y="16680"/>
                    <a:pt x="37614" y="10908"/>
                    <a:pt x="37584" y="5165"/>
                  </a:cubicBezTo>
                  <a:cubicBezTo>
                    <a:pt x="37553" y="4892"/>
                    <a:pt x="37705" y="4649"/>
                    <a:pt x="37979" y="4558"/>
                  </a:cubicBezTo>
                  <a:cubicBezTo>
                    <a:pt x="38647" y="4223"/>
                    <a:pt x="38981" y="3403"/>
                    <a:pt x="38769" y="2674"/>
                  </a:cubicBezTo>
                  <a:cubicBezTo>
                    <a:pt x="38568" y="2198"/>
                    <a:pt x="37935" y="1867"/>
                    <a:pt x="37310" y="1867"/>
                  </a:cubicBezTo>
                  <a:cubicBezTo>
                    <a:pt x="37177" y="1867"/>
                    <a:pt x="37044" y="1882"/>
                    <a:pt x="36915" y="1914"/>
                  </a:cubicBezTo>
                  <a:cubicBezTo>
                    <a:pt x="36095" y="2157"/>
                    <a:pt x="35639" y="3038"/>
                    <a:pt x="35882" y="3859"/>
                  </a:cubicBezTo>
                  <a:cubicBezTo>
                    <a:pt x="35913" y="4041"/>
                    <a:pt x="35882" y="4223"/>
                    <a:pt x="35761" y="4375"/>
                  </a:cubicBezTo>
                  <a:cubicBezTo>
                    <a:pt x="34606" y="5287"/>
                    <a:pt x="33452" y="6198"/>
                    <a:pt x="32267" y="7049"/>
                  </a:cubicBezTo>
                  <a:cubicBezTo>
                    <a:pt x="29654" y="8872"/>
                    <a:pt x="27010" y="10725"/>
                    <a:pt x="24398" y="12548"/>
                  </a:cubicBezTo>
                  <a:cubicBezTo>
                    <a:pt x="23456" y="13186"/>
                    <a:pt x="22453" y="13794"/>
                    <a:pt x="21450" y="14371"/>
                  </a:cubicBezTo>
                  <a:cubicBezTo>
                    <a:pt x="21030" y="14634"/>
                    <a:pt x="20548" y="14766"/>
                    <a:pt x="20065" y="14766"/>
                  </a:cubicBezTo>
                  <a:cubicBezTo>
                    <a:pt x="19710" y="14766"/>
                    <a:pt x="19354" y="14695"/>
                    <a:pt x="19020" y="14554"/>
                  </a:cubicBezTo>
                  <a:cubicBezTo>
                    <a:pt x="18078" y="14159"/>
                    <a:pt x="17197" y="13733"/>
                    <a:pt x="16346" y="13217"/>
                  </a:cubicBezTo>
                  <a:cubicBezTo>
                    <a:pt x="15141" y="12421"/>
                    <a:pt x="13731" y="12016"/>
                    <a:pt x="12295" y="12016"/>
                  </a:cubicBezTo>
                  <a:cubicBezTo>
                    <a:pt x="11813" y="12016"/>
                    <a:pt x="11328" y="12062"/>
                    <a:pt x="10847" y="12153"/>
                  </a:cubicBezTo>
                  <a:cubicBezTo>
                    <a:pt x="9571" y="12427"/>
                    <a:pt x="8416" y="13126"/>
                    <a:pt x="7535" y="14067"/>
                  </a:cubicBezTo>
                  <a:cubicBezTo>
                    <a:pt x="5803" y="15799"/>
                    <a:pt x="4071" y="17561"/>
                    <a:pt x="2340" y="19324"/>
                  </a:cubicBezTo>
                  <a:cubicBezTo>
                    <a:pt x="1762" y="19901"/>
                    <a:pt x="1155" y="20448"/>
                    <a:pt x="547" y="21025"/>
                  </a:cubicBezTo>
                  <a:lnTo>
                    <a:pt x="365" y="20964"/>
                  </a:lnTo>
                  <a:lnTo>
                    <a:pt x="365" y="31"/>
                  </a:lnTo>
                  <a:lnTo>
                    <a:pt x="1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8014530" y="3246650"/>
              <a:ext cx="51283" cy="46601"/>
            </a:xfrm>
            <a:custGeom>
              <a:rect b="b" l="l" r="r" t="t"/>
              <a:pathLst>
                <a:path extrusionOk="0" h="2070" w="2278">
                  <a:moveTo>
                    <a:pt x="1243" y="1"/>
                  </a:moveTo>
                  <a:cubicBezTo>
                    <a:pt x="1223" y="1"/>
                    <a:pt x="1203" y="1"/>
                    <a:pt x="1184" y="2"/>
                  </a:cubicBezTo>
                  <a:cubicBezTo>
                    <a:pt x="1167" y="2"/>
                    <a:pt x="1150" y="1"/>
                    <a:pt x="1133" y="1"/>
                  </a:cubicBezTo>
                  <a:cubicBezTo>
                    <a:pt x="517" y="1"/>
                    <a:pt x="0" y="537"/>
                    <a:pt x="59" y="1187"/>
                  </a:cubicBezTo>
                  <a:cubicBezTo>
                    <a:pt x="59" y="1704"/>
                    <a:pt x="454" y="2069"/>
                    <a:pt x="1092" y="2069"/>
                  </a:cubicBezTo>
                  <a:cubicBezTo>
                    <a:pt x="1110" y="2069"/>
                    <a:pt x="1128" y="2070"/>
                    <a:pt x="1145" y="2070"/>
                  </a:cubicBezTo>
                  <a:cubicBezTo>
                    <a:pt x="1788" y="2070"/>
                    <a:pt x="2277" y="1535"/>
                    <a:pt x="2277" y="914"/>
                  </a:cubicBezTo>
                  <a:cubicBezTo>
                    <a:pt x="2219" y="387"/>
                    <a:pt x="1765" y="1"/>
                    <a:pt x="12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5779809" y="1683705"/>
              <a:ext cx="519161" cy="359119"/>
            </a:xfrm>
            <a:custGeom>
              <a:rect b="b" l="l" r="r" t="t"/>
              <a:pathLst>
                <a:path extrusionOk="0" h="15952" w="23061">
                  <a:moveTo>
                    <a:pt x="9954" y="362"/>
                  </a:moveTo>
                  <a:cubicBezTo>
                    <a:pt x="10567" y="362"/>
                    <a:pt x="11192" y="589"/>
                    <a:pt x="11698" y="1095"/>
                  </a:cubicBezTo>
                  <a:cubicBezTo>
                    <a:pt x="13217" y="2644"/>
                    <a:pt x="12123" y="5287"/>
                    <a:pt x="9935" y="5287"/>
                  </a:cubicBezTo>
                  <a:cubicBezTo>
                    <a:pt x="8568" y="5287"/>
                    <a:pt x="7474" y="4163"/>
                    <a:pt x="7474" y="2826"/>
                  </a:cubicBezTo>
                  <a:cubicBezTo>
                    <a:pt x="7474" y="1332"/>
                    <a:pt x="8688" y="362"/>
                    <a:pt x="9954" y="362"/>
                  </a:cubicBezTo>
                  <a:close/>
                  <a:moveTo>
                    <a:pt x="3275" y="8214"/>
                  </a:moveTo>
                  <a:cubicBezTo>
                    <a:pt x="4550" y="8214"/>
                    <a:pt x="5763" y="9210"/>
                    <a:pt x="5743" y="10696"/>
                  </a:cubicBezTo>
                  <a:cubicBezTo>
                    <a:pt x="5713" y="12044"/>
                    <a:pt x="4648" y="13127"/>
                    <a:pt x="3307" y="13127"/>
                  </a:cubicBezTo>
                  <a:cubicBezTo>
                    <a:pt x="3288" y="13127"/>
                    <a:pt x="3270" y="13127"/>
                    <a:pt x="3251" y="13126"/>
                  </a:cubicBezTo>
                  <a:cubicBezTo>
                    <a:pt x="1064" y="13126"/>
                    <a:pt x="0" y="10453"/>
                    <a:pt x="1550" y="8933"/>
                  </a:cubicBezTo>
                  <a:cubicBezTo>
                    <a:pt x="2057" y="8436"/>
                    <a:pt x="2673" y="8214"/>
                    <a:pt x="3275" y="8214"/>
                  </a:cubicBezTo>
                  <a:close/>
                  <a:moveTo>
                    <a:pt x="20229" y="10667"/>
                  </a:moveTo>
                  <a:cubicBezTo>
                    <a:pt x="21504" y="10667"/>
                    <a:pt x="22717" y="11672"/>
                    <a:pt x="22696" y="13187"/>
                  </a:cubicBezTo>
                  <a:cubicBezTo>
                    <a:pt x="22666" y="14506"/>
                    <a:pt x="21572" y="15588"/>
                    <a:pt x="20259" y="15588"/>
                  </a:cubicBezTo>
                  <a:cubicBezTo>
                    <a:pt x="20241" y="15588"/>
                    <a:pt x="20223" y="15588"/>
                    <a:pt x="20205" y="15587"/>
                  </a:cubicBezTo>
                  <a:cubicBezTo>
                    <a:pt x="18017" y="15557"/>
                    <a:pt x="16954" y="12883"/>
                    <a:pt x="18534" y="11364"/>
                  </a:cubicBezTo>
                  <a:cubicBezTo>
                    <a:pt x="19034" y="10883"/>
                    <a:pt x="19638" y="10667"/>
                    <a:pt x="20229" y="10667"/>
                  </a:cubicBezTo>
                  <a:close/>
                  <a:moveTo>
                    <a:pt x="9480" y="1"/>
                  </a:moveTo>
                  <a:lnTo>
                    <a:pt x="9115" y="153"/>
                  </a:lnTo>
                  <a:cubicBezTo>
                    <a:pt x="8021" y="487"/>
                    <a:pt x="7231" y="1459"/>
                    <a:pt x="7140" y="2583"/>
                  </a:cubicBezTo>
                  <a:cubicBezTo>
                    <a:pt x="7049" y="3343"/>
                    <a:pt x="7323" y="4103"/>
                    <a:pt x="7809" y="4710"/>
                  </a:cubicBezTo>
                  <a:lnTo>
                    <a:pt x="4710" y="8204"/>
                  </a:lnTo>
                  <a:cubicBezTo>
                    <a:pt x="4192" y="7961"/>
                    <a:pt x="3706" y="7858"/>
                    <a:pt x="3260" y="7858"/>
                  </a:cubicBezTo>
                  <a:cubicBezTo>
                    <a:pt x="1978" y="7858"/>
                    <a:pt x="1037" y="8715"/>
                    <a:pt x="699" y="9571"/>
                  </a:cubicBezTo>
                  <a:cubicBezTo>
                    <a:pt x="608" y="9784"/>
                    <a:pt x="547" y="9997"/>
                    <a:pt x="456" y="10209"/>
                  </a:cubicBezTo>
                  <a:lnTo>
                    <a:pt x="456" y="11121"/>
                  </a:lnTo>
                  <a:lnTo>
                    <a:pt x="578" y="11516"/>
                  </a:lnTo>
                  <a:cubicBezTo>
                    <a:pt x="950" y="12707"/>
                    <a:pt x="2071" y="13492"/>
                    <a:pt x="3281" y="13492"/>
                  </a:cubicBezTo>
                  <a:cubicBezTo>
                    <a:pt x="3553" y="13492"/>
                    <a:pt x="3829" y="13453"/>
                    <a:pt x="4102" y="13369"/>
                  </a:cubicBezTo>
                  <a:cubicBezTo>
                    <a:pt x="5560" y="12944"/>
                    <a:pt x="6411" y="11394"/>
                    <a:pt x="5986" y="9906"/>
                  </a:cubicBezTo>
                  <a:cubicBezTo>
                    <a:pt x="5743" y="9359"/>
                    <a:pt x="5439" y="8812"/>
                    <a:pt x="5105" y="8295"/>
                  </a:cubicBezTo>
                  <a:lnTo>
                    <a:pt x="8052" y="4923"/>
                  </a:lnTo>
                  <a:cubicBezTo>
                    <a:pt x="8571" y="5384"/>
                    <a:pt x="9255" y="5654"/>
                    <a:pt x="9947" y="5654"/>
                  </a:cubicBezTo>
                  <a:cubicBezTo>
                    <a:pt x="9983" y="5654"/>
                    <a:pt x="10020" y="5654"/>
                    <a:pt x="10057" y="5652"/>
                  </a:cubicBezTo>
                  <a:cubicBezTo>
                    <a:pt x="10786" y="5591"/>
                    <a:pt x="11485" y="5287"/>
                    <a:pt x="12001" y="4771"/>
                  </a:cubicBezTo>
                  <a:cubicBezTo>
                    <a:pt x="14219" y="6746"/>
                    <a:pt x="16316" y="8842"/>
                    <a:pt x="18260" y="11091"/>
                  </a:cubicBezTo>
                  <a:lnTo>
                    <a:pt x="18108" y="11273"/>
                  </a:lnTo>
                  <a:cubicBezTo>
                    <a:pt x="16741" y="12822"/>
                    <a:pt x="17440" y="15253"/>
                    <a:pt x="19415" y="15830"/>
                  </a:cubicBezTo>
                  <a:cubicBezTo>
                    <a:pt x="19506" y="15861"/>
                    <a:pt x="19597" y="15921"/>
                    <a:pt x="19688" y="15952"/>
                  </a:cubicBezTo>
                  <a:lnTo>
                    <a:pt x="20782" y="15952"/>
                  </a:lnTo>
                  <a:cubicBezTo>
                    <a:pt x="21207" y="15800"/>
                    <a:pt x="21602" y="15587"/>
                    <a:pt x="21967" y="15344"/>
                  </a:cubicBezTo>
                  <a:cubicBezTo>
                    <a:pt x="22544" y="14919"/>
                    <a:pt x="22909" y="14281"/>
                    <a:pt x="23061" y="13582"/>
                  </a:cubicBezTo>
                  <a:lnTo>
                    <a:pt x="23061" y="12670"/>
                  </a:lnTo>
                  <a:cubicBezTo>
                    <a:pt x="23030" y="12579"/>
                    <a:pt x="23000" y="12488"/>
                    <a:pt x="22970" y="12397"/>
                  </a:cubicBezTo>
                  <a:cubicBezTo>
                    <a:pt x="22593" y="11098"/>
                    <a:pt x="21436" y="10319"/>
                    <a:pt x="20226" y="10319"/>
                  </a:cubicBezTo>
                  <a:cubicBezTo>
                    <a:pt x="19681" y="10319"/>
                    <a:pt x="19125" y="10477"/>
                    <a:pt x="18625" y="10817"/>
                  </a:cubicBezTo>
                  <a:lnTo>
                    <a:pt x="12275" y="4437"/>
                  </a:lnTo>
                  <a:lnTo>
                    <a:pt x="12396" y="4194"/>
                  </a:lnTo>
                  <a:cubicBezTo>
                    <a:pt x="13278" y="2614"/>
                    <a:pt x="12457" y="608"/>
                    <a:pt x="10695" y="122"/>
                  </a:cubicBezTo>
                  <a:cubicBezTo>
                    <a:pt x="10604" y="92"/>
                    <a:pt x="10482" y="31"/>
                    <a:pt x="103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9"/>
            <p:cNvSpPr/>
            <p:nvPr/>
          </p:nvSpPr>
          <p:spPr>
            <a:xfrm>
              <a:off x="5925163" y="1690488"/>
              <a:ext cx="135452" cy="113697"/>
            </a:xfrm>
            <a:custGeom>
              <a:rect b="b" l="l" r="r" t="t"/>
              <a:pathLst>
                <a:path extrusionOk="0" h="4923" w="5865">
                  <a:moveTo>
                    <a:pt x="3434" y="0"/>
                  </a:moveTo>
                  <a:cubicBezTo>
                    <a:pt x="517" y="0"/>
                    <a:pt x="1" y="4163"/>
                    <a:pt x="2826" y="4862"/>
                  </a:cubicBezTo>
                  <a:cubicBezTo>
                    <a:pt x="3008" y="4922"/>
                    <a:pt x="3221" y="4922"/>
                    <a:pt x="3403" y="4922"/>
                  </a:cubicBezTo>
                  <a:cubicBezTo>
                    <a:pt x="4771" y="4922"/>
                    <a:pt x="5864" y="3829"/>
                    <a:pt x="5864" y="2492"/>
                  </a:cubicBezTo>
                  <a:cubicBezTo>
                    <a:pt x="5864" y="1580"/>
                    <a:pt x="5348" y="730"/>
                    <a:pt x="4558" y="304"/>
                  </a:cubicBezTo>
                  <a:cubicBezTo>
                    <a:pt x="4193" y="122"/>
                    <a:pt x="3829" y="0"/>
                    <a:pt x="3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5775700" y="1867356"/>
              <a:ext cx="135451" cy="113591"/>
            </a:xfrm>
            <a:custGeom>
              <a:rect b="b" l="l" r="r" t="t"/>
              <a:pathLst>
                <a:path extrusionOk="0" h="4893" w="5834">
                  <a:moveTo>
                    <a:pt x="3403" y="1"/>
                  </a:moveTo>
                  <a:cubicBezTo>
                    <a:pt x="912" y="1"/>
                    <a:pt x="0" y="3312"/>
                    <a:pt x="2157" y="4588"/>
                  </a:cubicBezTo>
                  <a:cubicBezTo>
                    <a:pt x="2522" y="4801"/>
                    <a:pt x="2917" y="4892"/>
                    <a:pt x="3342" y="4892"/>
                  </a:cubicBezTo>
                  <a:cubicBezTo>
                    <a:pt x="3361" y="4893"/>
                    <a:pt x="3379" y="4893"/>
                    <a:pt x="3398" y="4893"/>
                  </a:cubicBezTo>
                  <a:cubicBezTo>
                    <a:pt x="4739" y="4893"/>
                    <a:pt x="5804" y="3810"/>
                    <a:pt x="5834" y="2462"/>
                  </a:cubicBezTo>
                  <a:cubicBezTo>
                    <a:pt x="5834" y="1854"/>
                    <a:pt x="5621" y="1277"/>
                    <a:pt x="5226" y="821"/>
                  </a:cubicBezTo>
                  <a:cubicBezTo>
                    <a:pt x="4770" y="304"/>
                    <a:pt x="4102" y="1"/>
                    <a:pt x="34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9"/>
            <p:cNvSpPr/>
            <p:nvPr/>
          </p:nvSpPr>
          <p:spPr>
            <a:xfrm>
              <a:off x="6161681" y="1923788"/>
              <a:ext cx="129109" cy="110919"/>
            </a:xfrm>
            <a:custGeom>
              <a:rect b="b" l="l" r="r" t="t"/>
              <a:pathLst>
                <a:path extrusionOk="0" h="4927" w="5735">
                  <a:moveTo>
                    <a:pt x="3296" y="1"/>
                  </a:moveTo>
                  <a:cubicBezTo>
                    <a:pt x="1103" y="1"/>
                    <a:pt x="1" y="2623"/>
                    <a:pt x="1511" y="4164"/>
                  </a:cubicBezTo>
                  <a:cubicBezTo>
                    <a:pt x="2017" y="4690"/>
                    <a:pt x="2652" y="4927"/>
                    <a:pt x="3274" y="4927"/>
                  </a:cubicBezTo>
                  <a:cubicBezTo>
                    <a:pt x="4519" y="4927"/>
                    <a:pt x="5714" y="3981"/>
                    <a:pt x="5734" y="2523"/>
                  </a:cubicBezTo>
                  <a:cubicBezTo>
                    <a:pt x="5734" y="1703"/>
                    <a:pt x="5370" y="973"/>
                    <a:pt x="4732" y="487"/>
                  </a:cubicBezTo>
                  <a:cubicBezTo>
                    <a:pt x="4337" y="183"/>
                    <a:pt x="3820" y="1"/>
                    <a:pt x="3334" y="1"/>
                  </a:cubicBezTo>
                  <a:cubicBezTo>
                    <a:pt x="3321" y="1"/>
                    <a:pt x="3309" y="1"/>
                    <a:pt x="32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9"/>
            <p:cNvSpPr/>
            <p:nvPr/>
          </p:nvSpPr>
          <p:spPr>
            <a:xfrm>
              <a:off x="5990489" y="1698766"/>
              <a:ext cx="68415" cy="103985"/>
            </a:xfrm>
            <a:custGeom>
              <a:rect b="b" l="l" r="r" t="t"/>
              <a:pathLst>
                <a:path extrusionOk="0" h="4619" w="3039">
                  <a:moveTo>
                    <a:pt x="1762" y="0"/>
                  </a:moveTo>
                  <a:lnTo>
                    <a:pt x="1762" y="0"/>
                  </a:lnTo>
                  <a:cubicBezTo>
                    <a:pt x="1945" y="486"/>
                    <a:pt x="2066" y="1003"/>
                    <a:pt x="2097" y="1519"/>
                  </a:cubicBezTo>
                  <a:cubicBezTo>
                    <a:pt x="2005" y="2947"/>
                    <a:pt x="1428" y="4375"/>
                    <a:pt x="0" y="4558"/>
                  </a:cubicBezTo>
                  <a:cubicBezTo>
                    <a:pt x="182" y="4618"/>
                    <a:pt x="395" y="4618"/>
                    <a:pt x="577" y="4618"/>
                  </a:cubicBezTo>
                  <a:cubicBezTo>
                    <a:pt x="1945" y="4618"/>
                    <a:pt x="3038" y="3525"/>
                    <a:pt x="3038" y="2188"/>
                  </a:cubicBezTo>
                  <a:cubicBezTo>
                    <a:pt x="3038" y="1276"/>
                    <a:pt x="2552" y="426"/>
                    <a:pt x="1762"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9"/>
            <p:cNvSpPr/>
            <p:nvPr/>
          </p:nvSpPr>
          <p:spPr>
            <a:xfrm>
              <a:off x="5826322" y="1887541"/>
              <a:ext cx="101059" cy="91693"/>
            </a:xfrm>
            <a:custGeom>
              <a:rect b="b" l="l" r="r" t="t"/>
              <a:pathLst>
                <a:path extrusionOk="0" h="4073" w="4489">
                  <a:moveTo>
                    <a:pt x="3069" y="1"/>
                  </a:moveTo>
                  <a:cubicBezTo>
                    <a:pt x="3373" y="1915"/>
                    <a:pt x="1945" y="3677"/>
                    <a:pt x="0" y="3768"/>
                  </a:cubicBezTo>
                  <a:cubicBezTo>
                    <a:pt x="365" y="3981"/>
                    <a:pt x="790" y="4072"/>
                    <a:pt x="1185" y="4072"/>
                  </a:cubicBezTo>
                  <a:cubicBezTo>
                    <a:pt x="1198" y="4072"/>
                    <a:pt x="1211" y="4072"/>
                    <a:pt x="1224" y="4072"/>
                  </a:cubicBezTo>
                  <a:cubicBezTo>
                    <a:pt x="3356" y="4072"/>
                    <a:pt x="4488" y="1571"/>
                    <a:pt x="3069"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9"/>
            <p:cNvSpPr/>
            <p:nvPr/>
          </p:nvSpPr>
          <p:spPr>
            <a:xfrm>
              <a:off x="6193627" y="1934752"/>
              <a:ext cx="97164" cy="99978"/>
            </a:xfrm>
            <a:custGeom>
              <a:rect b="b" l="l" r="r" t="t"/>
              <a:pathLst>
                <a:path extrusionOk="0" h="4441" w="4316">
                  <a:moveTo>
                    <a:pt x="3313" y="0"/>
                  </a:moveTo>
                  <a:lnTo>
                    <a:pt x="3313" y="0"/>
                  </a:lnTo>
                  <a:cubicBezTo>
                    <a:pt x="3735" y="1888"/>
                    <a:pt x="2303" y="3618"/>
                    <a:pt x="446" y="3618"/>
                  </a:cubicBezTo>
                  <a:cubicBezTo>
                    <a:pt x="300" y="3618"/>
                    <a:pt x="151" y="3608"/>
                    <a:pt x="1" y="3585"/>
                  </a:cubicBezTo>
                  <a:lnTo>
                    <a:pt x="1" y="3585"/>
                  </a:lnTo>
                  <a:cubicBezTo>
                    <a:pt x="518" y="4176"/>
                    <a:pt x="1192" y="4441"/>
                    <a:pt x="1853" y="4441"/>
                  </a:cubicBezTo>
                  <a:cubicBezTo>
                    <a:pt x="3097" y="4441"/>
                    <a:pt x="4295" y="3504"/>
                    <a:pt x="4315" y="2036"/>
                  </a:cubicBezTo>
                  <a:cubicBezTo>
                    <a:pt x="4315" y="1216"/>
                    <a:pt x="3951" y="486"/>
                    <a:pt x="3313"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a:off x="6535650" y="2536691"/>
              <a:ext cx="383726" cy="320128"/>
            </a:xfrm>
            <a:custGeom>
              <a:rect b="b" l="l" r="r" t="t"/>
              <a:pathLst>
                <a:path extrusionOk="0" h="14220" w="17045">
                  <a:moveTo>
                    <a:pt x="13672" y="2400"/>
                  </a:moveTo>
                  <a:lnTo>
                    <a:pt x="13824" y="2522"/>
                  </a:lnTo>
                  <a:cubicBezTo>
                    <a:pt x="15374" y="3950"/>
                    <a:pt x="16073" y="6897"/>
                    <a:pt x="15404" y="8872"/>
                  </a:cubicBezTo>
                  <a:cubicBezTo>
                    <a:pt x="15374" y="8993"/>
                    <a:pt x="15313" y="9115"/>
                    <a:pt x="15283" y="9237"/>
                  </a:cubicBezTo>
                  <a:lnTo>
                    <a:pt x="12396" y="8204"/>
                  </a:lnTo>
                  <a:cubicBezTo>
                    <a:pt x="12822" y="6776"/>
                    <a:pt x="12366" y="5226"/>
                    <a:pt x="11211" y="4254"/>
                  </a:cubicBezTo>
                  <a:lnTo>
                    <a:pt x="11576" y="4011"/>
                  </a:lnTo>
                  <a:lnTo>
                    <a:pt x="13672" y="2400"/>
                  </a:lnTo>
                  <a:close/>
                  <a:moveTo>
                    <a:pt x="8925" y="3828"/>
                  </a:moveTo>
                  <a:cubicBezTo>
                    <a:pt x="8938" y="3828"/>
                    <a:pt x="8950" y="3828"/>
                    <a:pt x="8963" y="3828"/>
                  </a:cubicBezTo>
                  <a:cubicBezTo>
                    <a:pt x="10756" y="3859"/>
                    <a:pt x="12184" y="5348"/>
                    <a:pt x="12184" y="7110"/>
                  </a:cubicBezTo>
                  <a:cubicBezTo>
                    <a:pt x="12163" y="9075"/>
                    <a:pt x="10556" y="10364"/>
                    <a:pt x="8887" y="10364"/>
                  </a:cubicBezTo>
                  <a:cubicBezTo>
                    <a:pt x="8080" y="10364"/>
                    <a:pt x="7257" y="10062"/>
                    <a:pt x="6593" y="9388"/>
                  </a:cubicBezTo>
                  <a:cubicBezTo>
                    <a:pt x="4566" y="7301"/>
                    <a:pt x="6034" y="3828"/>
                    <a:pt x="8925" y="3828"/>
                  </a:cubicBezTo>
                  <a:close/>
                  <a:moveTo>
                    <a:pt x="9004" y="361"/>
                  </a:moveTo>
                  <a:cubicBezTo>
                    <a:pt x="10628" y="361"/>
                    <a:pt x="12208" y="993"/>
                    <a:pt x="13399" y="2097"/>
                  </a:cubicBezTo>
                  <a:lnTo>
                    <a:pt x="13460" y="2188"/>
                  </a:lnTo>
                  <a:cubicBezTo>
                    <a:pt x="12670" y="2765"/>
                    <a:pt x="11910" y="3373"/>
                    <a:pt x="11090" y="3920"/>
                  </a:cubicBezTo>
                  <a:cubicBezTo>
                    <a:pt x="11054" y="3946"/>
                    <a:pt x="11008" y="3957"/>
                    <a:pt x="10956" y="3957"/>
                  </a:cubicBezTo>
                  <a:cubicBezTo>
                    <a:pt x="10831" y="3957"/>
                    <a:pt x="10672" y="3893"/>
                    <a:pt x="10543" y="3828"/>
                  </a:cubicBezTo>
                  <a:cubicBezTo>
                    <a:pt x="10019" y="3574"/>
                    <a:pt x="9470" y="3455"/>
                    <a:pt x="8933" y="3455"/>
                  </a:cubicBezTo>
                  <a:cubicBezTo>
                    <a:pt x="7415" y="3455"/>
                    <a:pt x="5993" y="4407"/>
                    <a:pt x="5499" y="5955"/>
                  </a:cubicBezTo>
                  <a:cubicBezTo>
                    <a:pt x="4801" y="8052"/>
                    <a:pt x="6138" y="10270"/>
                    <a:pt x="8325" y="10665"/>
                  </a:cubicBezTo>
                  <a:cubicBezTo>
                    <a:pt x="8447" y="10665"/>
                    <a:pt x="8568" y="10725"/>
                    <a:pt x="8720" y="10756"/>
                  </a:cubicBezTo>
                  <a:lnTo>
                    <a:pt x="8720" y="13794"/>
                  </a:lnTo>
                  <a:cubicBezTo>
                    <a:pt x="8628" y="13801"/>
                    <a:pt x="8533" y="13805"/>
                    <a:pt x="8435" y="13805"/>
                  </a:cubicBezTo>
                  <a:cubicBezTo>
                    <a:pt x="6546" y="13805"/>
                    <a:pt x="3770" y="12404"/>
                    <a:pt x="2643" y="9601"/>
                  </a:cubicBezTo>
                  <a:cubicBezTo>
                    <a:pt x="1428" y="6532"/>
                    <a:pt x="2613" y="3038"/>
                    <a:pt x="5408" y="1337"/>
                  </a:cubicBezTo>
                  <a:cubicBezTo>
                    <a:pt x="6441" y="699"/>
                    <a:pt x="7596" y="365"/>
                    <a:pt x="8781" y="365"/>
                  </a:cubicBezTo>
                  <a:cubicBezTo>
                    <a:pt x="8855" y="362"/>
                    <a:pt x="8930" y="361"/>
                    <a:pt x="9004" y="361"/>
                  </a:cubicBezTo>
                  <a:close/>
                  <a:moveTo>
                    <a:pt x="12305" y="8568"/>
                  </a:moveTo>
                  <a:lnTo>
                    <a:pt x="15131" y="9571"/>
                  </a:lnTo>
                  <a:cubicBezTo>
                    <a:pt x="15131" y="9601"/>
                    <a:pt x="15131" y="9631"/>
                    <a:pt x="15131" y="9662"/>
                  </a:cubicBezTo>
                  <a:cubicBezTo>
                    <a:pt x="14797" y="10999"/>
                    <a:pt x="13429" y="12366"/>
                    <a:pt x="11849" y="13156"/>
                  </a:cubicBezTo>
                  <a:cubicBezTo>
                    <a:pt x="10999" y="13581"/>
                    <a:pt x="10057" y="13794"/>
                    <a:pt x="9115" y="13824"/>
                  </a:cubicBezTo>
                  <a:lnTo>
                    <a:pt x="9115" y="10786"/>
                  </a:lnTo>
                  <a:cubicBezTo>
                    <a:pt x="11151" y="10178"/>
                    <a:pt x="11242" y="10118"/>
                    <a:pt x="12305" y="8568"/>
                  </a:cubicBezTo>
                  <a:close/>
                  <a:moveTo>
                    <a:pt x="8933" y="0"/>
                  </a:moveTo>
                  <a:cubicBezTo>
                    <a:pt x="7474" y="0"/>
                    <a:pt x="6077" y="426"/>
                    <a:pt x="4861" y="1276"/>
                  </a:cubicBezTo>
                  <a:cubicBezTo>
                    <a:pt x="4466" y="1550"/>
                    <a:pt x="4102" y="1854"/>
                    <a:pt x="3768" y="2218"/>
                  </a:cubicBezTo>
                  <a:lnTo>
                    <a:pt x="3737" y="2248"/>
                  </a:lnTo>
                  <a:cubicBezTo>
                    <a:pt x="0" y="6229"/>
                    <a:pt x="1975" y="12761"/>
                    <a:pt x="7292" y="14037"/>
                  </a:cubicBezTo>
                  <a:cubicBezTo>
                    <a:pt x="7809" y="14159"/>
                    <a:pt x="8355" y="14219"/>
                    <a:pt x="8902" y="14219"/>
                  </a:cubicBezTo>
                  <a:lnTo>
                    <a:pt x="9115" y="14219"/>
                  </a:lnTo>
                  <a:cubicBezTo>
                    <a:pt x="12001" y="14128"/>
                    <a:pt x="14523" y="12336"/>
                    <a:pt x="15556" y="9662"/>
                  </a:cubicBezTo>
                  <a:cubicBezTo>
                    <a:pt x="15647" y="9510"/>
                    <a:pt x="15678" y="9328"/>
                    <a:pt x="15738" y="9176"/>
                  </a:cubicBezTo>
                  <a:cubicBezTo>
                    <a:pt x="17045" y="4770"/>
                    <a:pt x="13946" y="304"/>
                    <a:pt x="9358" y="31"/>
                  </a:cubicBezTo>
                  <a:lnTo>
                    <a:pt x="93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6567799" y="2544796"/>
              <a:ext cx="270870" cy="302793"/>
            </a:xfrm>
            <a:custGeom>
              <a:rect b="b" l="l" r="r" t="t"/>
              <a:pathLst>
                <a:path extrusionOk="0" h="13450" w="12032">
                  <a:moveTo>
                    <a:pt x="7576" y="1"/>
                  </a:moveTo>
                  <a:cubicBezTo>
                    <a:pt x="7502" y="1"/>
                    <a:pt x="7427" y="2"/>
                    <a:pt x="7353" y="5"/>
                  </a:cubicBezTo>
                  <a:cubicBezTo>
                    <a:pt x="6168" y="5"/>
                    <a:pt x="5013" y="369"/>
                    <a:pt x="3980" y="977"/>
                  </a:cubicBezTo>
                  <a:cubicBezTo>
                    <a:pt x="1185" y="2709"/>
                    <a:pt x="0" y="6172"/>
                    <a:pt x="1215" y="9241"/>
                  </a:cubicBezTo>
                  <a:cubicBezTo>
                    <a:pt x="2333" y="12021"/>
                    <a:pt x="5046" y="13449"/>
                    <a:pt x="6957" y="13449"/>
                  </a:cubicBezTo>
                  <a:cubicBezTo>
                    <a:pt x="7072" y="13449"/>
                    <a:pt x="7184" y="13444"/>
                    <a:pt x="7292" y="13434"/>
                  </a:cubicBezTo>
                  <a:lnTo>
                    <a:pt x="7292" y="10396"/>
                  </a:lnTo>
                  <a:cubicBezTo>
                    <a:pt x="7140" y="10365"/>
                    <a:pt x="7019" y="10335"/>
                    <a:pt x="6897" y="10305"/>
                  </a:cubicBezTo>
                  <a:cubicBezTo>
                    <a:pt x="4710" y="9910"/>
                    <a:pt x="3373" y="7692"/>
                    <a:pt x="4071" y="5626"/>
                  </a:cubicBezTo>
                  <a:cubicBezTo>
                    <a:pt x="4564" y="4080"/>
                    <a:pt x="5982" y="3112"/>
                    <a:pt x="7496" y="3112"/>
                  </a:cubicBezTo>
                  <a:cubicBezTo>
                    <a:pt x="8036" y="3112"/>
                    <a:pt x="8588" y="3235"/>
                    <a:pt x="9115" y="3499"/>
                  </a:cubicBezTo>
                  <a:cubicBezTo>
                    <a:pt x="9242" y="3541"/>
                    <a:pt x="9398" y="3598"/>
                    <a:pt x="9523" y="3598"/>
                  </a:cubicBezTo>
                  <a:cubicBezTo>
                    <a:pt x="9577" y="3598"/>
                    <a:pt x="9625" y="3587"/>
                    <a:pt x="9662" y="3560"/>
                  </a:cubicBezTo>
                  <a:cubicBezTo>
                    <a:pt x="10482" y="3013"/>
                    <a:pt x="11242" y="2405"/>
                    <a:pt x="12032" y="1828"/>
                  </a:cubicBezTo>
                  <a:lnTo>
                    <a:pt x="11971" y="1737"/>
                  </a:lnTo>
                  <a:cubicBezTo>
                    <a:pt x="10780" y="633"/>
                    <a:pt x="9200" y="1"/>
                    <a:pt x="7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9"/>
            <p:cNvSpPr/>
            <p:nvPr/>
          </p:nvSpPr>
          <p:spPr>
            <a:xfrm>
              <a:off x="6638446" y="2622872"/>
              <a:ext cx="171500" cy="147164"/>
            </a:xfrm>
            <a:custGeom>
              <a:rect b="b" l="l" r="r" t="t"/>
              <a:pathLst>
                <a:path extrusionOk="0" h="6537" w="7618">
                  <a:moveTo>
                    <a:pt x="4359" y="0"/>
                  </a:moveTo>
                  <a:cubicBezTo>
                    <a:pt x="1468" y="0"/>
                    <a:pt x="0" y="3473"/>
                    <a:pt x="2027" y="5560"/>
                  </a:cubicBezTo>
                  <a:cubicBezTo>
                    <a:pt x="2691" y="6234"/>
                    <a:pt x="3514" y="6536"/>
                    <a:pt x="4321" y="6536"/>
                  </a:cubicBezTo>
                  <a:cubicBezTo>
                    <a:pt x="5990" y="6536"/>
                    <a:pt x="7597" y="5247"/>
                    <a:pt x="7618" y="3282"/>
                  </a:cubicBezTo>
                  <a:cubicBezTo>
                    <a:pt x="7618" y="1520"/>
                    <a:pt x="6190" y="31"/>
                    <a:pt x="4397" y="0"/>
                  </a:cubicBezTo>
                  <a:cubicBezTo>
                    <a:pt x="4384" y="0"/>
                    <a:pt x="4372" y="0"/>
                    <a:pt x="43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9"/>
            <p:cNvSpPr/>
            <p:nvPr/>
          </p:nvSpPr>
          <p:spPr>
            <a:xfrm>
              <a:off x="6741535" y="2729586"/>
              <a:ext cx="134760" cy="118348"/>
            </a:xfrm>
            <a:custGeom>
              <a:rect b="b" l="l" r="r" t="t"/>
              <a:pathLst>
                <a:path extrusionOk="0" h="5257" w="5986">
                  <a:moveTo>
                    <a:pt x="3160" y="0"/>
                  </a:moveTo>
                  <a:cubicBezTo>
                    <a:pt x="2127" y="1550"/>
                    <a:pt x="2036" y="1610"/>
                    <a:pt x="0" y="2218"/>
                  </a:cubicBezTo>
                  <a:lnTo>
                    <a:pt x="0" y="5256"/>
                  </a:lnTo>
                  <a:cubicBezTo>
                    <a:pt x="942" y="5226"/>
                    <a:pt x="1854" y="5013"/>
                    <a:pt x="2704" y="4588"/>
                  </a:cubicBezTo>
                  <a:cubicBezTo>
                    <a:pt x="4315" y="3798"/>
                    <a:pt x="5652" y="2431"/>
                    <a:pt x="5986" y="1063"/>
                  </a:cubicBezTo>
                  <a:cubicBezTo>
                    <a:pt x="5986" y="1033"/>
                    <a:pt x="5986" y="1003"/>
                    <a:pt x="5986" y="1003"/>
                  </a:cubicBezTo>
                  <a:lnTo>
                    <a:pt x="31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9"/>
            <p:cNvSpPr/>
            <p:nvPr/>
          </p:nvSpPr>
          <p:spPr>
            <a:xfrm>
              <a:off x="6788048" y="2590723"/>
              <a:ext cx="109456" cy="153918"/>
            </a:xfrm>
            <a:custGeom>
              <a:rect b="b" l="l" r="r" t="t"/>
              <a:pathLst>
                <a:path extrusionOk="0" h="6837" w="4862">
                  <a:moveTo>
                    <a:pt x="2461" y="0"/>
                  </a:moveTo>
                  <a:lnTo>
                    <a:pt x="365" y="1611"/>
                  </a:lnTo>
                  <a:lnTo>
                    <a:pt x="0" y="1854"/>
                  </a:lnTo>
                  <a:cubicBezTo>
                    <a:pt x="1155" y="2826"/>
                    <a:pt x="1611" y="4376"/>
                    <a:pt x="1185" y="5804"/>
                  </a:cubicBezTo>
                  <a:lnTo>
                    <a:pt x="4072" y="6837"/>
                  </a:lnTo>
                  <a:cubicBezTo>
                    <a:pt x="4102" y="6715"/>
                    <a:pt x="4163" y="6593"/>
                    <a:pt x="4193" y="6472"/>
                  </a:cubicBezTo>
                  <a:cubicBezTo>
                    <a:pt x="4862" y="4497"/>
                    <a:pt x="4163" y="1550"/>
                    <a:pt x="2613" y="122"/>
                  </a:cubicBezTo>
                  <a:lnTo>
                    <a:pt x="24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9"/>
            <p:cNvSpPr/>
            <p:nvPr/>
          </p:nvSpPr>
          <p:spPr>
            <a:xfrm>
              <a:off x="8075362" y="1797938"/>
              <a:ext cx="675803" cy="754461"/>
            </a:xfrm>
            <a:custGeom>
              <a:rect b="b" l="l" r="r" t="t"/>
              <a:pathLst>
                <a:path extrusionOk="0" h="33513" w="30019">
                  <a:moveTo>
                    <a:pt x="29563" y="426"/>
                  </a:moveTo>
                  <a:lnTo>
                    <a:pt x="29563" y="33088"/>
                  </a:lnTo>
                  <a:lnTo>
                    <a:pt x="5652" y="33088"/>
                  </a:lnTo>
                  <a:lnTo>
                    <a:pt x="5652" y="32358"/>
                  </a:lnTo>
                  <a:lnTo>
                    <a:pt x="5652" y="30384"/>
                  </a:lnTo>
                  <a:cubicBezTo>
                    <a:pt x="5652" y="24975"/>
                    <a:pt x="5682" y="19537"/>
                    <a:pt x="5682" y="14129"/>
                  </a:cubicBezTo>
                  <a:cubicBezTo>
                    <a:pt x="5682" y="10969"/>
                    <a:pt x="5682" y="7809"/>
                    <a:pt x="5652" y="4649"/>
                  </a:cubicBezTo>
                  <a:cubicBezTo>
                    <a:pt x="5622" y="4437"/>
                    <a:pt x="5500" y="4254"/>
                    <a:pt x="5318" y="4133"/>
                  </a:cubicBezTo>
                  <a:cubicBezTo>
                    <a:pt x="3768" y="2948"/>
                    <a:pt x="2188" y="1763"/>
                    <a:pt x="639" y="608"/>
                  </a:cubicBezTo>
                  <a:cubicBezTo>
                    <a:pt x="669" y="548"/>
                    <a:pt x="700" y="487"/>
                    <a:pt x="730" y="426"/>
                  </a:cubicBezTo>
                  <a:close/>
                  <a:moveTo>
                    <a:pt x="578" y="1"/>
                  </a:moveTo>
                  <a:cubicBezTo>
                    <a:pt x="365" y="31"/>
                    <a:pt x="183" y="122"/>
                    <a:pt x="1" y="213"/>
                  </a:cubicBezTo>
                  <a:cubicBezTo>
                    <a:pt x="61" y="396"/>
                    <a:pt x="183" y="578"/>
                    <a:pt x="305" y="730"/>
                  </a:cubicBezTo>
                  <a:cubicBezTo>
                    <a:pt x="1793" y="1915"/>
                    <a:pt x="3252" y="3130"/>
                    <a:pt x="4771" y="4285"/>
                  </a:cubicBezTo>
                  <a:cubicBezTo>
                    <a:pt x="5105" y="4467"/>
                    <a:pt x="5287" y="4832"/>
                    <a:pt x="5257" y="5196"/>
                  </a:cubicBezTo>
                  <a:cubicBezTo>
                    <a:pt x="5227" y="8660"/>
                    <a:pt x="5196" y="12154"/>
                    <a:pt x="5196" y="15648"/>
                  </a:cubicBezTo>
                  <a:cubicBezTo>
                    <a:pt x="5196" y="20570"/>
                    <a:pt x="5227" y="25522"/>
                    <a:pt x="5257" y="30444"/>
                  </a:cubicBezTo>
                  <a:lnTo>
                    <a:pt x="5257" y="32632"/>
                  </a:lnTo>
                  <a:lnTo>
                    <a:pt x="5257" y="33513"/>
                  </a:lnTo>
                  <a:lnTo>
                    <a:pt x="30019" y="33513"/>
                  </a:lnTo>
                  <a:lnTo>
                    <a:pt x="30019" y="92"/>
                  </a:lnTo>
                  <a:cubicBezTo>
                    <a:pt x="29745" y="31"/>
                    <a:pt x="29472" y="1"/>
                    <a:pt x="2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9"/>
            <p:cNvSpPr/>
            <p:nvPr/>
          </p:nvSpPr>
          <p:spPr>
            <a:xfrm>
              <a:off x="8089725" y="1807529"/>
              <a:ext cx="651872" cy="735303"/>
            </a:xfrm>
            <a:custGeom>
              <a:rect b="b" l="l" r="r" t="t"/>
              <a:pathLst>
                <a:path extrusionOk="0" h="32662" w="28956">
                  <a:moveTo>
                    <a:pt x="7384" y="3585"/>
                  </a:moveTo>
                  <a:lnTo>
                    <a:pt x="26130" y="3616"/>
                  </a:lnTo>
                  <a:lnTo>
                    <a:pt x="26677" y="3616"/>
                  </a:lnTo>
                  <a:cubicBezTo>
                    <a:pt x="27497" y="3616"/>
                    <a:pt x="27588" y="3707"/>
                    <a:pt x="27588" y="4527"/>
                  </a:cubicBezTo>
                  <a:cubicBezTo>
                    <a:pt x="27588" y="7565"/>
                    <a:pt x="27619" y="10634"/>
                    <a:pt x="27619" y="13672"/>
                  </a:cubicBezTo>
                  <a:cubicBezTo>
                    <a:pt x="27619" y="14371"/>
                    <a:pt x="27558" y="15100"/>
                    <a:pt x="27497" y="15830"/>
                  </a:cubicBezTo>
                  <a:lnTo>
                    <a:pt x="7475" y="15830"/>
                  </a:lnTo>
                  <a:cubicBezTo>
                    <a:pt x="6594" y="15830"/>
                    <a:pt x="6563" y="15830"/>
                    <a:pt x="6563" y="14948"/>
                  </a:cubicBezTo>
                  <a:lnTo>
                    <a:pt x="6563" y="4375"/>
                  </a:lnTo>
                  <a:cubicBezTo>
                    <a:pt x="6563" y="3585"/>
                    <a:pt x="6563" y="3585"/>
                    <a:pt x="7384" y="3585"/>
                  </a:cubicBezTo>
                  <a:close/>
                  <a:moveTo>
                    <a:pt x="17726" y="17482"/>
                  </a:moveTo>
                  <a:cubicBezTo>
                    <a:pt x="19039" y="17482"/>
                    <a:pt x="20339" y="17488"/>
                    <a:pt x="21542" y="17501"/>
                  </a:cubicBezTo>
                  <a:lnTo>
                    <a:pt x="23395" y="17501"/>
                  </a:lnTo>
                  <a:lnTo>
                    <a:pt x="24155" y="17531"/>
                  </a:lnTo>
                  <a:lnTo>
                    <a:pt x="24520" y="17531"/>
                  </a:lnTo>
                  <a:cubicBezTo>
                    <a:pt x="25097" y="17531"/>
                    <a:pt x="25613" y="17561"/>
                    <a:pt x="26039" y="17561"/>
                  </a:cubicBezTo>
                  <a:lnTo>
                    <a:pt x="26282" y="17561"/>
                  </a:lnTo>
                  <a:cubicBezTo>
                    <a:pt x="26616" y="17592"/>
                    <a:pt x="26981" y="17622"/>
                    <a:pt x="27315" y="17683"/>
                  </a:cubicBezTo>
                  <a:lnTo>
                    <a:pt x="27376" y="17683"/>
                  </a:lnTo>
                  <a:cubicBezTo>
                    <a:pt x="27406" y="17683"/>
                    <a:pt x="27436" y="17683"/>
                    <a:pt x="27467" y="17713"/>
                  </a:cubicBezTo>
                  <a:lnTo>
                    <a:pt x="6806" y="17774"/>
                  </a:lnTo>
                  <a:cubicBezTo>
                    <a:pt x="7025" y="17580"/>
                    <a:pt x="12475" y="17482"/>
                    <a:pt x="17726" y="17482"/>
                  </a:cubicBezTo>
                  <a:close/>
                  <a:moveTo>
                    <a:pt x="27436" y="19172"/>
                  </a:moveTo>
                  <a:lnTo>
                    <a:pt x="27497" y="19293"/>
                  </a:lnTo>
                  <a:cubicBezTo>
                    <a:pt x="27406" y="19384"/>
                    <a:pt x="27315" y="19445"/>
                    <a:pt x="27193" y="19475"/>
                  </a:cubicBezTo>
                  <a:cubicBezTo>
                    <a:pt x="27041" y="19506"/>
                    <a:pt x="26889" y="19506"/>
                    <a:pt x="26738" y="19506"/>
                  </a:cubicBezTo>
                  <a:lnTo>
                    <a:pt x="7536" y="19506"/>
                  </a:lnTo>
                  <a:cubicBezTo>
                    <a:pt x="7293" y="19506"/>
                    <a:pt x="7050" y="19475"/>
                    <a:pt x="6776" y="19415"/>
                  </a:cubicBezTo>
                  <a:lnTo>
                    <a:pt x="6806" y="19172"/>
                  </a:lnTo>
                  <a:close/>
                  <a:moveTo>
                    <a:pt x="92" y="0"/>
                  </a:moveTo>
                  <a:cubicBezTo>
                    <a:pt x="62" y="61"/>
                    <a:pt x="31" y="122"/>
                    <a:pt x="1" y="182"/>
                  </a:cubicBezTo>
                  <a:cubicBezTo>
                    <a:pt x="1581" y="1337"/>
                    <a:pt x="3130" y="2522"/>
                    <a:pt x="4680" y="3707"/>
                  </a:cubicBezTo>
                  <a:cubicBezTo>
                    <a:pt x="4862" y="3828"/>
                    <a:pt x="4984" y="4011"/>
                    <a:pt x="5044" y="4223"/>
                  </a:cubicBezTo>
                  <a:cubicBezTo>
                    <a:pt x="5044" y="7383"/>
                    <a:pt x="5044" y="10543"/>
                    <a:pt x="5044" y="13703"/>
                  </a:cubicBezTo>
                  <a:cubicBezTo>
                    <a:pt x="5044" y="19111"/>
                    <a:pt x="5044" y="24519"/>
                    <a:pt x="5014" y="29958"/>
                  </a:cubicBezTo>
                  <a:lnTo>
                    <a:pt x="5014" y="31932"/>
                  </a:lnTo>
                  <a:lnTo>
                    <a:pt x="5014" y="32662"/>
                  </a:lnTo>
                  <a:lnTo>
                    <a:pt x="28955" y="32662"/>
                  </a:lnTo>
                  <a:lnTo>
                    <a:pt x="289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9"/>
            <p:cNvSpPr/>
            <p:nvPr/>
          </p:nvSpPr>
          <p:spPr>
            <a:xfrm>
              <a:off x="8237480" y="1888239"/>
              <a:ext cx="474023" cy="275666"/>
            </a:xfrm>
            <a:custGeom>
              <a:rect b="b" l="l" r="r" t="t"/>
              <a:pathLst>
                <a:path extrusionOk="0" h="12245" w="21056">
                  <a:moveTo>
                    <a:pt x="20570" y="426"/>
                  </a:moveTo>
                  <a:cubicBezTo>
                    <a:pt x="20539" y="517"/>
                    <a:pt x="20509" y="578"/>
                    <a:pt x="20478" y="669"/>
                  </a:cubicBezTo>
                  <a:cubicBezTo>
                    <a:pt x="20478" y="669"/>
                    <a:pt x="20478" y="699"/>
                    <a:pt x="20478" y="699"/>
                  </a:cubicBezTo>
                  <a:cubicBezTo>
                    <a:pt x="20387" y="851"/>
                    <a:pt x="20296" y="973"/>
                    <a:pt x="20175" y="1094"/>
                  </a:cubicBezTo>
                  <a:cubicBezTo>
                    <a:pt x="20175" y="1094"/>
                    <a:pt x="20175" y="1124"/>
                    <a:pt x="20144" y="1124"/>
                  </a:cubicBezTo>
                  <a:cubicBezTo>
                    <a:pt x="20083" y="1185"/>
                    <a:pt x="20023" y="1246"/>
                    <a:pt x="19962" y="1276"/>
                  </a:cubicBezTo>
                  <a:cubicBezTo>
                    <a:pt x="19901" y="1307"/>
                    <a:pt x="19840" y="1368"/>
                    <a:pt x="19780" y="1398"/>
                  </a:cubicBezTo>
                  <a:cubicBezTo>
                    <a:pt x="19749" y="1398"/>
                    <a:pt x="19688" y="1428"/>
                    <a:pt x="19658" y="1459"/>
                  </a:cubicBezTo>
                  <a:cubicBezTo>
                    <a:pt x="19597" y="1489"/>
                    <a:pt x="19537" y="1489"/>
                    <a:pt x="19476" y="1519"/>
                  </a:cubicBezTo>
                  <a:cubicBezTo>
                    <a:pt x="19445" y="1519"/>
                    <a:pt x="19445" y="1550"/>
                    <a:pt x="19415" y="1550"/>
                  </a:cubicBezTo>
                  <a:cubicBezTo>
                    <a:pt x="19324" y="1550"/>
                    <a:pt x="19263" y="1580"/>
                    <a:pt x="19172" y="1611"/>
                  </a:cubicBezTo>
                  <a:cubicBezTo>
                    <a:pt x="19081" y="1611"/>
                    <a:pt x="18959" y="1641"/>
                    <a:pt x="18868" y="1641"/>
                  </a:cubicBezTo>
                  <a:cubicBezTo>
                    <a:pt x="18761" y="1654"/>
                    <a:pt x="18654" y="1660"/>
                    <a:pt x="18549" y="1660"/>
                  </a:cubicBezTo>
                  <a:cubicBezTo>
                    <a:pt x="17663" y="1660"/>
                    <a:pt x="16841" y="1213"/>
                    <a:pt x="16407" y="426"/>
                  </a:cubicBezTo>
                  <a:close/>
                  <a:moveTo>
                    <a:pt x="15117" y="376"/>
                  </a:moveTo>
                  <a:cubicBezTo>
                    <a:pt x="15576" y="376"/>
                    <a:pt x="15990" y="607"/>
                    <a:pt x="16225" y="973"/>
                  </a:cubicBezTo>
                  <a:cubicBezTo>
                    <a:pt x="16783" y="1648"/>
                    <a:pt x="17596" y="2068"/>
                    <a:pt x="18473" y="2068"/>
                  </a:cubicBezTo>
                  <a:cubicBezTo>
                    <a:pt x="18503" y="2068"/>
                    <a:pt x="18534" y="2067"/>
                    <a:pt x="18564" y="2066"/>
                  </a:cubicBezTo>
                  <a:lnTo>
                    <a:pt x="18838" y="2066"/>
                  </a:lnTo>
                  <a:cubicBezTo>
                    <a:pt x="18929" y="2066"/>
                    <a:pt x="19020" y="2036"/>
                    <a:pt x="19081" y="2036"/>
                  </a:cubicBezTo>
                  <a:lnTo>
                    <a:pt x="19142" y="2036"/>
                  </a:lnTo>
                  <a:cubicBezTo>
                    <a:pt x="19293" y="2006"/>
                    <a:pt x="19476" y="1945"/>
                    <a:pt x="19658" y="1884"/>
                  </a:cubicBezTo>
                  <a:cubicBezTo>
                    <a:pt x="19780" y="1854"/>
                    <a:pt x="19901" y="1793"/>
                    <a:pt x="19992" y="1732"/>
                  </a:cubicBezTo>
                  <a:cubicBezTo>
                    <a:pt x="20144" y="1671"/>
                    <a:pt x="20296" y="1580"/>
                    <a:pt x="20509" y="1459"/>
                  </a:cubicBezTo>
                  <a:lnTo>
                    <a:pt x="20509" y="3008"/>
                  </a:lnTo>
                  <a:lnTo>
                    <a:pt x="16498" y="3008"/>
                  </a:lnTo>
                  <a:cubicBezTo>
                    <a:pt x="16164" y="3008"/>
                    <a:pt x="15830" y="3008"/>
                    <a:pt x="15526" y="2978"/>
                  </a:cubicBezTo>
                  <a:cubicBezTo>
                    <a:pt x="13855" y="2917"/>
                    <a:pt x="12518" y="2066"/>
                    <a:pt x="11394" y="881"/>
                  </a:cubicBezTo>
                  <a:cubicBezTo>
                    <a:pt x="11272" y="729"/>
                    <a:pt x="11181" y="578"/>
                    <a:pt x="11090" y="395"/>
                  </a:cubicBezTo>
                  <a:lnTo>
                    <a:pt x="13490" y="395"/>
                  </a:lnTo>
                  <a:cubicBezTo>
                    <a:pt x="13794" y="395"/>
                    <a:pt x="14112" y="409"/>
                    <a:pt x="14424" y="409"/>
                  </a:cubicBezTo>
                  <a:cubicBezTo>
                    <a:pt x="14581" y="409"/>
                    <a:pt x="14736" y="405"/>
                    <a:pt x="14888" y="395"/>
                  </a:cubicBezTo>
                  <a:cubicBezTo>
                    <a:pt x="14965" y="382"/>
                    <a:pt x="15041" y="376"/>
                    <a:pt x="15117" y="376"/>
                  </a:cubicBezTo>
                  <a:close/>
                  <a:moveTo>
                    <a:pt x="7687" y="395"/>
                  </a:moveTo>
                  <a:cubicBezTo>
                    <a:pt x="8720" y="395"/>
                    <a:pt x="9632" y="395"/>
                    <a:pt x="10543" y="426"/>
                  </a:cubicBezTo>
                  <a:cubicBezTo>
                    <a:pt x="10634" y="426"/>
                    <a:pt x="10726" y="547"/>
                    <a:pt x="10786" y="638"/>
                  </a:cubicBezTo>
                  <a:cubicBezTo>
                    <a:pt x="12052" y="2393"/>
                    <a:pt x="14081" y="3413"/>
                    <a:pt x="16228" y="3413"/>
                  </a:cubicBezTo>
                  <a:cubicBezTo>
                    <a:pt x="16348" y="3413"/>
                    <a:pt x="16469" y="3410"/>
                    <a:pt x="16589" y="3403"/>
                  </a:cubicBezTo>
                  <a:cubicBezTo>
                    <a:pt x="17167" y="3403"/>
                    <a:pt x="17744" y="3312"/>
                    <a:pt x="18321" y="3282"/>
                  </a:cubicBezTo>
                  <a:cubicBezTo>
                    <a:pt x="18641" y="3257"/>
                    <a:pt x="18980" y="3213"/>
                    <a:pt x="19307" y="3213"/>
                  </a:cubicBezTo>
                  <a:cubicBezTo>
                    <a:pt x="19385" y="3213"/>
                    <a:pt x="19461" y="3215"/>
                    <a:pt x="19537" y="3221"/>
                  </a:cubicBezTo>
                  <a:lnTo>
                    <a:pt x="19840" y="3221"/>
                  </a:lnTo>
                  <a:cubicBezTo>
                    <a:pt x="19931" y="3221"/>
                    <a:pt x="20023" y="3221"/>
                    <a:pt x="20083" y="3251"/>
                  </a:cubicBezTo>
                  <a:cubicBezTo>
                    <a:pt x="20114" y="3251"/>
                    <a:pt x="20144" y="3251"/>
                    <a:pt x="20175" y="3282"/>
                  </a:cubicBezTo>
                  <a:lnTo>
                    <a:pt x="20266" y="3282"/>
                  </a:lnTo>
                  <a:lnTo>
                    <a:pt x="20326" y="3312"/>
                  </a:lnTo>
                  <a:cubicBezTo>
                    <a:pt x="20357" y="3312"/>
                    <a:pt x="20387" y="3342"/>
                    <a:pt x="20418" y="3373"/>
                  </a:cubicBezTo>
                  <a:cubicBezTo>
                    <a:pt x="20418" y="3373"/>
                    <a:pt x="20448" y="3403"/>
                    <a:pt x="20448" y="3403"/>
                  </a:cubicBezTo>
                  <a:cubicBezTo>
                    <a:pt x="20509" y="3464"/>
                    <a:pt x="20539" y="3525"/>
                    <a:pt x="20539" y="3616"/>
                  </a:cubicBezTo>
                  <a:lnTo>
                    <a:pt x="20539" y="3707"/>
                  </a:lnTo>
                  <a:cubicBezTo>
                    <a:pt x="20570" y="3889"/>
                    <a:pt x="20570" y="4072"/>
                    <a:pt x="20570" y="4254"/>
                  </a:cubicBezTo>
                  <a:lnTo>
                    <a:pt x="20570" y="6107"/>
                  </a:lnTo>
                  <a:cubicBezTo>
                    <a:pt x="20539" y="6168"/>
                    <a:pt x="20509" y="6229"/>
                    <a:pt x="20478" y="6290"/>
                  </a:cubicBezTo>
                  <a:cubicBezTo>
                    <a:pt x="20387" y="6198"/>
                    <a:pt x="20266" y="6107"/>
                    <a:pt x="20144" y="6046"/>
                  </a:cubicBezTo>
                  <a:cubicBezTo>
                    <a:pt x="20114" y="6016"/>
                    <a:pt x="20083" y="5986"/>
                    <a:pt x="20053" y="5986"/>
                  </a:cubicBezTo>
                  <a:cubicBezTo>
                    <a:pt x="19992" y="5925"/>
                    <a:pt x="19931" y="5895"/>
                    <a:pt x="19840" y="5834"/>
                  </a:cubicBezTo>
                  <a:cubicBezTo>
                    <a:pt x="19780" y="5803"/>
                    <a:pt x="19719" y="5773"/>
                    <a:pt x="19628" y="5743"/>
                  </a:cubicBezTo>
                  <a:cubicBezTo>
                    <a:pt x="19537" y="5682"/>
                    <a:pt x="19445" y="5621"/>
                    <a:pt x="19324" y="5591"/>
                  </a:cubicBezTo>
                  <a:lnTo>
                    <a:pt x="19293" y="5591"/>
                  </a:lnTo>
                  <a:cubicBezTo>
                    <a:pt x="19202" y="5560"/>
                    <a:pt x="19142" y="5530"/>
                    <a:pt x="19050" y="5500"/>
                  </a:cubicBezTo>
                  <a:cubicBezTo>
                    <a:pt x="18990" y="5500"/>
                    <a:pt x="18959" y="5469"/>
                    <a:pt x="18929" y="5469"/>
                  </a:cubicBezTo>
                  <a:cubicBezTo>
                    <a:pt x="18838" y="5439"/>
                    <a:pt x="18747" y="5408"/>
                    <a:pt x="18655" y="5378"/>
                  </a:cubicBezTo>
                  <a:lnTo>
                    <a:pt x="18321" y="5317"/>
                  </a:lnTo>
                  <a:cubicBezTo>
                    <a:pt x="18200" y="5287"/>
                    <a:pt x="18078" y="5287"/>
                    <a:pt x="17957" y="5257"/>
                  </a:cubicBezTo>
                  <a:lnTo>
                    <a:pt x="17622" y="5226"/>
                  </a:lnTo>
                  <a:cubicBezTo>
                    <a:pt x="17334" y="5211"/>
                    <a:pt x="17053" y="5203"/>
                    <a:pt x="16775" y="5203"/>
                  </a:cubicBezTo>
                  <a:cubicBezTo>
                    <a:pt x="16498" y="5203"/>
                    <a:pt x="16225" y="5211"/>
                    <a:pt x="15951" y="5226"/>
                  </a:cubicBezTo>
                  <a:cubicBezTo>
                    <a:pt x="15694" y="5245"/>
                    <a:pt x="15438" y="5254"/>
                    <a:pt x="15183" y="5254"/>
                  </a:cubicBezTo>
                  <a:cubicBezTo>
                    <a:pt x="13779" y="5254"/>
                    <a:pt x="12411" y="4971"/>
                    <a:pt x="11151" y="4406"/>
                  </a:cubicBezTo>
                  <a:cubicBezTo>
                    <a:pt x="9753" y="3768"/>
                    <a:pt x="8659" y="2674"/>
                    <a:pt x="7991" y="1307"/>
                  </a:cubicBezTo>
                  <a:cubicBezTo>
                    <a:pt x="7870" y="1003"/>
                    <a:pt x="7778" y="699"/>
                    <a:pt x="7687" y="395"/>
                  </a:cubicBezTo>
                  <a:close/>
                  <a:moveTo>
                    <a:pt x="7292" y="426"/>
                  </a:moveTo>
                  <a:cubicBezTo>
                    <a:pt x="8265" y="3798"/>
                    <a:pt x="10969" y="5287"/>
                    <a:pt x="14007" y="5591"/>
                  </a:cubicBezTo>
                  <a:cubicBezTo>
                    <a:pt x="14378" y="5633"/>
                    <a:pt x="14753" y="5646"/>
                    <a:pt x="15130" y="5646"/>
                  </a:cubicBezTo>
                  <a:cubicBezTo>
                    <a:pt x="15706" y="5646"/>
                    <a:pt x="16287" y="5616"/>
                    <a:pt x="16870" y="5616"/>
                  </a:cubicBezTo>
                  <a:cubicBezTo>
                    <a:pt x="16999" y="5616"/>
                    <a:pt x="17129" y="5618"/>
                    <a:pt x="17258" y="5621"/>
                  </a:cubicBezTo>
                  <a:cubicBezTo>
                    <a:pt x="17501" y="5621"/>
                    <a:pt x="17774" y="5651"/>
                    <a:pt x="18017" y="5682"/>
                  </a:cubicBezTo>
                  <a:lnTo>
                    <a:pt x="18109" y="5682"/>
                  </a:lnTo>
                  <a:lnTo>
                    <a:pt x="18321" y="5712"/>
                  </a:lnTo>
                  <a:lnTo>
                    <a:pt x="18473" y="5743"/>
                  </a:lnTo>
                  <a:lnTo>
                    <a:pt x="18534" y="5743"/>
                  </a:lnTo>
                  <a:cubicBezTo>
                    <a:pt x="18716" y="5773"/>
                    <a:pt x="18898" y="5834"/>
                    <a:pt x="19081" y="5895"/>
                  </a:cubicBezTo>
                  <a:cubicBezTo>
                    <a:pt x="19172" y="5925"/>
                    <a:pt x="19263" y="5955"/>
                    <a:pt x="19324" y="6016"/>
                  </a:cubicBezTo>
                  <a:cubicBezTo>
                    <a:pt x="19415" y="6046"/>
                    <a:pt x="19506" y="6107"/>
                    <a:pt x="19597" y="6168"/>
                  </a:cubicBezTo>
                  <a:cubicBezTo>
                    <a:pt x="19780" y="6259"/>
                    <a:pt x="19962" y="6411"/>
                    <a:pt x="20114" y="6563"/>
                  </a:cubicBezTo>
                  <a:cubicBezTo>
                    <a:pt x="20357" y="6806"/>
                    <a:pt x="20509" y="7171"/>
                    <a:pt x="20539" y="7505"/>
                  </a:cubicBezTo>
                  <a:cubicBezTo>
                    <a:pt x="20630" y="8264"/>
                    <a:pt x="20570" y="8963"/>
                    <a:pt x="20570" y="9571"/>
                  </a:cubicBezTo>
                  <a:lnTo>
                    <a:pt x="20570" y="9540"/>
                  </a:lnTo>
                  <a:cubicBezTo>
                    <a:pt x="20175" y="9601"/>
                    <a:pt x="19749" y="9692"/>
                    <a:pt x="19354" y="9814"/>
                  </a:cubicBezTo>
                  <a:lnTo>
                    <a:pt x="19142" y="9844"/>
                  </a:lnTo>
                  <a:cubicBezTo>
                    <a:pt x="18503" y="9996"/>
                    <a:pt x="17896" y="10118"/>
                    <a:pt x="17288" y="10270"/>
                  </a:cubicBezTo>
                  <a:cubicBezTo>
                    <a:pt x="17076" y="10300"/>
                    <a:pt x="16832" y="10361"/>
                    <a:pt x="16620" y="10391"/>
                  </a:cubicBezTo>
                  <a:cubicBezTo>
                    <a:pt x="16377" y="10422"/>
                    <a:pt x="16042" y="10482"/>
                    <a:pt x="15769" y="10543"/>
                  </a:cubicBezTo>
                  <a:cubicBezTo>
                    <a:pt x="15324" y="10607"/>
                    <a:pt x="14891" y="10639"/>
                    <a:pt x="14472" y="10639"/>
                  </a:cubicBezTo>
                  <a:cubicBezTo>
                    <a:pt x="12085" y="10639"/>
                    <a:pt x="10134" y="9592"/>
                    <a:pt x="8842" y="7292"/>
                  </a:cubicBezTo>
                  <a:cubicBezTo>
                    <a:pt x="7505" y="4983"/>
                    <a:pt x="5500" y="3798"/>
                    <a:pt x="2917" y="3464"/>
                  </a:cubicBezTo>
                  <a:cubicBezTo>
                    <a:pt x="2492" y="3449"/>
                    <a:pt x="2074" y="3441"/>
                    <a:pt x="1660" y="3441"/>
                  </a:cubicBezTo>
                  <a:cubicBezTo>
                    <a:pt x="1246" y="3441"/>
                    <a:pt x="836" y="3449"/>
                    <a:pt x="426" y="3464"/>
                  </a:cubicBezTo>
                  <a:lnTo>
                    <a:pt x="426" y="426"/>
                  </a:lnTo>
                  <a:close/>
                  <a:moveTo>
                    <a:pt x="456" y="8994"/>
                  </a:moveTo>
                  <a:cubicBezTo>
                    <a:pt x="2036" y="9024"/>
                    <a:pt x="3343" y="10239"/>
                    <a:pt x="3464" y="11819"/>
                  </a:cubicBezTo>
                  <a:lnTo>
                    <a:pt x="456" y="11819"/>
                  </a:lnTo>
                  <a:lnTo>
                    <a:pt x="456" y="8994"/>
                  </a:lnTo>
                  <a:close/>
                  <a:moveTo>
                    <a:pt x="2202" y="3858"/>
                  </a:moveTo>
                  <a:cubicBezTo>
                    <a:pt x="4350" y="3858"/>
                    <a:pt x="6224" y="4639"/>
                    <a:pt x="7718" y="6411"/>
                  </a:cubicBezTo>
                  <a:cubicBezTo>
                    <a:pt x="8052" y="6806"/>
                    <a:pt x="8356" y="7262"/>
                    <a:pt x="8629" y="7718"/>
                  </a:cubicBezTo>
                  <a:cubicBezTo>
                    <a:pt x="10064" y="10065"/>
                    <a:pt x="12103" y="11047"/>
                    <a:pt x="14574" y="11047"/>
                  </a:cubicBezTo>
                  <a:cubicBezTo>
                    <a:pt x="14981" y="11047"/>
                    <a:pt x="15400" y="11020"/>
                    <a:pt x="15830" y="10968"/>
                  </a:cubicBezTo>
                  <a:cubicBezTo>
                    <a:pt x="16589" y="10847"/>
                    <a:pt x="17319" y="10665"/>
                    <a:pt x="18048" y="10482"/>
                  </a:cubicBezTo>
                  <a:cubicBezTo>
                    <a:pt x="18321" y="10422"/>
                    <a:pt x="18564" y="10330"/>
                    <a:pt x="18838" y="10239"/>
                  </a:cubicBezTo>
                  <a:lnTo>
                    <a:pt x="19081" y="10209"/>
                  </a:lnTo>
                  <a:cubicBezTo>
                    <a:pt x="19142" y="10179"/>
                    <a:pt x="19233" y="10148"/>
                    <a:pt x="19324" y="10148"/>
                  </a:cubicBezTo>
                  <a:cubicBezTo>
                    <a:pt x="19445" y="10118"/>
                    <a:pt x="19567" y="10087"/>
                    <a:pt x="19688" y="10087"/>
                  </a:cubicBezTo>
                  <a:cubicBezTo>
                    <a:pt x="19748" y="10082"/>
                    <a:pt x="19803" y="10080"/>
                    <a:pt x="19854" y="10080"/>
                  </a:cubicBezTo>
                  <a:cubicBezTo>
                    <a:pt x="20120" y="10080"/>
                    <a:pt x="20290" y="10147"/>
                    <a:pt x="20418" y="10300"/>
                  </a:cubicBezTo>
                  <a:cubicBezTo>
                    <a:pt x="20600" y="10543"/>
                    <a:pt x="20600" y="11029"/>
                    <a:pt x="20478" y="11819"/>
                  </a:cubicBezTo>
                  <a:lnTo>
                    <a:pt x="10543" y="11819"/>
                  </a:lnTo>
                  <a:cubicBezTo>
                    <a:pt x="10027" y="11819"/>
                    <a:pt x="9510" y="11576"/>
                    <a:pt x="9237" y="11151"/>
                  </a:cubicBezTo>
                  <a:cubicBezTo>
                    <a:pt x="8629" y="10300"/>
                    <a:pt x="7961" y="9480"/>
                    <a:pt x="7262" y="8690"/>
                  </a:cubicBezTo>
                  <a:cubicBezTo>
                    <a:pt x="5530" y="6745"/>
                    <a:pt x="3312" y="5864"/>
                    <a:pt x="730" y="5773"/>
                  </a:cubicBezTo>
                  <a:lnTo>
                    <a:pt x="426" y="5743"/>
                  </a:lnTo>
                  <a:cubicBezTo>
                    <a:pt x="395" y="5257"/>
                    <a:pt x="395" y="4770"/>
                    <a:pt x="456" y="4284"/>
                  </a:cubicBezTo>
                  <a:cubicBezTo>
                    <a:pt x="456" y="4163"/>
                    <a:pt x="730" y="3950"/>
                    <a:pt x="882" y="3950"/>
                  </a:cubicBezTo>
                  <a:cubicBezTo>
                    <a:pt x="1332" y="3889"/>
                    <a:pt x="1773" y="3858"/>
                    <a:pt x="2202" y="3858"/>
                  </a:cubicBezTo>
                  <a:close/>
                  <a:moveTo>
                    <a:pt x="1191" y="6083"/>
                  </a:moveTo>
                  <a:cubicBezTo>
                    <a:pt x="3800" y="6083"/>
                    <a:pt x="7786" y="8860"/>
                    <a:pt x="9085" y="11789"/>
                  </a:cubicBezTo>
                  <a:lnTo>
                    <a:pt x="7323" y="11819"/>
                  </a:lnTo>
                  <a:cubicBezTo>
                    <a:pt x="7080" y="11804"/>
                    <a:pt x="6837" y="11796"/>
                    <a:pt x="6597" y="11796"/>
                  </a:cubicBezTo>
                  <a:cubicBezTo>
                    <a:pt x="6358" y="11796"/>
                    <a:pt x="6123" y="11804"/>
                    <a:pt x="5895" y="11819"/>
                  </a:cubicBezTo>
                  <a:cubicBezTo>
                    <a:pt x="5676" y="11836"/>
                    <a:pt x="5466" y="11849"/>
                    <a:pt x="5267" y="11849"/>
                  </a:cubicBezTo>
                  <a:cubicBezTo>
                    <a:pt x="4382" y="11849"/>
                    <a:pt x="3701" y="11600"/>
                    <a:pt x="3403" y="10361"/>
                  </a:cubicBezTo>
                  <a:cubicBezTo>
                    <a:pt x="3160" y="9358"/>
                    <a:pt x="2127" y="8933"/>
                    <a:pt x="1125" y="8659"/>
                  </a:cubicBezTo>
                  <a:cubicBezTo>
                    <a:pt x="912" y="8599"/>
                    <a:pt x="699" y="8568"/>
                    <a:pt x="456" y="8507"/>
                  </a:cubicBezTo>
                  <a:lnTo>
                    <a:pt x="456" y="6168"/>
                  </a:lnTo>
                  <a:cubicBezTo>
                    <a:pt x="685" y="6110"/>
                    <a:pt x="931" y="6083"/>
                    <a:pt x="1191" y="6083"/>
                  </a:cubicBezTo>
                  <a:close/>
                  <a:moveTo>
                    <a:pt x="821" y="0"/>
                  </a:moveTo>
                  <a:cubicBezTo>
                    <a:pt x="31" y="0"/>
                    <a:pt x="0" y="0"/>
                    <a:pt x="0" y="790"/>
                  </a:cubicBezTo>
                  <a:lnTo>
                    <a:pt x="0" y="11363"/>
                  </a:lnTo>
                  <a:cubicBezTo>
                    <a:pt x="0" y="12245"/>
                    <a:pt x="31" y="12245"/>
                    <a:pt x="912" y="12245"/>
                  </a:cubicBezTo>
                  <a:lnTo>
                    <a:pt x="20964" y="12245"/>
                  </a:lnTo>
                  <a:cubicBezTo>
                    <a:pt x="20995" y="11485"/>
                    <a:pt x="21056" y="10786"/>
                    <a:pt x="21056" y="10087"/>
                  </a:cubicBezTo>
                  <a:cubicBezTo>
                    <a:pt x="21056" y="7049"/>
                    <a:pt x="21025" y="4011"/>
                    <a:pt x="21025" y="942"/>
                  </a:cubicBezTo>
                  <a:cubicBezTo>
                    <a:pt x="21025" y="122"/>
                    <a:pt x="20964" y="31"/>
                    <a:pt x="20144" y="31"/>
                  </a:cubicBezTo>
                  <a:lnTo>
                    <a:pt x="19567" y="31"/>
                  </a:lnTo>
                  <a:lnTo>
                    <a:pt x="82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9"/>
            <p:cNvSpPr/>
            <p:nvPr/>
          </p:nvSpPr>
          <p:spPr>
            <a:xfrm>
              <a:off x="8242951" y="2239132"/>
              <a:ext cx="465829" cy="7384"/>
            </a:xfrm>
            <a:custGeom>
              <a:rect b="b" l="l" r="r" t="t"/>
              <a:pathLst>
                <a:path extrusionOk="0" h="328" w="20692">
                  <a:moveTo>
                    <a:pt x="31" y="1"/>
                  </a:moveTo>
                  <a:lnTo>
                    <a:pt x="0" y="244"/>
                  </a:lnTo>
                  <a:cubicBezTo>
                    <a:pt x="244" y="274"/>
                    <a:pt x="487" y="304"/>
                    <a:pt x="760" y="304"/>
                  </a:cubicBezTo>
                  <a:lnTo>
                    <a:pt x="19932" y="304"/>
                  </a:lnTo>
                  <a:cubicBezTo>
                    <a:pt x="20008" y="320"/>
                    <a:pt x="20083" y="327"/>
                    <a:pt x="20163" y="327"/>
                  </a:cubicBezTo>
                  <a:cubicBezTo>
                    <a:pt x="20243" y="327"/>
                    <a:pt x="20327" y="320"/>
                    <a:pt x="20418" y="304"/>
                  </a:cubicBezTo>
                  <a:cubicBezTo>
                    <a:pt x="20509" y="304"/>
                    <a:pt x="20600" y="183"/>
                    <a:pt x="20691" y="122"/>
                  </a:cubicBezTo>
                  <a:lnTo>
                    <a:pt x="20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9"/>
            <p:cNvSpPr/>
            <p:nvPr/>
          </p:nvSpPr>
          <p:spPr>
            <a:xfrm>
              <a:off x="8242951" y="2200995"/>
              <a:ext cx="464455" cy="6709"/>
            </a:xfrm>
            <a:custGeom>
              <a:rect b="b" l="l" r="r" t="t"/>
              <a:pathLst>
                <a:path extrusionOk="0" h="298" w="20631">
                  <a:moveTo>
                    <a:pt x="10872" y="0"/>
                  </a:moveTo>
                  <a:cubicBezTo>
                    <a:pt x="5642" y="0"/>
                    <a:pt x="221" y="108"/>
                    <a:pt x="0" y="297"/>
                  </a:cubicBezTo>
                  <a:lnTo>
                    <a:pt x="20630" y="297"/>
                  </a:lnTo>
                  <a:cubicBezTo>
                    <a:pt x="20397" y="93"/>
                    <a:pt x="15716" y="0"/>
                    <a:pt x="10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9"/>
            <p:cNvSpPr/>
            <p:nvPr/>
          </p:nvSpPr>
          <p:spPr>
            <a:xfrm>
              <a:off x="8247048" y="1898505"/>
              <a:ext cx="454190" cy="229943"/>
            </a:xfrm>
            <a:custGeom>
              <a:rect b="b" l="l" r="r" t="t"/>
              <a:pathLst>
                <a:path extrusionOk="0" h="10214" w="20175">
                  <a:moveTo>
                    <a:pt x="1" y="0"/>
                  </a:moveTo>
                  <a:lnTo>
                    <a:pt x="1" y="3038"/>
                  </a:lnTo>
                  <a:cubicBezTo>
                    <a:pt x="341" y="3026"/>
                    <a:pt x="680" y="3018"/>
                    <a:pt x="1020" y="3018"/>
                  </a:cubicBezTo>
                  <a:cubicBezTo>
                    <a:pt x="1501" y="3018"/>
                    <a:pt x="1981" y="3033"/>
                    <a:pt x="2462" y="3069"/>
                  </a:cubicBezTo>
                  <a:cubicBezTo>
                    <a:pt x="5075" y="3373"/>
                    <a:pt x="7110" y="4557"/>
                    <a:pt x="8417" y="6897"/>
                  </a:cubicBezTo>
                  <a:cubicBezTo>
                    <a:pt x="9708" y="9170"/>
                    <a:pt x="11659" y="10214"/>
                    <a:pt x="14045" y="10214"/>
                  </a:cubicBezTo>
                  <a:cubicBezTo>
                    <a:pt x="14465" y="10214"/>
                    <a:pt x="14898" y="10181"/>
                    <a:pt x="15344" y="10117"/>
                  </a:cubicBezTo>
                  <a:cubicBezTo>
                    <a:pt x="16924" y="9874"/>
                    <a:pt x="18504" y="9479"/>
                    <a:pt x="20145" y="9115"/>
                  </a:cubicBezTo>
                  <a:cubicBezTo>
                    <a:pt x="20145" y="8507"/>
                    <a:pt x="20175" y="7808"/>
                    <a:pt x="20114" y="7110"/>
                  </a:cubicBezTo>
                  <a:cubicBezTo>
                    <a:pt x="20084" y="6745"/>
                    <a:pt x="19932" y="6411"/>
                    <a:pt x="19689" y="6137"/>
                  </a:cubicBezTo>
                  <a:cubicBezTo>
                    <a:pt x="18899" y="5378"/>
                    <a:pt x="17927" y="5226"/>
                    <a:pt x="16833" y="5165"/>
                  </a:cubicBezTo>
                  <a:cubicBezTo>
                    <a:pt x="16704" y="5162"/>
                    <a:pt x="16574" y="5160"/>
                    <a:pt x="16445" y="5160"/>
                  </a:cubicBezTo>
                  <a:cubicBezTo>
                    <a:pt x="15862" y="5160"/>
                    <a:pt x="15281" y="5190"/>
                    <a:pt x="14705" y="5190"/>
                  </a:cubicBezTo>
                  <a:cubicBezTo>
                    <a:pt x="14328" y="5190"/>
                    <a:pt x="13953" y="5177"/>
                    <a:pt x="13582" y="5135"/>
                  </a:cubicBezTo>
                  <a:cubicBezTo>
                    <a:pt x="10544" y="4831"/>
                    <a:pt x="7840" y="3373"/>
                    <a:pt x="68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9"/>
            <p:cNvSpPr/>
            <p:nvPr/>
          </p:nvSpPr>
          <p:spPr>
            <a:xfrm>
              <a:off x="8246373" y="1975321"/>
              <a:ext cx="455653" cy="179064"/>
            </a:xfrm>
            <a:custGeom>
              <a:rect b="b" l="l" r="r" t="t"/>
              <a:pathLst>
                <a:path extrusionOk="0" h="7954" w="20240">
                  <a:moveTo>
                    <a:pt x="1762" y="0"/>
                  </a:moveTo>
                  <a:cubicBezTo>
                    <a:pt x="1347" y="0"/>
                    <a:pt x="921" y="28"/>
                    <a:pt x="487" y="82"/>
                  </a:cubicBezTo>
                  <a:cubicBezTo>
                    <a:pt x="335" y="112"/>
                    <a:pt x="61" y="295"/>
                    <a:pt x="61" y="416"/>
                  </a:cubicBezTo>
                  <a:cubicBezTo>
                    <a:pt x="0" y="902"/>
                    <a:pt x="0" y="1389"/>
                    <a:pt x="31" y="1905"/>
                  </a:cubicBezTo>
                  <a:cubicBezTo>
                    <a:pt x="183" y="1935"/>
                    <a:pt x="274" y="1935"/>
                    <a:pt x="335" y="1935"/>
                  </a:cubicBezTo>
                  <a:cubicBezTo>
                    <a:pt x="2917" y="2027"/>
                    <a:pt x="5135" y="2908"/>
                    <a:pt x="6867" y="4852"/>
                  </a:cubicBezTo>
                  <a:cubicBezTo>
                    <a:pt x="7566" y="5612"/>
                    <a:pt x="8234" y="6462"/>
                    <a:pt x="8842" y="7283"/>
                  </a:cubicBezTo>
                  <a:cubicBezTo>
                    <a:pt x="9100" y="7713"/>
                    <a:pt x="9575" y="7954"/>
                    <a:pt x="10062" y="7954"/>
                  </a:cubicBezTo>
                  <a:cubicBezTo>
                    <a:pt x="10090" y="7954"/>
                    <a:pt x="10119" y="7953"/>
                    <a:pt x="10148" y="7951"/>
                  </a:cubicBezTo>
                  <a:lnTo>
                    <a:pt x="20083" y="7951"/>
                  </a:lnTo>
                  <a:cubicBezTo>
                    <a:pt x="20240" y="6700"/>
                    <a:pt x="20150" y="6237"/>
                    <a:pt x="19450" y="6237"/>
                  </a:cubicBezTo>
                  <a:cubicBezTo>
                    <a:pt x="19199" y="6237"/>
                    <a:pt x="18869" y="6297"/>
                    <a:pt x="18443" y="6402"/>
                  </a:cubicBezTo>
                  <a:cubicBezTo>
                    <a:pt x="18169" y="6462"/>
                    <a:pt x="17926" y="6554"/>
                    <a:pt x="17653" y="6614"/>
                  </a:cubicBezTo>
                  <a:cubicBezTo>
                    <a:pt x="16924" y="6827"/>
                    <a:pt x="16194" y="6979"/>
                    <a:pt x="15435" y="7100"/>
                  </a:cubicBezTo>
                  <a:cubicBezTo>
                    <a:pt x="14988" y="7159"/>
                    <a:pt x="14553" y="7188"/>
                    <a:pt x="14130" y="7188"/>
                  </a:cubicBezTo>
                  <a:cubicBezTo>
                    <a:pt x="11681" y="7188"/>
                    <a:pt x="9659" y="6186"/>
                    <a:pt x="8234" y="3880"/>
                  </a:cubicBezTo>
                  <a:cubicBezTo>
                    <a:pt x="7961" y="3394"/>
                    <a:pt x="7657" y="2968"/>
                    <a:pt x="7323" y="2543"/>
                  </a:cubicBezTo>
                  <a:cubicBezTo>
                    <a:pt x="5818" y="758"/>
                    <a:pt x="3929" y="0"/>
                    <a:pt x="1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9"/>
            <p:cNvSpPr/>
            <p:nvPr/>
          </p:nvSpPr>
          <p:spPr>
            <a:xfrm>
              <a:off x="8410540" y="1897132"/>
              <a:ext cx="290029" cy="132711"/>
            </a:xfrm>
            <a:custGeom>
              <a:rect b="b" l="l" r="r" t="t"/>
              <a:pathLst>
                <a:path extrusionOk="0" h="5895" w="12883">
                  <a:moveTo>
                    <a:pt x="0" y="0"/>
                  </a:moveTo>
                  <a:cubicBezTo>
                    <a:pt x="426" y="1823"/>
                    <a:pt x="1702" y="3312"/>
                    <a:pt x="3433" y="4011"/>
                  </a:cubicBezTo>
                  <a:cubicBezTo>
                    <a:pt x="4719" y="4576"/>
                    <a:pt x="6091" y="4859"/>
                    <a:pt x="7477" y="4859"/>
                  </a:cubicBezTo>
                  <a:cubicBezTo>
                    <a:pt x="7729" y="4859"/>
                    <a:pt x="7982" y="4850"/>
                    <a:pt x="8234" y="4831"/>
                  </a:cubicBezTo>
                  <a:cubicBezTo>
                    <a:pt x="8538" y="4820"/>
                    <a:pt x="8840" y="4810"/>
                    <a:pt x="9141" y="4810"/>
                  </a:cubicBezTo>
                  <a:cubicBezTo>
                    <a:pt x="10433" y="4810"/>
                    <a:pt x="11682" y="4982"/>
                    <a:pt x="12791" y="5895"/>
                  </a:cubicBezTo>
                  <a:cubicBezTo>
                    <a:pt x="12822" y="5834"/>
                    <a:pt x="12852" y="5773"/>
                    <a:pt x="12883" y="5712"/>
                  </a:cubicBezTo>
                  <a:lnTo>
                    <a:pt x="12883" y="3889"/>
                  </a:lnTo>
                  <a:cubicBezTo>
                    <a:pt x="12883" y="2917"/>
                    <a:pt x="12852" y="2856"/>
                    <a:pt x="11850" y="2826"/>
                  </a:cubicBezTo>
                  <a:cubicBezTo>
                    <a:pt x="11774" y="2820"/>
                    <a:pt x="11698" y="2818"/>
                    <a:pt x="11620" y="2818"/>
                  </a:cubicBezTo>
                  <a:cubicBezTo>
                    <a:pt x="11293" y="2818"/>
                    <a:pt x="10954" y="2862"/>
                    <a:pt x="10634" y="2887"/>
                  </a:cubicBezTo>
                  <a:cubicBezTo>
                    <a:pt x="10057" y="2917"/>
                    <a:pt x="9480" y="3008"/>
                    <a:pt x="8902" y="3008"/>
                  </a:cubicBezTo>
                  <a:cubicBezTo>
                    <a:pt x="8758" y="3018"/>
                    <a:pt x="8615" y="3022"/>
                    <a:pt x="8472" y="3022"/>
                  </a:cubicBezTo>
                  <a:cubicBezTo>
                    <a:pt x="6347" y="3022"/>
                    <a:pt x="4321" y="1978"/>
                    <a:pt x="3069" y="213"/>
                  </a:cubicBezTo>
                  <a:cubicBezTo>
                    <a:pt x="3008" y="152"/>
                    <a:pt x="2917" y="0"/>
                    <a:pt x="28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9"/>
            <p:cNvSpPr/>
            <p:nvPr/>
          </p:nvSpPr>
          <p:spPr>
            <a:xfrm>
              <a:off x="8247746" y="2025841"/>
              <a:ext cx="194260" cy="129424"/>
            </a:xfrm>
            <a:custGeom>
              <a:rect b="b" l="l" r="r" t="t"/>
              <a:pathLst>
                <a:path extrusionOk="0" h="5749" w="8629">
                  <a:moveTo>
                    <a:pt x="749" y="0"/>
                  </a:moveTo>
                  <a:cubicBezTo>
                    <a:pt x="484" y="0"/>
                    <a:pt x="233" y="28"/>
                    <a:pt x="0" y="86"/>
                  </a:cubicBezTo>
                  <a:lnTo>
                    <a:pt x="0" y="2395"/>
                  </a:lnTo>
                  <a:cubicBezTo>
                    <a:pt x="243" y="2456"/>
                    <a:pt x="456" y="2487"/>
                    <a:pt x="669" y="2547"/>
                  </a:cubicBezTo>
                  <a:cubicBezTo>
                    <a:pt x="1671" y="2821"/>
                    <a:pt x="2704" y="3246"/>
                    <a:pt x="2947" y="4279"/>
                  </a:cubicBezTo>
                  <a:cubicBezTo>
                    <a:pt x="3239" y="5472"/>
                    <a:pt x="3902" y="5748"/>
                    <a:pt x="4764" y="5748"/>
                  </a:cubicBezTo>
                  <a:cubicBezTo>
                    <a:pt x="4978" y="5748"/>
                    <a:pt x="5203" y="5731"/>
                    <a:pt x="5439" y="5707"/>
                  </a:cubicBezTo>
                  <a:cubicBezTo>
                    <a:pt x="5591" y="5697"/>
                    <a:pt x="5746" y="5694"/>
                    <a:pt x="5903" y="5694"/>
                  </a:cubicBezTo>
                  <a:cubicBezTo>
                    <a:pt x="6218" y="5694"/>
                    <a:pt x="6543" y="5707"/>
                    <a:pt x="6867" y="5707"/>
                  </a:cubicBezTo>
                  <a:lnTo>
                    <a:pt x="8629" y="5707"/>
                  </a:lnTo>
                  <a:cubicBezTo>
                    <a:pt x="7359" y="2753"/>
                    <a:pt x="3380" y="0"/>
                    <a:pt x="7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9"/>
            <p:cNvSpPr/>
            <p:nvPr/>
          </p:nvSpPr>
          <p:spPr>
            <a:xfrm>
              <a:off x="8487153" y="1896704"/>
              <a:ext cx="212743" cy="59185"/>
            </a:xfrm>
            <a:custGeom>
              <a:rect b="b" l="l" r="r" t="t"/>
              <a:pathLst>
                <a:path extrusionOk="0" h="2629" w="9450">
                  <a:moveTo>
                    <a:pt x="4046" y="0"/>
                  </a:moveTo>
                  <a:cubicBezTo>
                    <a:pt x="3974" y="0"/>
                    <a:pt x="3901" y="6"/>
                    <a:pt x="3828" y="19"/>
                  </a:cubicBezTo>
                  <a:cubicBezTo>
                    <a:pt x="3666" y="29"/>
                    <a:pt x="3504" y="33"/>
                    <a:pt x="3343" y="33"/>
                  </a:cubicBezTo>
                  <a:cubicBezTo>
                    <a:pt x="3022" y="33"/>
                    <a:pt x="2704" y="19"/>
                    <a:pt x="2400" y="19"/>
                  </a:cubicBezTo>
                  <a:lnTo>
                    <a:pt x="0" y="19"/>
                  </a:lnTo>
                  <a:cubicBezTo>
                    <a:pt x="91" y="171"/>
                    <a:pt x="182" y="353"/>
                    <a:pt x="304" y="505"/>
                  </a:cubicBezTo>
                  <a:cubicBezTo>
                    <a:pt x="1428" y="1690"/>
                    <a:pt x="2765" y="2541"/>
                    <a:pt x="4436" y="2602"/>
                  </a:cubicBezTo>
                  <a:cubicBezTo>
                    <a:pt x="4993" y="2622"/>
                    <a:pt x="5550" y="2629"/>
                    <a:pt x="6107" y="2629"/>
                  </a:cubicBezTo>
                  <a:cubicBezTo>
                    <a:pt x="7221" y="2629"/>
                    <a:pt x="8335" y="2602"/>
                    <a:pt x="9449" y="2602"/>
                  </a:cubicBezTo>
                  <a:lnTo>
                    <a:pt x="9449" y="1052"/>
                  </a:lnTo>
                  <a:cubicBezTo>
                    <a:pt x="9206" y="1174"/>
                    <a:pt x="9085" y="1265"/>
                    <a:pt x="8902" y="1326"/>
                  </a:cubicBezTo>
                  <a:cubicBezTo>
                    <a:pt x="8448" y="1563"/>
                    <a:pt x="7960" y="1678"/>
                    <a:pt x="7477" y="1678"/>
                  </a:cubicBezTo>
                  <a:cubicBezTo>
                    <a:pt x="6601" y="1678"/>
                    <a:pt x="5742" y="1301"/>
                    <a:pt x="5135" y="597"/>
                  </a:cubicBezTo>
                  <a:cubicBezTo>
                    <a:pt x="4900" y="231"/>
                    <a:pt x="4486" y="0"/>
                    <a:pt x="4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a:off x="8247746" y="2090702"/>
              <a:ext cx="67740" cy="63643"/>
            </a:xfrm>
            <a:custGeom>
              <a:rect b="b" l="l" r="r" t="t"/>
              <a:pathLst>
                <a:path extrusionOk="0" h="2827" w="3009">
                  <a:moveTo>
                    <a:pt x="0" y="1"/>
                  </a:moveTo>
                  <a:lnTo>
                    <a:pt x="0" y="2826"/>
                  </a:lnTo>
                  <a:lnTo>
                    <a:pt x="3008" y="2826"/>
                  </a:lnTo>
                  <a:cubicBezTo>
                    <a:pt x="2887" y="1246"/>
                    <a:pt x="1580" y="3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a:off x="8606159" y="1897807"/>
              <a:ext cx="94417" cy="27803"/>
            </a:xfrm>
            <a:custGeom>
              <a:rect b="b" l="l" r="r" t="t"/>
              <a:pathLst>
                <a:path extrusionOk="0" h="1235" w="4194">
                  <a:moveTo>
                    <a:pt x="1" y="1"/>
                  </a:moveTo>
                  <a:cubicBezTo>
                    <a:pt x="464" y="765"/>
                    <a:pt x="1296" y="1234"/>
                    <a:pt x="2186" y="1234"/>
                  </a:cubicBezTo>
                  <a:cubicBezTo>
                    <a:pt x="2288" y="1234"/>
                    <a:pt x="2390" y="1228"/>
                    <a:pt x="2492" y="1216"/>
                  </a:cubicBezTo>
                  <a:cubicBezTo>
                    <a:pt x="3343" y="1125"/>
                    <a:pt x="3981" y="730"/>
                    <a:pt x="41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9"/>
            <p:cNvSpPr/>
            <p:nvPr/>
          </p:nvSpPr>
          <p:spPr>
            <a:xfrm>
              <a:off x="8202585" y="1807529"/>
              <a:ext cx="539017" cy="735303"/>
            </a:xfrm>
            <a:custGeom>
              <a:rect b="b" l="l" r="r" t="t"/>
              <a:pathLst>
                <a:path extrusionOk="0" h="32662" w="23943">
                  <a:moveTo>
                    <a:pt x="20813" y="0"/>
                  </a:moveTo>
                  <a:cubicBezTo>
                    <a:pt x="20935" y="1185"/>
                    <a:pt x="21056" y="2400"/>
                    <a:pt x="21117" y="3616"/>
                  </a:cubicBezTo>
                  <a:cubicBezTo>
                    <a:pt x="21117" y="3737"/>
                    <a:pt x="21147" y="3889"/>
                    <a:pt x="21147" y="4011"/>
                  </a:cubicBezTo>
                  <a:cubicBezTo>
                    <a:pt x="21147" y="4345"/>
                    <a:pt x="21178" y="4709"/>
                    <a:pt x="21178" y="5044"/>
                  </a:cubicBezTo>
                  <a:lnTo>
                    <a:pt x="21178" y="5439"/>
                  </a:lnTo>
                  <a:cubicBezTo>
                    <a:pt x="21208" y="5803"/>
                    <a:pt x="21208" y="6198"/>
                    <a:pt x="21208" y="6563"/>
                  </a:cubicBezTo>
                  <a:cubicBezTo>
                    <a:pt x="21208" y="6654"/>
                    <a:pt x="21208" y="6745"/>
                    <a:pt x="21208" y="6806"/>
                  </a:cubicBezTo>
                  <a:cubicBezTo>
                    <a:pt x="21238" y="7657"/>
                    <a:pt x="21208" y="8507"/>
                    <a:pt x="21178" y="9328"/>
                  </a:cubicBezTo>
                  <a:cubicBezTo>
                    <a:pt x="21147" y="9480"/>
                    <a:pt x="21147" y="9631"/>
                    <a:pt x="21147" y="9783"/>
                  </a:cubicBezTo>
                  <a:cubicBezTo>
                    <a:pt x="21056" y="10999"/>
                    <a:pt x="20904" y="12244"/>
                    <a:pt x="20661" y="13460"/>
                  </a:cubicBezTo>
                  <a:cubicBezTo>
                    <a:pt x="20661" y="13581"/>
                    <a:pt x="20631" y="13703"/>
                    <a:pt x="20600" y="13824"/>
                  </a:cubicBezTo>
                  <a:cubicBezTo>
                    <a:pt x="20509" y="14341"/>
                    <a:pt x="20357" y="14888"/>
                    <a:pt x="20205" y="15404"/>
                  </a:cubicBezTo>
                  <a:cubicBezTo>
                    <a:pt x="20175" y="15556"/>
                    <a:pt x="20145" y="15708"/>
                    <a:pt x="20084" y="15830"/>
                  </a:cubicBezTo>
                  <a:cubicBezTo>
                    <a:pt x="19932" y="16437"/>
                    <a:pt x="19719" y="16984"/>
                    <a:pt x="19507" y="17561"/>
                  </a:cubicBezTo>
                  <a:lnTo>
                    <a:pt x="19415" y="17774"/>
                  </a:lnTo>
                  <a:cubicBezTo>
                    <a:pt x="19203" y="18260"/>
                    <a:pt x="18990" y="18716"/>
                    <a:pt x="18777" y="19172"/>
                  </a:cubicBezTo>
                  <a:cubicBezTo>
                    <a:pt x="18717" y="19293"/>
                    <a:pt x="18656" y="19384"/>
                    <a:pt x="18595" y="19506"/>
                  </a:cubicBezTo>
                  <a:cubicBezTo>
                    <a:pt x="18322" y="20022"/>
                    <a:pt x="18018" y="20508"/>
                    <a:pt x="17714" y="20995"/>
                  </a:cubicBezTo>
                  <a:cubicBezTo>
                    <a:pt x="13734" y="27010"/>
                    <a:pt x="6807" y="28955"/>
                    <a:pt x="1" y="29958"/>
                  </a:cubicBezTo>
                  <a:lnTo>
                    <a:pt x="1" y="31932"/>
                  </a:lnTo>
                  <a:lnTo>
                    <a:pt x="1" y="32662"/>
                  </a:lnTo>
                  <a:lnTo>
                    <a:pt x="23942" y="32662"/>
                  </a:lnTo>
                  <a:lnTo>
                    <a:pt x="23942" y="0"/>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9"/>
            <p:cNvSpPr/>
            <p:nvPr/>
          </p:nvSpPr>
          <p:spPr>
            <a:xfrm>
              <a:off x="5953545" y="1131700"/>
              <a:ext cx="570467" cy="490840"/>
            </a:xfrm>
            <a:custGeom>
              <a:rect b="b" l="l" r="r" t="t"/>
              <a:pathLst>
                <a:path extrusionOk="0" h="21803" w="25340">
                  <a:moveTo>
                    <a:pt x="25005" y="366"/>
                  </a:moveTo>
                  <a:lnTo>
                    <a:pt x="25005" y="15132"/>
                  </a:lnTo>
                  <a:lnTo>
                    <a:pt x="24519" y="15132"/>
                  </a:lnTo>
                  <a:cubicBezTo>
                    <a:pt x="19628" y="15132"/>
                    <a:pt x="14706" y="15132"/>
                    <a:pt x="9814" y="15101"/>
                  </a:cubicBezTo>
                  <a:cubicBezTo>
                    <a:pt x="9705" y="15086"/>
                    <a:pt x="9597" y="15078"/>
                    <a:pt x="9489" y="15078"/>
                  </a:cubicBezTo>
                  <a:cubicBezTo>
                    <a:pt x="8759" y="15078"/>
                    <a:pt x="8081" y="15430"/>
                    <a:pt x="7657" y="16013"/>
                  </a:cubicBezTo>
                  <a:cubicBezTo>
                    <a:pt x="6502" y="17471"/>
                    <a:pt x="5196" y="18808"/>
                    <a:pt x="3950" y="20175"/>
                  </a:cubicBezTo>
                  <a:cubicBezTo>
                    <a:pt x="3586" y="20570"/>
                    <a:pt x="3221" y="20935"/>
                    <a:pt x="2796" y="21269"/>
                  </a:cubicBezTo>
                  <a:cubicBezTo>
                    <a:pt x="2644" y="21360"/>
                    <a:pt x="2461" y="21390"/>
                    <a:pt x="2310" y="21390"/>
                  </a:cubicBezTo>
                  <a:cubicBezTo>
                    <a:pt x="2249" y="21390"/>
                    <a:pt x="2188" y="21147"/>
                    <a:pt x="2188" y="20995"/>
                  </a:cubicBezTo>
                  <a:lnTo>
                    <a:pt x="2188" y="15709"/>
                  </a:lnTo>
                  <a:cubicBezTo>
                    <a:pt x="2188" y="15527"/>
                    <a:pt x="2218" y="15344"/>
                    <a:pt x="2249" y="15132"/>
                  </a:cubicBezTo>
                  <a:lnTo>
                    <a:pt x="395" y="15132"/>
                  </a:lnTo>
                  <a:lnTo>
                    <a:pt x="395" y="366"/>
                  </a:lnTo>
                  <a:close/>
                  <a:moveTo>
                    <a:pt x="608" y="1"/>
                  </a:moveTo>
                  <a:cubicBezTo>
                    <a:pt x="183" y="1"/>
                    <a:pt x="0" y="183"/>
                    <a:pt x="0" y="609"/>
                  </a:cubicBezTo>
                  <a:cubicBezTo>
                    <a:pt x="31" y="5348"/>
                    <a:pt x="31" y="10118"/>
                    <a:pt x="0" y="14888"/>
                  </a:cubicBezTo>
                  <a:cubicBezTo>
                    <a:pt x="0" y="15314"/>
                    <a:pt x="213" y="15466"/>
                    <a:pt x="608" y="15466"/>
                  </a:cubicBezTo>
                  <a:lnTo>
                    <a:pt x="1884" y="15466"/>
                  </a:lnTo>
                  <a:cubicBezTo>
                    <a:pt x="1884" y="15709"/>
                    <a:pt x="1884" y="15891"/>
                    <a:pt x="1884" y="16073"/>
                  </a:cubicBezTo>
                  <a:lnTo>
                    <a:pt x="1884" y="21208"/>
                  </a:lnTo>
                  <a:cubicBezTo>
                    <a:pt x="1884" y="21643"/>
                    <a:pt x="1936" y="21802"/>
                    <a:pt x="2208" y="21802"/>
                  </a:cubicBezTo>
                  <a:cubicBezTo>
                    <a:pt x="2297" y="21802"/>
                    <a:pt x="2410" y="21785"/>
                    <a:pt x="2553" y="21755"/>
                  </a:cubicBezTo>
                  <a:cubicBezTo>
                    <a:pt x="2765" y="21725"/>
                    <a:pt x="2948" y="21603"/>
                    <a:pt x="3100" y="21482"/>
                  </a:cubicBezTo>
                  <a:cubicBezTo>
                    <a:pt x="3525" y="21117"/>
                    <a:pt x="3920" y="20722"/>
                    <a:pt x="4284" y="20327"/>
                  </a:cubicBezTo>
                  <a:cubicBezTo>
                    <a:pt x="5561" y="18899"/>
                    <a:pt x="6837" y="17471"/>
                    <a:pt x="8082" y="16043"/>
                  </a:cubicBezTo>
                  <a:cubicBezTo>
                    <a:pt x="8367" y="15673"/>
                    <a:pt x="8812" y="15463"/>
                    <a:pt x="9267" y="15463"/>
                  </a:cubicBezTo>
                  <a:cubicBezTo>
                    <a:pt x="9297" y="15463"/>
                    <a:pt x="9328" y="15464"/>
                    <a:pt x="9358" y="15466"/>
                  </a:cubicBezTo>
                  <a:lnTo>
                    <a:pt x="24580" y="15466"/>
                  </a:lnTo>
                  <a:cubicBezTo>
                    <a:pt x="25309" y="15466"/>
                    <a:pt x="25340" y="15435"/>
                    <a:pt x="25340" y="14706"/>
                  </a:cubicBezTo>
                  <a:lnTo>
                    <a:pt x="25340" y="852"/>
                  </a:lnTo>
                  <a:cubicBezTo>
                    <a:pt x="25340" y="62"/>
                    <a:pt x="25309" y="1"/>
                    <a:pt x="24550" y="1"/>
                  </a:cubicBezTo>
                  <a:lnTo>
                    <a:pt x="1945" y="1"/>
                  </a:lnTo>
                  <a:cubicBezTo>
                    <a:pt x="1641" y="1"/>
                    <a:pt x="1337" y="14"/>
                    <a:pt x="1043" y="14"/>
                  </a:cubicBezTo>
                  <a:cubicBezTo>
                    <a:pt x="895" y="14"/>
                    <a:pt x="750" y="11"/>
                    <a:pt x="6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5962438" y="1139917"/>
              <a:ext cx="554055" cy="473348"/>
            </a:xfrm>
            <a:custGeom>
              <a:rect b="b" l="l" r="r" t="t"/>
              <a:pathLst>
                <a:path extrusionOk="0" h="21026" w="24611">
                  <a:moveTo>
                    <a:pt x="14554" y="5804"/>
                  </a:moveTo>
                  <a:cubicBezTo>
                    <a:pt x="15769" y="5834"/>
                    <a:pt x="16346" y="7323"/>
                    <a:pt x="15465" y="8143"/>
                  </a:cubicBezTo>
                  <a:cubicBezTo>
                    <a:pt x="15187" y="8412"/>
                    <a:pt x="14850" y="8532"/>
                    <a:pt x="14521" y="8532"/>
                  </a:cubicBezTo>
                  <a:cubicBezTo>
                    <a:pt x="13810" y="8532"/>
                    <a:pt x="13135" y="7971"/>
                    <a:pt x="13156" y="7140"/>
                  </a:cubicBezTo>
                  <a:cubicBezTo>
                    <a:pt x="13187" y="6381"/>
                    <a:pt x="13794" y="5804"/>
                    <a:pt x="14554" y="5804"/>
                  </a:cubicBezTo>
                  <a:close/>
                  <a:moveTo>
                    <a:pt x="6502" y="5804"/>
                  </a:moveTo>
                  <a:cubicBezTo>
                    <a:pt x="7718" y="5804"/>
                    <a:pt x="8325" y="7262"/>
                    <a:pt x="7475" y="8143"/>
                  </a:cubicBezTo>
                  <a:cubicBezTo>
                    <a:pt x="7201" y="8417"/>
                    <a:pt x="6861" y="8540"/>
                    <a:pt x="6526" y="8540"/>
                  </a:cubicBezTo>
                  <a:cubicBezTo>
                    <a:pt x="5820" y="8540"/>
                    <a:pt x="5135" y="7995"/>
                    <a:pt x="5135" y="7171"/>
                  </a:cubicBezTo>
                  <a:cubicBezTo>
                    <a:pt x="5135" y="6411"/>
                    <a:pt x="5743" y="5804"/>
                    <a:pt x="6502" y="5804"/>
                  </a:cubicBezTo>
                  <a:close/>
                  <a:moveTo>
                    <a:pt x="10513" y="5804"/>
                  </a:moveTo>
                  <a:cubicBezTo>
                    <a:pt x="11728" y="5804"/>
                    <a:pt x="12336" y="7292"/>
                    <a:pt x="11485" y="8143"/>
                  </a:cubicBezTo>
                  <a:cubicBezTo>
                    <a:pt x="11202" y="8417"/>
                    <a:pt x="10858" y="8540"/>
                    <a:pt x="10523" y="8540"/>
                  </a:cubicBezTo>
                  <a:cubicBezTo>
                    <a:pt x="9816" y="8540"/>
                    <a:pt x="9146" y="7995"/>
                    <a:pt x="9146" y="7171"/>
                  </a:cubicBezTo>
                  <a:cubicBezTo>
                    <a:pt x="9146" y="6411"/>
                    <a:pt x="9753" y="5804"/>
                    <a:pt x="10513" y="5804"/>
                  </a:cubicBezTo>
                  <a:close/>
                  <a:moveTo>
                    <a:pt x="18534" y="5804"/>
                  </a:moveTo>
                  <a:cubicBezTo>
                    <a:pt x="19749" y="5804"/>
                    <a:pt x="20357" y="7292"/>
                    <a:pt x="19506" y="8143"/>
                  </a:cubicBezTo>
                  <a:cubicBezTo>
                    <a:pt x="19223" y="8417"/>
                    <a:pt x="18879" y="8540"/>
                    <a:pt x="18544" y="8540"/>
                  </a:cubicBezTo>
                  <a:cubicBezTo>
                    <a:pt x="17837" y="8540"/>
                    <a:pt x="17167" y="7995"/>
                    <a:pt x="17167" y="7171"/>
                  </a:cubicBezTo>
                  <a:cubicBezTo>
                    <a:pt x="17167" y="6411"/>
                    <a:pt x="17774" y="5804"/>
                    <a:pt x="18534" y="5804"/>
                  </a:cubicBezTo>
                  <a:close/>
                  <a:moveTo>
                    <a:pt x="0" y="1"/>
                  </a:moveTo>
                  <a:lnTo>
                    <a:pt x="0" y="14767"/>
                  </a:lnTo>
                  <a:lnTo>
                    <a:pt x="1854" y="14767"/>
                  </a:lnTo>
                  <a:cubicBezTo>
                    <a:pt x="1823" y="14979"/>
                    <a:pt x="1793" y="15162"/>
                    <a:pt x="1793" y="15344"/>
                  </a:cubicBezTo>
                  <a:lnTo>
                    <a:pt x="1793" y="20630"/>
                  </a:lnTo>
                  <a:cubicBezTo>
                    <a:pt x="1793" y="20782"/>
                    <a:pt x="1854" y="21025"/>
                    <a:pt x="1915" y="21025"/>
                  </a:cubicBezTo>
                  <a:cubicBezTo>
                    <a:pt x="2066" y="21025"/>
                    <a:pt x="2249" y="20995"/>
                    <a:pt x="2401" y="20904"/>
                  </a:cubicBezTo>
                  <a:cubicBezTo>
                    <a:pt x="2826" y="20570"/>
                    <a:pt x="3191" y="20205"/>
                    <a:pt x="3586" y="19810"/>
                  </a:cubicBezTo>
                  <a:cubicBezTo>
                    <a:pt x="4831" y="18443"/>
                    <a:pt x="6107" y="17106"/>
                    <a:pt x="7262" y="15648"/>
                  </a:cubicBezTo>
                  <a:cubicBezTo>
                    <a:pt x="7699" y="15047"/>
                    <a:pt x="8405" y="14692"/>
                    <a:pt x="9139" y="14692"/>
                  </a:cubicBezTo>
                  <a:cubicBezTo>
                    <a:pt x="9222" y="14692"/>
                    <a:pt x="9305" y="14697"/>
                    <a:pt x="9389" y="14706"/>
                  </a:cubicBezTo>
                  <a:cubicBezTo>
                    <a:pt x="11850" y="14736"/>
                    <a:pt x="14303" y="14744"/>
                    <a:pt x="16757" y="14744"/>
                  </a:cubicBezTo>
                  <a:cubicBezTo>
                    <a:pt x="19210" y="14744"/>
                    <a:pt x="21663" y="14736"/>
                    <a:pt x="24124" y="14736"/>
                  </a:cubicBezTo>
                  <a:lnTo>
                    <a:pt x="24610" y="14736"/>
                  </a:lnTo>
                  <a:lnTo>
                    <a:pt x="246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9"/>
            <p:cNvSpPr/>
            <p:nvPr/>
          </p:nvSpPr>
          <p:spPr>
            <a:xfrm>
              <a:off x="6067778" y="1270562"/>
              <a:ext cx="72513" cy="61617"/>
            </a:xfrm>
            <a:custGeom>
              <a:rect b="b" l="l" r="r" t="t"/>
              <a:pathLst>
                <a:path extrusionOk="0" h="2737" w="3221">
                  <a:moveTo>
                    <a:pt x="1811" y="362"/>
                  </a:moveTo>
                  <a:cubicBezTo>
                    <a:pt x="2338" y="362"/>
                    <a:pt x="2847" y="773"/>
                    <a:pt x="2826" y="1398"/>
                  </a:cubicBezTo>
                  <a:cubicBezTo>
                    <a:pt x="2826" y="1928"/>
                    <a:pt x="2399" y="2372"/>
                    <a:pt x="1847" y="2372"/>
                  </a:cubicBezTo>
                  <a:cubicBezTo>
                    <a:pt x="1829" y="2372"/>
                    <a:pt x="1811" y="2371"/>
                    <a:pt x="1793" y="2370"/>
                  </a:cubicBezTo>
                  <a:cubicBezTo>
                    <a:pt x="912" y="2340"/>
                    <a:pt x="487" y="1246"/>
                    <a:pt x="1125" y="639"/>
                  </a:cubicBezTo>
                  <a:cubicBezTo>
                    <a:pt x="1325" y="448"/>
                    <a:pt x="1570" y="362"/>
                    <a:pt x="1811" y="362"/>
                  </a:cubicBezTo>
                  <a:close/>
                  <a:moveTo>
                    <a:pt x="1823" y="1"/>
                  </a:moveTo>
                  <a:cubicBezTo>
                    <a:pt x="608" y="1"/>
                    <a:pt x="0" y="1489"/>
                    <a:pt x="882" y="2340"/>
                  </a:cubicBezTo>
                  <a:cubicBezTo>
                    <a:pt x="1165" y="2614"/>
                    <a:pt x="1509" y="2737"/>
                    <a:pt x="1844" y="2737"/>
                  </a:cubicBezTo>
                  <a:cubicBezTo>
                    <a:pt x="2550" y="2737"/>
                    <a:pt x="3221" y="2192"/>
                    <a:pt x="3221" y="1368"/>
                  </a:cubicBezTo>
                  <a:cubicBezTo>
                    <a:pt x="3191" y="608"/>
                    <a:pt x="2583" y="1"/>
                    <a:pt x="1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6158056" y="1270562"/>
              <a:ext cx="72310" cy="61594"/>
            </a:xfrm>
            <a:custGeom>
              <a:rect b="b" l="l" r="r" t="t"/>
              <a:pathLst>
                <a:path extrusionOk="0" h="2736" w="3212">
                  <a:moveTo>
                    <a:pt x="1809" y="361"/>
                  </a:moveTo>
                  <a:cubicBezTo>
                    <a:pt x="2328" y="361"/>
                    <a:pt x="2827" y="765"/>
                    <a:pt x="2827" y="1368"/>
                  </a:cubicBezTo>
                  <a:cubicBezTo>
                    <a:pt x="2827" y="1927"/>
                    <a:pt x="2399" y="2372"/>
                    <a:pt x="1848" y="2372"/>
                  </a:cubicBezTo>
                  <a:cubicBezTo>
                    <a:pt x="1830" y="2372"/>
                    <a:pt x="1812" y="2371"/>
                    <a:pt x="1794" y="2370"/>
                  </a:cubicBezTo>
                  <a:cubicBezTo>
                    <a:pt x="912" y="2340"/>
                    <a:pt x="487" y="1246"/>
                    <a:pt x="1125" y="639"/>
                  </a:cubicBezTo>
                  <a:cubicBezTo>
                    <a:pt x="1326" y="447"/>
                    <a:pt x="1570" y="361"/>
                    <a:pt x="1809" y="361"/>
                  </a:cubicBezTo>
                  <a:close/>
                  <a:moveTo>
                    <a:pt x="1824" y="1"/>
                  </a:moveTo>
                  <a:cubicBezTo>
                    <a:pt x="609" y="1"/>
                    <a:pt x="1" y="1489"/>
                    <a:pt x="882" y="2340"/>
                  </a:cubicBezTo>
                  <a:cubicBezTo>
                    <a:pt x="1155" y="2613"/>
                    <a:pt x="1493" y="2736"/>
                    <a:pt x="1826" y="2736"/>
                  </a:cubicBezTo>
                  <a:cubicBezTo>
                    <a:pt x="2531" y="2736"/>
                    <a:pt x="3212" y="2184"/>
                    <a:pt x="3191" y="1337"/>
                  </a:cubicBezTo>
                  <a:cubicBezTo>
                    <a:pt x="3191" y="608"/>
                    <a:pt x="2583" y="1"/>
                    <a:pt x="1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9"/>
            <p:cNvSpPr/>
            <p:nvPr/>
          </p:nvSpPr>
          <p:spPr>
            <a:xfrm>
              <a:off x="6248560" y="1270562"/>
              <a:ext cx="72333" cy="61617"/>
            </a:xfrm>
            <a:custGeom>
              <a:rect b="b" l="l" r="r" t="t"/>
              <a:pathLst>
                <a:path extrusionOk="0" h="2737" w="3213">
                  <a:moveTo>
                    <a:pt x="1873" y="364"/>
                  </a:moveTo>
                  <a:cubicBezTo>
                    <a:pt x="3213" y="364"/>
                    <a:pt x="3194" y="2373"/>
                    <a:pt x="1871" y="2373"/>
                  </a:cubicBezTo>
                  <a:cubicBezTo>
                    <a:pt x="1843" y="2373"/>
                    <a:pt x="1814" y="2372"/>
                    <a:pt x="1784" y="2370"/>
                  </a:cubicBezTo>
                  <a:cubicBezTo>
                    <a:pt x="538" y="2279"/>
                    <a:pt x="569" y="426"/>
                    <a:pt x="1814" y="365"/>
                  </a:cubicBezTo>
                  <a:cubicBezTo>
                    <a:pt x="1834" y="364"/>
                    <a:pt x="1854" y="364"/>
                    <a:pt x="1873" y="364"/>
                  </a:cubicBezTo>
                  <a:close/>
                  <a:moveTo>
                    <a:pt x="1808" y="0"/>
                  </a:moveTo>
                  <a:cubicBezTo>
                    <a:pt x="617" y="0"/>
                    <a:pt x="0" y="1468"/>
                    <a:pt x="842" y="2340"/>
                  </a:cubicBezTo>
                  <a:cubicBezTo>
                    <a:pt x="1116" y="2614"/>
                    <a:pt x="1456" y="2737"/>
                    <a:pt x="1791" y="2737"/>
                  </a:cubicBezTo>
                  <a:cubicBezTo>
                    <a:pt x="2497" y="2737"/>
                    <a:pt x="3182" y="2192"/>
                    <a:pt x="3182" y="1368"/>
                  </a:cubicBezTo>
                  <a:cubicBezTo>
                    <a:pt x="3182" y="608"/>
                    <a:pt x="2604" y="1"/>
                    <a:pt x="1845" y="1"/>
                  </a:cubicBezTo>
                  <a:cubicBezTo>
                    <a:pt x="1833" y="0"/>
                    <a:pt x="1820" y="0"/>
                    <a:pt x="1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9"/>
            <p:cNvSpPr/>
            <p:nvPr/>
          </p:nvSpPr>
          <p:spPr>
            <a:xfrm>
              <a:off x="6338636" y="1270562"/>
              <a:ext cx="72310" cy="61594"/>
            </a:xfrm>
            <a:custGeom>
              <a:rect b="b" l="l" r="r" t="t"/>
              <a:pathLst>
                <a:path extrusionOk="0" h="2736" w="3212">
                  <a:moveTo>
                    <a:pt x="1828" y="364"/>
                  </a:moveTo>
                  <a:cubicBezTo>
                    <a:pt x="2335" y="364"/>
                    <a:pt x="2827" y="757"/>
                    <a:pt x="2827" y="1368"/>
                  </a:cubicBezTo>
                  <a:cubicBezTo>
                    <a:pt x="2827" y="1915"/>
                    <a:pt x="2401" y="2370"/>
                    <a:pt x="1854" y="2370"/>
                  </a:cubicBezTo>
                  <a:cubicBezTo>
                    <a:pt x="1842" y="2371"/>
                    <a:pt x="1830" y="2371"/>
                    <a:pt x="1817" y="2371"/>
                  </a:cubicBezTo>
                  <a:cubicBezTo>
                    <a:pt x="931" y="2371"/>
                    <a:pt x="496" y="1298"/>
                    <a:pt x="1125" y="669"/>
                  </a:cubicBezTo>
                  <a:cubicBezTo>
                    <a:pt x="1325" y="459"/>
                    <a:pt x="1578" y="364"/>
                    <a:pt x="1828" y="364"/>
                  </a:cubicBezTo>
                  <a:close/>
                  <a:moveTo>
                    <a:pt x="1824" y="1"/>
                  </a:moveTo>
                  <a:cubicBezTo>
                    <a:pt x="609" y="1"/>
                    <a:pt x="1" y="1489"/>
                    <a:pt x="882" y="2340"/>
                  </a:cubicBezTo>
                  <a:cubicBezTo>
                    <a:pt x="1155" y="2613"/>
                    <a:pt x="1493" y="2736"/>
                    <a:pt x="1826" y="2736"/>
                  </a:cubicBezTo>
                  <a:cubicBezTo>
                    <a:pt x="2531" y="2736"/>
                    <a:pt x="3212" y="2184"/>
                    <a:pt x="3191" y="1337"/>
                  </a:cubicBezTo>
                  <a:cubicBezTo>
                    <a:pt x="3191" y="608"/>
                    <a:pt x="2584" y="1"/>
                    <a:pt x="1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6078719" y="1279433"/>
              <a:ext cx="52679" cy="44755"/>
            </a:xfrm>
            <a:custGeom>
              <a:rect b="b" l="l" r="r" t="t"/>
              <a:pathLst>
                <a:path extrusionOk="0" h="1988" w="2340">
                  <a:moveTo>
                    <a:pt x="1389" y="0"/>
                  </a:moveTo>
                  <a:cubicBezTo>
                    <a:pt x="1372" y="0"/>
                    <a:pt x="1355" y="1"/>
                    <a:pt x="1337" y="2"/>
                  </a:cubicBezTo>
                  <a:cubicBezTo>
                    <a:pt x="456" y="2"/>
                    <a:pt x="1" y="1065"/>
                    <a:pt x="639" y="1703"/>
                  </a:cubicBezTo>
                  <a:cubicBezTo>
                    <a:pt x="845" y="1900"/>
                    <a:pt x="1096" y="1988"/>
                    <a:pt x="1341" y="1988"/>
                  </a:cubicBezTo>
                  <a:cubicBezTo>
                    <a:pt x="1853" y="1988"/>
                    <a:pt x="2340" y="1600"/>
                    <a:pt x="2340" y="1004"/>
                  </a:cubicBezTo>
                  <a:cubicBezTo>
                    <a:pt x="2340" y="445"/>
                    <a:pt x="1913" y="0"/>
                    <a:pt x="13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6167650" y="1278256"/>
              <a:ext cx="54048" cy="45943"/>
            </a:xfrm>
            <a:custGeom>
              <a:rect b="b" l="l" r="r" t="t"/>
              <a:pathLst>
                <a:path extrusionOk="0" h="1988" w="2340">
                  <a:moveTo>
                    <a:pt x="1388" y="0"/>
                  </a:moveTo>
                  <a:cubicBezTo>
                    <a:pt x="1371" y="0"/>
                    <a:pt x="1354" y="1"/>
                    <a:pt x="1337" y="2"/>
                  </a:cubicBezTo>
                  <a:cubicBezTo>
                    <a:pt x="456" y="2"/>
                    <a:pt x="0" y="1065"/>
                    <a:pt x="638" y="1703"/>
                  </a:cubicBezTo>
                  <a:cubicBezTo>
                    <a:pt x="844" y="1900"/>
                    <a:pt x="1095" y="1988"/>
                    <a:pt x="1340" y="1988"/>
                  </a:cubicBezTo>
                  <a:cubicBezTo>
                    <a:pt x="1853" y="1988"/>
                    <a:pt x="2340" y="1600"/>
                    <a:pt x="2340" y="1004"/>
                  </a:cubicBezTo>
                  <a:cubicBezTo>
                    <a:pt x="2340" y="445"/>
                    <a:pt x="1912" y="0"/>
                    <a:pt x="13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6259300" y="1278296"/>
              <a:ext cx="54048" cy="46203"/>
            </a:xfrm>
            <a:custGeom>
              <a:rect b="b" l="l" r="r" t="t"/>
              <a:pathLst>
                <a:path extrusionOk="0" h="2001" w="2341">
                  <a:moveTo>
                    <a:pt x="1337" y="1"/>
                  </a:moveTo>
                  <a:cubicBezTo>
                    <a:pt x="456" y="1"/>
                    <a:pt x="1" y="1064"/>
                    <a:pt x="639" y="1702"/>
                  </a:cubicBezTo>
                  <a:cubicBezTo>
                    <a:pt x="845" y="1909"/>
                    <a:pt x="1096" y="2000"/>
                    <a:pt x="1341" y="2000"/>
                  </a:cubicBezTo>
                  <a:cubicBezTo>
                    <a:pt x="1854" y="2000"/>
                    <a:pt x="2340" y="1599"/>
                    <a:pt x="2340" y="1003"/>
                  </a:cubicBezTo>
                  <a:cubicBezTo>
                    <a:pt x="2340" y="426"/>
                    <a:pt x="1884" y="1"/>
                    <a:pt x="13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6356250" y="1278684"/>
              <a:ext cx="54048" cy="45793"/>
            </a:xfrm>
            <a:custGeom>
              <a:rect b="b" l="l" r="r" t="t"/>
              <a:pathLst>
                <a:path extrusionOk="0" h="2001" w="2362">
                  <a:moveTo>
                    <a:pt x="1040" y="1"/>
                  </a:moveTo>
                  <a:cubicBezTo>
                    <a:pt x="1028" y="1"/>
                    <a:pt x="1015" y="1"/>
                    <a:pt x="1003" y="2"/>
                  </a:cubicBezTo>
                  <a:cubicBezTo>
                    <a:pt x="456" y="2"/>
                    <a:pt x="0" y="457"/>
                    <a:pt x="0" y="974"/>
                  </a:cubicBezTo>
                  <a:cubicBezTo>
                    <a:pt x="0" y="1592"/>
                    <a:pt x="503" y="2000"/>
                    <a:pt x="1026" y="2000"/>
                  </a:cubicBezTo>
                  <a:cubicBezTo>
                    <a:pt x="1274" y="2000"/>
                    <a:pt x="1527" y="1908"/>
                    <a:pt x="1732" y="1703"/>
                  </a:cubicBezTo>
                  <a:cubicBezTo>
                    <a:pt x="2361" y="1044"/>
                    <a:pt x="1897" y="1"/>
                    <a:pt x="1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9"/>
            <p:cNvSpPr/>
            <p:nvPr/>
          </p:nvSpPr>
          <p:spPr>
            <a:xfrm>
              <a:off x="5962438" y="1139917"/>
              <a:ext cx="554055" cy="474023"/>
            </a:xfrm>
            <a:custGeom>
              <a:rect b="b" l="l" r="r" t="t"/>
              <a:pathLst>
                <a:path extrusionOk="0" h="21056" w="24611">
                  <a:moveTo>
                    <a:pt x="23608" y="1"/>
                  </a:moveTo>
                  <a:cubicBezTo>
                    <a:pt x="23881" y="3616"/>
                    <a:pt x="23972" y="7627"/>
                    <a:pt x="21390" y="10452"/>
                  </a:cubicBezTo>
                  <a:cubicBezTo>
                    <a:pt x="18716" y="13399"/>
                    <a:pt x="13460" y="13278"/>
                    <a:pt x="9814" y="13399"/>
                  </a:cubicBezTo>
                  <a:cubicBezTo>
                    <a:pt x="9035" y="13435"/>
                    <a:pt x="8256" y="13452"/>
                    <a:pt x="7477" y="13452"/>
                  </a:cubicBezTo>
                  <a:cubicBezTo>
                    <a:pt x="6281" y="13452"/>
                    <a:pt x="5085" y="13412"/>
                    <a:pt x="3889" y="13339"/>
                  </a:cubicBezTo>
                  <a:cubicBezTo>
                    <a:pt x="3026" y="13293"/>
                    <a:pt x="1959" y="13061"/>
                    <a:pt x="968" y="13061"/>
                  </a:cubicBezTo>
                  <a:cubicBezTo>
                    <a:pt x="633" y="13061"/>
                    <a:pt x="307" y="13087"/>
                    <a:pt x="0" y="13156"/>
                  </a:cubicBezTo>
                  <a:lnTo>
                    <a:pt x="0" y="14797"/>
                  </a:lnTo>
                  <a:lnTo>
                    <a:pt x="1854" y="14797"/>
                  </a:lnTo>
                  <a:cubicBezTo>
                    <a:pt x="1823" y="15010"/>
                    <a:pt x="1793" y="15192"/>
                    <a:pt x="1793" y="15374"/>
                  </a:cubicBezTo>
                  <a:lnTo>
                    <a:pt x="1793" y="20661"/>
                  </a:lnTo>
                  <a:cubicBezTo>
                    <a:pt x="1793" y="20782"/>
                    <a:pt x="1854" y="21056"/>
                    <a:pt x="1915" y="21056"/>
                  </a:cubicBezTo>
                  <a:cubicBezTo>
                    <a:pt x="2097" y="21056"/>
                    <a:pt x="2249" y="21025"/>
                    <a:pt x="2401" y="20934"/>
                  </a:cubicBezTo>
                  <a:cubicBezTo>
                    <a:pt x="2826" y="20600"/>
                    <a:pt x="3221" y="20235"/>
                    <a:pt x="3586" y="19840"/>
                  </a:cubicBezTo>
                  <a:cubicBezTo>
                    <a:pt x="4831" y="18473"/>
                    <a:pt x="6107" y="17106"/>
                    <a:pt x="7262" y="15678"/>
                  </a:cubicBezTo>
                  <a:cubicBezTo>
                    <a:pt x="7699" y="15078"/>
                    <a:pt x="8405" y="14722"/>
                    <a:pt x="9161" y="14722"/>
                  </a:cubicBezTo>
                  <a:cubicBezTo>
                    <a:pt x="9246" y="14722"/>
                    <a:pt x="9333" y="14727"/>
                    <a:pt x="9419" y="14736"/>
                  </a:cubicBezTo>
                  <a:cubicBezTo>
                    <a:pt x="14311" y="14767"/>
                    <a:pt x="19202" y="14767"/>
                    <a:pt x="24124" y="14767"/>
                  </a:cubicBezTo>
                  <a:lnTo>
                    <a:pt x="24610" y="14767"/>
                  </a:lnTo>
                  <a:lnTo>
                    <a:pt x="24610" y="1"/>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9"/>
            <p:cNvSpPr/>
            <p:nvPr/>
          </p:nvSpPr>
          <p:spPr>
            <a:xfrm>
              <a:off x="4891950" y="1602319"/>
              <a:ext cx="893319" cy="543789"/>
            </a:xfrm>
            <a:custGeom>
              <a:rect b="b" l="l" r="r" t="t"/>
              <a:pathLst>
                <a:path extrusionOk="0" h="24155" w="39681">
                  <a:moveTo>
                    <a:pt x="28439" y="456"/>
                  </a:moveTo>
                  <a:lnTo>
                    <a:pt x="28439" y="1094"/>
                  </a:lnTo>
                  <a:cubicBezTo>
                    <a:pt x="28439" y="3585"/>
                    <a:pt x="28439" y="6107"/>
                    <a:pt x="28439" y="8599"/>
                  </a:cubicBezTo>
                  <a:cubicBezTo>
                    <a:pt x="28439" y="9024"/>
                    <a:pt x="28560" y="9176"/>
                    <a:pt x="29016" y="9267"/>
                  </a:cubicBezTo>
                  <a:cubicBezTo>
                    <a:pt x="31325" y="9875"/>
                    <a:pt x="33634" y="10513"/>
                    <a:pt x="35913" y="11151"/>
                  </a:cubicBezTo>
                  <a:cubicBezTo>
                    <a:pt x="36824" y="11394"/>
                    <a:pt x="37705" y="11667"/>
                    <a:pt x="38617" y="11941"/>
                  </a:cubicBezTo>
                  <a:lnTo>
                    <a:pt x="38617" y="12093"/>
                  </a:lnTo>
                  <a:cubicBezTo>
                    <a:pt x="37037" y="12548"/>
                    <a:pt x="35427" y="13004"/>
                    <a:pt x="33816" y="13460"/>
                  </a:cubicBezTo>
                  <a:cubicBezTo>
                    <a:pt x="32176" y="13916"/>
                    <a:pt x="30505" y="14402"/>
                    <a:pt x="28834" y="14827"/>
                  </a:cubicBezTo>
                  <a:cubicBezTo>
                    <a:pt x="28439" y="14918"/>
                    <a:pt x="28439" y="15161"/>
                    <a:pt x="28439" y="15496"/>
                  </a:cubicBezTo>
                  <a:lnTo>
                    <a:pt x="28439" y="23030"/>
                  </a:lnTo>
                  <a:lnTo>
                    <a:pt x="28439" y="23638"/>
                  </a:lnTo>
                  <a:lnTo>
                    <a:pt x="699" y="23638"/>
                  </a:lnTo>
                  <a:lnTo>
                    <a:pt x="699" y="456"/>
                  </a:lnTo>
                  <a:close/>
                  <a:moveTo>
                    <a:pt x="1398" y="0"/>
                  </a:moveTo>
                  <a:cubicBezTo>
                    <a:pt x="304" y="0"/>
                    <a:pt x="304" y="31"/>
                    <a:pt x="304" y="1064"/>
                  </a:cubicBezTo>
                  <a:cubicBezTo>
                    <a:pt x="274" y="8264"/>
                    <a:pt x="274" y="15465"/>
                    <a:pt x="304" y="22635"/>
                  </a:cubicBezTo>
                  <a:cubicBezTo>
                    <a:pt x="304" y="24094"/>
                    <a:pt x="1" y="24094"/>
                    <a:pt x="1732" y="24094"/>
                  </a:cubicBezTo>
                  <a:cubicBezTo>
                    <a:pt x="2948" y="24094"/>
                    <a:pt x="4193" y="24124"/>
                    <a:pt x="5409" y="24155"/>
                  </a:cubicBezTo>
                  <a:lnTo>
                    <a:pt x="23729" y="24124"/>
                  </a:lnTo>
                  <a:cubicBezTo>
                    <a:pt x="24064" y="24094"/>
                    <a:pt x="24398" y="24063"/>
                    <a:pt x="24732" y="24063"/>
                  </a:cubicBezTo>
                  <a:lnTo>
                    <a:pt x="28105" y="24063"/>
                  </a:lnTo>
                  <a:cubicBezTo>
                    <a:pt x="28803" y="24063"/>
                    <a:pt x="28864" y="24003"/>
                    <a:pt x="28864" y="23304"/>
                  </a:cubicBezTo>
                  <a:lnTo>
                    <a:pt x="28864" y="15708"/>
                  </a:lnTo>
                  <a:cubicBezTo>
                    <a:pt x="28864" y="15404"/>
                    <a:pt x="28864" y="15192"/>
                    <a:pt x="29229" y="15070"/>
                  </a:cubicBezTo>
                  <a:cubicBezTo>
                    <a:pt x="32632" y="14159"/>
                    <a:pt x="36004" y="13186"/>
                    <a:pt x="39377" y="12214"/>
                  </a:cubicBezTo>
                  <a:cubicBezTo>
                    <a:pt x="39498" y="12184"/>
                    <a:pt x="39589" y="12093"/>
                    <a:pt x="39680" y="12032"/>
                  </a:cubicBezTo>
                  <a:cubicBezTo>
                    <a:pt x="39589" y="11941"/>
                    <a:pt x="39528" y="11819"/>
                    <a:pt x="39407" y="11789"/>
                  </a:cubicBezTo>
                  <a:cubicBezTo>
                    <a:pt x="36034" y="10847"/>
                    <a:pt x="32662" y="9875"/>
                    <a:pt x="29259" y="8933"/>
                  </a:cubicBezTo>
                  <a:cubicBezTo>
                    <a:pt x="28864" y="8811"/>
                    <a:pt x="28834" y="8629"/>
                    <a:pt x="28834" y="8295"/>
                  </a:cubicBezTo>
                  <a:lnTo>
                    <a:pt x="28834" y="851"/>
                  </a:lnTo>
                  <a:cubicBezTo>
                    <a:pt x="28834" y="61"/>
                    <a:pt x="28803" y="0"/>
                    <a:pt x="280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9"/>
            <p:cNvSpPr/>
            <p:nvPr/>
          </p:nvSpPr>
          <p:spPr>
            <a:xfrm>
              <a:off x="4907687" y="1612585"/>
              <a:ext cx="853629" cy="521907"/>
            </a:xfrm>
            <a:custGeom>
              <a:rect b="b" l="l" r="r" t="t"/>
              <a:pathLst>
                <a:path extrusionOk="0" h="23183" w="37918">
                  <a:moveTo>
                    <a:pt x="0" y="0"/>
                  </a:moveTo>
                  <a:lnTo>
                    <a:pt x="0" y="23182"/>
                  </a:lnTo>
                  <a:lnTo>
                    <a:pt x="27740" y="23182"/>
                  </a:lnTo>
                  <a:lnTo>
                    <a:pt x="27740" y="22574"/>
                  </a:lnTo>
                  <a:lnTo>
                    <a:pt x="27740" y="15009"/>
                  </a:lnTo>
                  <a:cubicBezTo>
                    <a:pt x="27740" y="14705"/>
                    <a:pt x="27740" y="14462"/>
                    <a:pt x="28165" y="14341"/>
                  </a:cubicBezTo>
                  <a:cubicBezTo>
                    <a:pt x="29806" y="13915"/>
                    <a:pt x="31477" y="13460"/>
                    <a:pt x="33148" y="13004"/>
                  </a:cubicBezTo>
                  <a:cubicBezTo>
                    <a:pt x="34728" y="12548"/>
                    <a:pt x="36338" y="12092"/>
                    <a:pt x="37918" y="11637"/>
                  </a:cubicBezTo>
                  <a:cubicBezTo>
                    <a:pt x="37918" y="11576"/>
                    <a:pt x="37918" y="11545"/>
                    <a:pt x="37918" y="11485"/>
                  </a:cubicBezTo>
                  <a:cubicBezTo>
                    <a:pt x="37006" y="11211"/>
                    <a:pt x="36095" y="10938"/>
                    <a:pt x="35214" y="10695"/>
                  </a:cubicBezTo>
                  <a:cubicBezTo>
                    <a:pt x="32935" y="10057"/>
                    <a:pt x="30626" y="9419"/>
                    <a:pt x="28317" y="8811"/>
                  </a:cubicBezTo>
                  <a:cubicBezTo>
                    <a:pt x="27861" y="8689"/>
                    <a:pt x="27740" y="8568"/>
                    <a:pt x="27740" y="8143"/>
                  </a:cubicBezTo>
                  <a:lnTo>
                    <a:pt x="27740" y="638"/>
                  </a:lnTo>
                  <a:lnTo>
                    <a:pt x="277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9"/>
            <p:cNvSpPr/>
            <p:nvPr/>
          </p:nvSpPr>
          <p:spPr>
            <a:xfrm>
              <a:off x="4907687" y="1612585"/>
              <a:ext cx="853629" cy="521907"/>
            </a:xfrm>
            <a:custGeom>
              <a:rect b="b" l="l" r="r" t="t"/>
              <a:pathLst>
                <a:path extrusionOk="0" h="23183" w="37918">
                  <a:moveTo>
                    <a:pt x="26646" y="0"/>
                  </a:moveTo>
                  <a:cubicBezTo>
                    <a:pt x="26221" y="7018"/>
                    <a:pt x="24914" y="14432"/>
                    <a:pt x="18534" y="18503"/>
                  </a:cubicBezTo>
                  <a:cubicBezTo>
                    <a:pt x="14535" y="21052"/>
                    <a:pt x="9964" y="21757"/>
                    <a:pt x="5327" y="21757"/>
                  </a:cubicBezTo>
                  <a:cubicBezTo>
                    <a:pt x="3552" y="21757"/>
                    <a:pt x="1767" y="21654"/>
                    <a:pt x="0" y="21511"/>
                  </a:cubicBezTo>
                  <a:lnTo>
                    <a:pt x="0" y="23182"/>
                  </a:lnTo>
                  <a:lnTo>
                    <a:pt x="27740" y="23182"/>
                  </a:lnTo>
                  <a:lnTo>
                    <a:pt x="27740" y="22574"/>
                  </a:lnTo>
                  <a:lnTo>
                    <a:pt x="27740" y="15040"/>
                  </a:lnTo>
                  <a:cubicBezTo>
                    <a:pt x="27740" y="14705"/>
                    <a:pt x="27740" y="14462"/>
                    <a:pt x="28165" y="14371"/>
                  </a:cubicBezTo>
                  <a:cubicBezTo>
                    <a:pt x="29836" y="13946"/>
                    <a:pt x="31477" y="13460"/>
                    <a:pt x="33148" y="13004"/>
                  </a:cubicBezTo>
                  <a:cubicBezTo>
                    <a:pt x="34728" y="12548"/>
                    <a:pt x="36338" y="12092"/>
                    <a:pt x="37918" y="11637"/>
                  </a:cubicBezTo>
                  <a:cubicBezTo>
                    <a:pt x="37918" y="11576"/>
                    <a:pt x="37918" y="11545"/>
                    <a:pt x="37918" y="11454"/>
                  </a:cubicBezTo>
                  <a:cubicBezTo>
                    <a:pt x="37037" y="11211"/>
                    <a:pt x="36125" y="10938"/>
                    <a:pt x="35214" y="10695"/>
                  </a:cubicBezTo>
                  <a:cubicBezTo>
                    <a:pt x="32905" y="10057"/>
                    <a:pt x="30626" y="9388"/>
                    <a:pt x="28317" y="8811"/>
                  </a:cubicBezTo>
                  <a:cubicBezTo>
                    <a:pt x="27861" y="8689"/>
                    <a:pt x="27740" y="8568"/>
                    <a:pt x="27740" y="8112"/>
                  </a:cubicBezTo>
                  <a:lnTo>
                    <a:pt x="27740" y="638"/>
                  </a:lnTo>
                  <a:lnTo>
                    <a:pt x="27740" y="0"/>
                  </a:ln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9"/>
            <p:cNvSpPr/>
            <p:nvPr/>
          </p:nvSpPr>
          <p:spPr>
            <a:xfrm>
              <a:off x="5077325" y="1666415"/>
              <a:ext cx="298921" cy="370263"/>
            </a:xfrm>
            <a:custGeom>
              <a:rect b="b" l="l" r="r" t="t"/>
              <a:pathLst>
                <a:path extrusionOk="0" h="16447" w="13278">
                  <a:moveTo>
                    <a:pt x="6684" y="1559"/>
                  </a:moveTo>
                  <a:cubicBezTo>
                    <a:pt x="8720" y="1559"/>
                    <a:pt x="10361" y="3139"/>
                    <a:pt x="10421" y="5174"/>
                  </a:cubicBezTo>
                  <a:cubicBezTo>
                    <a:pt x="10421" y="7119"/>
                    <a:pt x="8842" y="8486"/>
                    <a:pt x="6654" y="8486"/>
                  </a:cubicBezTo>
                  <a:cubicBezTo>
                    <a:pt x="4558" y="8486"/>
                    <a:pt x="2978" y="7058"/>
                    <a:pt x="2947" y="5174"/>
                  </a:cubicBezTo>
                  <a:cubicBezTo>
                    <a:pt x="3008" y="3139"/>
                    <a:pt x="4679" y="1559"/>
                    <a:pt x="6684" y="1559"/>
                  </a:cubicBezTo>
                  <a:close/>
                  <a:moveTo>
                    <a:pt x="6436" y="1"/>
                  </a:moveTo>
                  <a:cubicBezTo>
                    <a:pt x="4907" y="1"/>
                    <a:pt x="3454" y="631"/>
                    <a:pt x="2400" y="1741"/>
                  </a:cubicBezTo>
                  <a:cubicBezTo>
                    <a:pt x="0" y="4050"/>
                    <a:pt x="183" y="9094"/>
                    <a:pt x="3950" y="10248"/>
                  </a:cubicBezTo>
                  <a:cubicBezTo>
                    <a:pt x="4315" y="10370"/>
                    <a:pt x="4588" y="10674"/>
                    <a:pt x="4679" y="11069"/>
                  </a:cubicBezTo>
                  <a:cubicBezTo>
                    <a:pt x="5196" y="12709"/>
                    <a:pt x="5712" y="14350"/>
                    <a:pt x="6259" y="15960"/>
                  </a:cubicBezTo>
                  <a:cubicBezTo>
                    <a:pt x="6320" y="16143"/>
                    <a:pt x="6533" y="16294"/>
                    <a:pt x="6684" y="16446"/>
                  </a:cubicBezTo>
                  <a:cubicBezTo>
                    <a:pt x="6836" y="16294"/>
                    <a:pt x="7049" y="16143"/>
                    <a:pt x="7110" y="15960"/>
                  </a:cubicBezTo>
                  <a:cubicBezTo>
                    <a:pt x="7657" y="14380"/>
                    <a:pt x="8173" y="12831"/>
                    <a:pt x="8629" y="11251"/>
                  </a:cubicBezTo>
                  <a:cubicBezTo>
                    <a:pt x="8750" y="10734"/>
                    <a:pt x="9176" y="10279"/>
                    <a:pt x="9692" y="10157"/>
                  </a:cubicBezTo>
                  <a:cubicBezTo>
                    <a:pt x="11090" y="9671"/>
                    <a:pt x="12093" y="8516"/>
                    <a:pt x="12396" y="7088"/>
                  </a:cubicBezTo>
                  <a:cubicBezTo>
                    <a:pt x="13277" y="3382"/>
                    <a:pt x="10604" y="9"/>
                    <a:pt x="6745" y="9"/>
                  </a:cubicBezTo>
                  <a:cubicBezTo>
                    <a:pt x="6642" y="4"/>
                    <a:pt x="6539" y="1"/>
                    <a:pt x="64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9"/>
            <p:cNvSpPr/>
            <p:nvPr/>
          </p:nvSpPr>
          <p:spPr>
            <a:xfrm>
              <a:off x="5077325" y="1658152"/>
              <a:ext cx="300294" cy="388791"/>
            </a:xfrm>
            <a:custGeom>
              <a:rect b="b" l="l" r="r" t="t"/>
              <a:pathLst>
                <a:path extrusionOk="0" h="17270" w="13339">
                  <a:moveTo>
                    <a:pt x="6521" y="372"/>
                  </a:moveTo>
                  <a:cubicBezTo>
                    <a:pt x="6596" y="372"/>
                    <a:pt x="6670" y="373"/>
                    <a:pt x="6745" y="376"/>
                  </a:cubicBezTo>
                  <a:cubicBezTo>
                    <a:pt x="10604" y="376"/>
                    <a:pt x="13277" y="3749"/>
                    <a:pt x="12396" y="7455"/>
                  </a:cubicBezTo>
                  <a:cubicBezTo>
                    <a:pt x="12093" y="8883"/>
                    <a:pt x="11090" y="10038"/>
                    <a:pt x="9692" y="10524"/>
                  </a:cubicBezTo>
                  <a:cubicBezTo>
                    <a:pt x="9176" y="10676"/>
                    <a:pt x="8781" y="11101"/>
                    <a:pt x="8659" y="11618"/>
                  </a:cubicBezTo>
                  <a:cubicBezTo>
                    <a:pt x="8173" y="13198"/>
                    <a:pt x="7657" y="14747"/>
                    <a:pt x="7140" y="16297"/>
                  </a:cubicBezTo>
                  <a:cubicBezTo>
                    <a:pt x="7079" y="16510"/>
                    <a:pt x="6836" y="16631"/>
                    <a:pt x="6684" y="16813"/>
                  </a:cubicBezTo>
                  <a:cubicBezTo>
                    <a:pt x="6563" y="16661"/>
                    <a:pt x="6350" y="16510"/>
                    <a:pt x="6289" y="16327"/>
                  </a:cubicBezTo>
                  <a:cubicBezTo>
                    <a:pt x="5712" y="14717"/>
                    <a:pt x="5196" y="13076"/>
                    <a:pt x="4679" y="11436"/>
                  </a:cubicBezTo>
                  <a:cubicBezTo>
                    <a:pt x="4588" y="11041"/>
                    <a:pt x="4315" y="10737"/>
                    <a:pt x="3950" y="10615"/>
                  </a:cubicBezTo>
                  <a:cubicBezTo>
                    <a:pt x="152" y="9461"/>
                    <a:pt x="0" y="4417"/>
                    <a:pt x="2400" y="2108"/>
                  </a:cubicBezTo>
                  <a:cubicBezTo>
                    <a:pt x="3473" y="977"/>
                    <a:pt x="4961" y="372"/>
                    <a:pt x="6521" y="372"/>
                  </a:cubicBezTo>
                  <a:close/>
                  <a:moveTo>
                    <a:pt x="6520" y="0"/>
                  </a:moveTo>
                  <a:cubicBezTo>
                    <a:pt x="3196" y="0"/>
                    <a:pt x="485" y="2690"/>
                    <a:pt x="456" y="6058"/>
                  </a:cubicBezTo>
                  <a:cubicBezTo>
                    <a:pt x="334" y="8215"/>
                    <a:pt x="1671" y="10433"/>
                    <a:pt x="3859" y="11041"/>
                  </a:cubicBezTo>
                  <a:cubicBezTo>
                    <a:pt x="4011" y="11071"/>
                    <a:pt x="4163" y="11344"/>
                    <a:pt x="4254" y="11527"/>
                  </a:cubicBezTo>
                  <a:cubicBezTo>
                    <a:pt x="4801" y="13167"/>
                    <a:pt x="5317" y="14838"/>
                    <a:pt x="5864" y="16479"/>
                  </a:cubicBezTo>
                  <a:cubicBezTo>
                    <a:pt x="5986" y="16874"/>
                    <a:pt x="6138" y="17269"/>
                    <a:pt x="6684" y="17269"/>
                  </a:cubicBezTo>
                  <a:cubicBezTo>
                    <a:pt x="7201" y="17269"/>
                    <a:pt x="7383" y="16904"/>
                    <a:pt x="7505" y="16479"/>
                  </a:cubicBezTo>
                  <a:cubicBezTo>
                    <a:pt x="8052" y="14838"/>
                    <a:pt x="8568" y="13167"/>
                    <a:pt x="9145" y="11527"/>
                  </a:cubicBezTo>
                  <a:cubicBezTo>
                    <a:pt x="9206" y="11314"/>
                    <a:pt x="9358" y="11132"/>
                    <a:pt x="9571" y="11041"/>
                  </a:cubicBezTo>
                  <a:cubicBezTo>
                    <a:pt x="12123" y="10251"/>
                    <a:pt x="13338" y="7638"/>
                    <a:pt x="12913" y="5116"/>
                  </a:cubicBezTo>
                  <a:cubicBezTo>
                    <a:pt x="12396" y="2138"/>
                    <a:pt x="10087" y="194"/>
                    <a:pt x="6897" y="12"/>
                  </a:cubicBezTo>
                  <a:cubicBezTo>
                    <a:pt x="6771" y="4"/>
                    <a:pt x="6645" y="0"/>
                    <a:pt x="6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9"/>
            <p:cNvSpPr/>
            <p:nvPr/>
          </p:nvSpPr>
          <p:spPr>
            <a:xfrm>
              <a:off x="5143672" y="1698766"/>
              <a:ext cx="168281" cy="158713"/>
            </a:xfrm>
            <a:custGeom>
              <a:rect b="b" l="l" r="r" t="t"/>
              <a:pathLst>
                <a:path extrusionOk="0" h="7050" w="7475">
                  <a:moveTo>
                    <a:pt x="3768" y="365"/>
                  </a:moveTo>
                  <a:cubicBezTo>
                    <a:pt x="5560" y="486"/>
                    <a:pt x="6958" y="1945"/>
                    <a:pt x="7049" y="3737"/>
                  </a:cubicBezTo>
                  <a:cubicBezTo>
                    <a:pt x="7019" y="5360"/>
                    <a:pt x="5622" y="6685"/>
                    <a:pt x="3770" y="6685"/>
                  </a:cubicBezTo>
                  <a:cubicBezTo>
                    <a:pt x="3749" y="6685"/>
                    <a:pt x="3728" y="6685"/>
                    <a:pt x="3707" y="6684"/>
                  </a:cubicBezTo>
                  <a:cubicBezTo>
                    <a:pt x="1823" y="6624"/>
                    <a:pt x="456" y="5348"/>
                    <a:pt x="456" y="3677"/>
                  </a:cubicBezTo>
                  <a:cubicBezTo>
                    <a:pt x="456" y="2006"/>
                    <a:pt x="2097" y="365"/>
                    <a:pt x="3768" y="365"/>
                  </a:cubicBezTo>
                  <a:close/>
                  <a:moveTo>
                    <a:pt x="3737" y="0"/>
                  </a:moveTo>
                  <a:cubicBezTo>
                    <a:pt x="1671" y="0"/>
                    <a:pt x="0" y="1671"/>
                    <a:pt x="0" y="3737"/>
                  </a:cubicBezTo>
                  <a:cubicBezTo>
                    <a:pt x="31" y="5621"/>
                    <a:pt x="1611" y="7049"/>
                    <a:pt x="3707" y="7049"/>
                  </a:cubicBezTo>
                  <a:cubicBezTo>
                    <a:pt x="5895" y="7049"/>
                    <a:pt x="7474" y="5682"/>
                    <a:pt x="7474" y="3737"/>
                  </a:cubicBezTo>
                  <a:cubicBezTo>
                    <a:pt x="7474" y="1671"/>
                    <a:pt x="5803" y="0"/>
                    <a:pt x="3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 name="Google Shape;527;p29"/>
            <p:cNvGrpSpPr/>
            <p:nvPr/>
          </p:nvGrpSpPr>
          <p:grpSpPr>
            <a:xfrm>
              <a:off x="5640272" y="2845182"/>
              <a:ext cx="655271" cy="341335"/>
              <a:chOff x="5640272" y="2361582"/>
              <a:chExt cx="655271" cy="341335"/>
            </a:xfrm>
          </p:grpSpPr>
          <p:sp>
            <p:nvSpPr>
              <p:cNvPr id="528" name="Google Shape;528;p29"/>
              <p:cNvSpPr/>
              <p:nvPr/>
            </p:nvSpPr>
            <p:spPr>
              <a:xfrm>
                <a:off x="5640272" y="2361582"/>
                <a:ext cx="655271" cy="341335"/>
              </a:xfrm>
              <a:custGeom>
                <a:rect b="b" l="l" r="r" t="t"/>
                <a:pathLst>
                  <a:path extrusionOk="0" h="15162" w="29107">
                    <a:moveTo>
                      <a:pt x="28742" y="486"/>
                    </a:moveTo>
                    <a:lnTo>
                      <a:pt x="28742" y="14675"/>
                    </a:lnTo>
                    <a:lnTo>
                      <a:pt x="395" y="14675"/>
                    </a:lnTo>
                    <a:lnTo>
                      <a:pt x="395" y="486"/>
                    </a:lnTo>
                    <a:close/>
                    <a:moveTo>
                      <a:pt x="13521" y="0"/>
                    </a:moveTo>
                    <a:cubicBezTo>
                      <a:pt x="13095" y="31"/>
                      <a:pt x="12639" y="91"/>
                      <a:pt x="12214" y="91"/>
                    </a:cubicBezTo>
                    <a:lnTo>
                      <a:pt x="729" y="91"/>
                    </a:lnTo>
                    <a:cubicBezTo>
                      <a:pt x="0" y="91"/>
                      <a:pt x="0" y="91"/>
                      <a:pt x="0" y="790"/>
                    </a:cubicBezTo>
                    <a:lnTo>
                      <a:pt x="0" y="14371"/>
                    </a:lnTo>
                    <a:cubicBezTo>
                      <a:pt x="0" y="15070"/>
                      <a:pt x="31" y="15070"/>
                      <a:pt x="729" y="15070"/>
                    </a:cubicBezTo>
                    <a:lnTo>
                      <a:pt x="13156" y="15100"/>
                    </a:lnTo>
                    <a:cubicBezTo>
                      <a:pt x="13369" y="15100"/>
                      <a:pt x="13521" y="15131"/>
                      <a:pt x="13733" y="15161"/>
                    </a:cubicBezTo>
                    <a:lnTo>
                      <a:pt x="15587" y="15161"/>
                    </a:lnTo>
                    <a:cubicBezTo>
                      <a:pt x="16012" y="15131"/>
                      <a:pt x="16468" y="15070"/>
                      <a:pt x="16923" y="15070"/>
                    </a:cubicBezTo>
                    <a:lnTo>
                      <a:pt x="28408" y="15070"/>
                    </a:lnTo>
                    <a:cubicBezTo>
                      <a:pt x="29107" y="15070"/>
                      <a:pt x="29107" y="15070"/>
                      <a:pt x="29107" y="14341"/>
                    </a:cubicBezTo>
                    <a:lnTo>
                      <a:pt x="29107" y="821"/>
                    </a:lnTo>
                    <a:cubicBezTo>
                      <a:pt x="29107" y="91"/>
                      <a:pt x="29107" y="91"/>
                      <a:pt x="28408" y="91"/>
                    </a:cubicBezTo>
                    <a:lnTo>
                      <a:pt x="16164" y="61"/>
                    </a:lnTo>
                    <a:cubicBezTo>
                      <a:pt x="15951" y="61"/>
                      <a:pt x="15769" y="31"/>
                      <a:pt x="155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9"/>
              <p:cNvSpPr/>
              <p:nvPr/>
            </p:nvSpPr>
            <p:spPr>
              <a:xfrm>
                <a:off x="5649164" y="2372524"/>
                <a:ext cx="638184" cy="319452"/>
              </a:xfrm>
              <a:custGeom>
                <a:rect b="b" l="l" r="r" t="t"/>
                <a:pathLst>
                  <a:path extrusionOk="0" h="14190" w="28348">
                    <a:moveTo>
                      <a:pt x="2104" y="1337"/>
                    </a:moveTo>
                    <a:cubicBezTo>
                      <a:pt x="2201" y="1337"/>
                      <a:pt x="2309" y="1337"/>
                      <a:pt x="2431" y="1337"/>
                    </a:cubicBezTo>
                    <a:lnTo>
                      <a:pt x="26251" y="1337"/>
                    </a:lnTo>
                    <a:cubicBezTo>
                      <a:pt x="26980" y="1337"/>
                      <a:pt x="27010" y="1368"/>
                      <a:pt x="27010" y="2097"/>
                    </a:cubicBezTo>
                    <a:cubicBezTo>
                      <a:pt x="26987" y="3197"/>
                      <a:pt x="27072" y="3323"/>
                      <a:pt x="26514" y="3323"/>
                    </a:cubicBezTo>
                    <a:cubicBezTo>
                      <a:pt x="26348" y="3323"/>
                      <a:pt x="26125" y="3312"/>
                      <a:pt x="25825" y="3312"/>
                    </a:cubicBezTo>
                    <a:lnTo>
                      <a:pt x="2127" y="3312"/>
                    </a:lnTo>
                    <a:cubicBezTo>
                      <a:pt x="1307" y="3312"/>
                      <a:pt x="1307" y="3312"/>
                      <a:pt x="1307" y="2461"/>
                    </a:cubicBezTo>
                    <a:cubicBezTo>
                      <a:pt x="1307" y="1387"/>
                      <a:pt x="1157" y="1337"/>
                      <a:pt x="2104" y="1337"/>
                    </a:cubicBezTo>
                    <a:close/>
                    <a:moveTo>
                      <a:pt x="2048" y="4587"/>
                    </a:moveTo>
                    <a:cubicBezTo>
                      <a:pt x="2174" y="4587"/>
                      <a:pt x="2321" y="4588"/>
                      <a:pt x="2492" y="4588"/>
                    </a:cubicBezTo>
                    <a:lnTo>
                      <a:pt x="26220" y="4588"/>
                    </a:lnTo>
                    <a:cubicBezTo>
                      <a:pt x="26950" y="4588"/>
                      <a:pt x="26980" y="4618"/>
                      <a:pt x="26980" y="5348"/>
                    </a:cubicBezTo>
                    <a:cubicBezTo>
                      <a:pt x="26980" y="6448"/>
                      <a:pt x="27070" y="6574"/>
                      <a:pt x="26500" y="6574"/>
                    </a:cubicBezTo>
                    <a:cubicBezTo>
                      <a:pt x="26330" y="6574"/>
                      <a:pt x="26102" y="6563"/>
                      <a:pt x="25795" y="6563"/>
                    </a:cubicBezTo>
                    <a:lnTo>
                      <a:pt x="2127" y="6563"/>
                    </a:lnTo>
                    <a:cubicBezTo>
                      <a:pt x="1307" y="6563"/>
                      <a:pt x="1307" y="6563"/>
                      <a:pt x="1307" y="5773"/>
                    </a:cubicBezTo>
                    <a:cubicBezTo>
                      <a:pt x="1307" y="4656"/>
                      <a:pt x="1167" y="4587"/>
                      <a:pt x="2048" y="4587"/>
                    </a:cubicBezTo>
                    <a:close/>
                    <a:moveTo>
                      <a:pt x="2048" y="7838"/>
                    </a:moveTo>
                    <a:cubicBezTo>
                      <a:pt x="2174" y="7838"/>
                      <a:pt x="2321" y="7839"/>
                      <a:pt x="2492" y="7839"/>
                    </a:cubicBezTo>
                    <a:lnTo>
                      <a:pt x="26220" y="7839"/>
                    </a:lnTo>
                    <a:cubicBezTo>
                      <a:pt x="26950" y="7839"/>
                      <a:pt x="26980" y="7869"/>
                      <a:pt x="26980" y="8599"/>
                    </a:cubicBezTo>
                    <a:cubicBezTo>
                      <a:pt x="26980" y="9699"/>
                      <a:pt x="27070" y="9825"/>
                      <a:pt x="26500" y="9825"/>
                    </a:cubicBezTo>
                    <a:cubicBezTo>
                      <a:pt x="26330" y="9825"/>
                      <a:pt x="26102" y="9814"/>
                      <a:pt x="25795" y="9814"/>
                    </a:cubicBezTo>
                    <a:lnTo>
                      <a:pt x="2127" y="9814"/>
                    </a:lnTo>
                    <a:cubicBezTo>
                      <a:pt x="1307" y="9814"/>
                      <a:pt x="1307" y="9814"/>
                      <a:pt x="1307" y="9024"/>
                    </a:cubicBezTo>
                    <a:cubicBezTo>
                      <a:pt x="1307" y="7907"/>
                      <a:pt x="1167" y="7838"/>
                      <a:pt x="2048" y="7838"/>
                    </a:cubicBezTo>
                    <a:close/>
                    <a:moveTo>
                      <a:pt x="0" y="0"/>
                    </a:moveTo>
                    <a:lnTo>
                      <a:pt x="0" y="14189"/>
                    </a:lnTo>
                    <a:lnTo>
                      <a:pt x="28347" y="14189"/>
                    </a:lnTo>
                    <a:lnTo>
                      <a:pt x="283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9"/>
              <p:cNvSpPr/>
              <p:nvPr/>
            </p:nvSpPr>
            <p:spPr>
              <a:xfrm>
                <a:off x="5675753" y="2401926"/>
                <a:ext cx="582939" cy="45363"/>
              </a:xfrm>
              <a:custGeom>
                <a:rect b="b" l="l" r="r" t="t"/>
                <a:pathLst>
                  <a:path extrusionOk="0" h="2015" w="25894">
                    <a:moveTo>
                      <a:pt x="25434" y="426"/>
                    </a:moveTo>
                    <a:lnTo>
                      <a:pt x="25434" y="1641"/>
                    </a:lnTo>
                    <a:lnTo>
                      <a:pt x="521" y="1641"/>
                    </a:lnTo>
                    <a:lnTo>
                      <a:pt x="521" y="426"/>
                    </a:lnTo>
                    <a:close/>
                    <a:moveTo>
                      <a:pt x="959" y="0"/>
                    </a:moveTo>
                    <a:cubicBezTo>
                      <a:pt x="0" y="0"/>
                      <a:pt x="126" y="50"/>
                      <a:pt x="126" y="1155"/>
                    </a:cubicBezTo>
                    <a:cubicBezTo>
                      <a:pt x="126" y="2006"/>
                      <a:pt x="126" y="2006"/>
                      <a:pt x="976" y="2006"/>
                    </a:cubicBezTo>
                    <a:lnTo>
                      <a:pt x="24644" y="2006"/>
                    </a:lnTo>
                    <a:cubicBezTo>
                      <a:pt x="24920" y="2006"/>
                      <a:pt x="25130" y="2014"/>
                      <a:pt x="25291" y="2014"/>
                    </a:cubicBezTo>
                    <a:cubicBezTo>
                      <a:pt x="25894" y="2014"/>
                      <a:pt x="25799" y="1900"/>
                      <a:pt x="25799" y="821"/>
                    </a:cubicBezTo>
                    <a:cubicBezTo>
                      <a:pt x="25799" y="92"/>
                      <a:pt x="25769" y="62"/>
                      <a:pt x="25039" y="62"/>
                    </a:cubicBezTo>
                    <a:lnTo>
                      <a:pt x="13038" y="62"/>
                    </a:lnTo>
                    <a:lnTo>
                      <a:pt x="13038" y="1"/>
                    </a:lnTo>
                    <a:lnTo>
                      <a:pt x="1280" y="1"/>
                    </a:lnTo>
                    <a:cubicBezTo>
                      <a:pt x="1161" y="1"/>
                      <a:pt x="1055" y="0"/>
                      <a:pt x="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9"/>
              <p:cNvSpPr/>
              <p:nvPr/>
            </p:nvSpPr>
            <p:spPr>
              <a:xfrm>
                <a:off x="5675437" y="2475770"/>
                <a:ext cx="583254" cy="45205"/>
              </a:xfrm>
              <a:custGeom>
                <a:rect b="b" l="l" r="r" t="t"/>
                <a:pathLst>
                  <a:path extrusionOk="0" h="2008" w="25908">
                    <a:moveTo>
                      <a:pt x="25388" y="397"/>
                    </a:moveTo>
                    <a:lnTo>
                      <a:pt x="25388" y="1582"/>
                    </a:lnTo>
                    <a:lnTo>
                      <a:pt x="504" y="1582"/>
                    </a:lnTo>
                    <a:lnTo>
                      <a:pt x="504" y="397"/>
                    </a:lnTo>
                    <a:close/>
                    <a:moveTo>
                      <a:pt x="881" y="1"/>
                    </a:moveTo>
                    <a:cubicBezTo>
                      <a:pt x="0" y="1"/>
                      <a:pt x="140" y="70"/>
                      <a:pt x="140" y="1187"/>
                    </a:cubicBezTo>
                    <a:cubicBezTo>
                      <a:pt x="109" y="2007"/>
                      <a:pt x="140" y="2007"/>
                      <a:pt x="960" y="2007"/>
                    </a:cubicBezTo>
                    <a:lnTo>
                      <a:pt x="12992" y="2007"/>
                    </a:lnTo>
                    <a:lnTo>
                      <a:pt x="12992" y="1977"/>
                    </a:lnTo>
                    <a:lnTo>
                      <a:pt x="24658" y="1977"/>
                    </a:lnTo>
                    <a:cubicBezTo>
                      <a:pt x="24934" y="1977"/>
                      <a:pt x="25144" y="1985"/>
                      <a:pt x="25305" y="1985"/>
                    </a:cubicBezTo>
                    <a:cubicBezTo>
                      <a:pt x="25908" y="1985"/>
                      <a:pt x="25813" y="1871"/>
                      <a:pt x="25813" y="792"/>
                    </a:cubicBezTo>
                    <a:cubicBezTo>
                      <a:pt x="25813" y="32"/>
                      <a:pt x="25783" y="2"/>
                      <a:pt x="25053" y="2"/>
                    </a:cubicBezTo>
                    <a:lnTo>
                      <a:pt x="1325" y="2"/>
                    </a:lnTo>
                    <a:cubicBezTo>
                      <a:pt x="1154" y="2"/>
                      <a:pt x="1007" y="1"/>
                      <a:pt x="8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9"/>
              <p:cNvSpPr/>
              <p:nvPr/>
            </p:nvSpPr>
            <p:spPr>
              <a:xfrm>
                <a:off x="5675437" y="2548961"/>
                <a:ext cx="583254" cy="45205"/>
              </a:xfrm>
              <a:custGeom>
                <a:rect b="b" l="l" r="r" t="t"/>
                <a:pathLst>
                  <a:path extrusionOk="0" h="2008" w="25908">
                    <a:moveTo>
                      <a:pt x="25418" y="397"/>
                    </a:moveTo>
                    <a:lnTo>
                      <a:pt x="25418" y="1612"/>
                    </a:lnTo>
                    <a:lnTo>
                      <a:pt x="535" y="1612"/>
                    </a:lnTo>
                    <a:lnTo>
                      <a:pt x="504" y="397"/>
                    </a:lnTo>
                    <a:close/>
                    <a:moveTo>
                      <a:pt x="881" y="1"/>
                    </a:moveTo>
                    <a:cubicBezTo>
                      <a:pt x="0" y="1"/>
                      <a:pt x="140" y="70"/>
                      <a:pt x="140" y="1187"/>
                    </a:cubicBezTo>
                    <a:cubicBezTo>
                      <a:pt x="109" y="2007"/>
                      <a:pt x="140" y="2007"/>
                      <a:pt x="960" y="2007"/>
                    </a:cubicBezTo>
                    <a:lnTo>
                      <a:pt x="12992" y="2007"/>
                    </a:lnTo>
                    <a:lnTo>
                      <a:pt x="12992" y="1977"/>
                    </a:lnTo>
                    <a:lnTo>
                      <a:pt x="24658" y="1977"/>
                    </a:lnTo>
                    <a:cubicBezTo>
                      <a:pt x="24934" y="1977"/>
                      <a:pt x="25144" y="1985"/>
                      <a:pt x="25305" y="1985"/>
                    </a:cubicBezTo>
                    <a:cubicBezTo>
                      <a:pt x="25908" y="1985"/>
                      <a:pt x="25813" y="1871"/>
                      <a:pt x="25813" y="792"/>
                    </a:cubicBezTo>
                    <a:cubicBezTo>
                      <a:pt x="25813" y="32"/>
                      <a:pt x="25783" y="2"/>
                      <a:pt x="25053" y="2"/>
                    </a:cubicBezTo>
                    <a:lnTo>
                      <a:pt x="1325" y="2"/>
                    </a:lnTo>
                    <a:cubicBezTo>
                      <a:pt x="1154" y="2"/>
                      <a:pt x="1007" y="1"/>
                      <a:pt x="8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9"/>
              <p:cNvSpPr/>
              <p:nvPr/>
            </p:nvSpPr>
            <p:spPr>
              <a:xfrm>
                <a:off x="5687460" y="2411517"/>
                <a:ext cx="560224" cy="26700"/>
              </a:xfrm>
              <a:custGeom>
                <a:rect b="b" l="l" r="r" t="t"/>
                <a:pathLst>
                  <a:path extrusionOk="0" h="1186" w="24885">
                    <a:moveTo>
                      <a:pt x="1" y="0"/>
                    </a:moveTo>
                    <a:lnTo>
                      <a:pt x="1" y="1185"/>
                    </a:lnTo>
                    <a:lnTo>
                      <a:pt x="24884" y="1185"/>
                    </a:lnTo>
                    <a:lnTo>
                      <a:pt x="248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9"/>
              <p:cNvSpPr/>
              <p:nvPr/>
            </p:nvSpPr>
            <p:spPr>
              <a:xfrm>
                <a:off x="5687460" y="2484708"/>
                <a:ext cx="560224" cy="26677"/>
              </a:xfrm>
              <a:custGeom>
                <a:rect b="b" l="l" r="r" t="t"/>
                <a:pathLst>
                  <a:path extrusionOk="0" h="1185" w="24885">
                    <a:moveTo>
                      <a:pt x="1" y="0"/>
                    </a:moveTo>
                    <a:lnTo>
                      <a:pt x="1" y="1185"/>
                    </a:lnTo>
                    <a:lnTo>
                      <a:pt x="24884" y="1185"/>
                    </a:lnTo>
                    <a:lnTo>
                      <a:pt x="24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9"/>
              <p:cNvSpPr/>
              <p:nvPr/>
            </p:nvSpPr>
            <p:spPr>
              <a:xfrm>
                <a:off x="5687460" y="2557899"/>
                <a:ext cx="560224" cy="27375"/>
              </a:xfrm>
              <a:custGeom>
                <a:rect b="b" l="l" r="r" t="t"/>
                <a:pathLst>
                  <a:path extrusionOk="0" h="1216" w="24885">
                    <a:moveTo>
                      <a:pt x="1" y="0"/>
                    </a:moveTo>
                    <a:lnTo>
                      <a:pt x="1" y="1215"/>
                    </a:lnTo>
                    <a:lnTo>
                      <a:pt x="24884" y="1215"/>
                    </a:lnTo>
                    <a:lnTo>
                      <a:pt x="248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9"/>
              <p:cNvSpPr/>
              <p:nvPr/>
            </p:nvSpPr>
            <p:spPr>
              <a:xfrm>
                <a:off x="5649840" y="2372524"/>
                <a:ext cx="638184" cy="318754"/>
              </a:xfrm>
              <a:custGeom>
                <a:rect b="b" l="l" r="r" t="t"/>
                <a:pathLst>
                  <a:path extrusionOk="0" h="14159" w="28348">
                    <a:moveTo>
                      <a:pt x="24519" y="0"/>
                    </a:moveTo>
                    <a:cubicBezTo>
                      <a:pt x="24519" y="456"/>
                      <a:pt x="24459" y="912"/>
                      <a:pt x="24398" y="1368"/>
                    </a:cubicBezTo>
                    <a:lnTo>
                      <a:pt x="26190" y="1368"/>
                    </a:lnTo>
                    <a:cubicBezTo>
                      <a:pt x="26920" y="1368"/>
                      <a:pt x="26950" y="1398"/>
                      <a:pt x="26950" y="2127"/>
                    </a:cubicBezTo>
                    <a:cubicBezTo>
                      <a:pt x="26950" y="3206"/>
                      <a:pt x="27045" y="3320"/>
                      <a:pt x="26442" y="3320"/>
                    </a:cubicBezTo>
                    <a:cubicBezTo>
                      <a:pt x="26281" y="3320"/>
                      <a:pt x="26071" y="3312"/>
                      <a:pt x="25795" y="3312"/>
                    </a:cubicBezTo>
                    <a:lnTo>
                      <a:pt x="23912" y="3312"/>
                    </a:lnTo>
                    <a:cubicBezTo>
                      <a:pt x="23760" y="3737"/>
                      <a:pt x="23608" y="4193"/>
                      <a:pt x="23395" y="4588"/>
                    </a:cubicBezTo>
                    <a:lnTo>
                      <a:pt x="26221" y="4588"/>
                    </a:lnTo>
                    <a:cubicBezTo>
                      <a:pt x="26950" y="4588"/>
                      <a:pt x="26980" y="4618"/>
                      <a:pt x="26980" y="5348"/>
                    </a:cubicBezTo>
                    <a:cubicBezTo>
                      <a:pt x="26980" y="6419"/>
                      <a:pt x="27070" y="6544"/>
                      <a:pt x="26509" y="6544"/>
                    </a:cubicBezTo>
                    <a:cubicBezTo>
                      <a:pt x="26338" y="6544"/>
                      <a:pt x="26107" y="6533"/>
                      <a:pt x="25795" y="6533"/>
                    </a:cubicBezTo>
                    <a:lnTo>
                      <a:pt x="22241" y="6533"/>
                    </a:lnTo>
                    <a:cubicBezTo>
                      <a:pt x="21907" y="6988"/>
                      <a:pt x="21542" y="7414"/>
                      <a:pt x="21147" y="7809"/>
                    </a:cubicBezTo>
                    <a:lnTo>
                      <a:pt x="26221" y="7809"/>
                    </a:lnTo>
                    <a:cubicBezTo>
                      <a:pt x="26950" y="7809"/>
                      <a:pt x="26980" y="7839"/>
                      <a:pt x="26980" y="8599"/>
                    </a:cubicBezTo>
                    <a:cubicBezTo>
                      <a:pt x="26980" y="9678"/>
                      <a:pt x="27075" y="9792"/>
                      <a:pt x="26472" y="9792"/>
                    </a:cubicBezTo>
                    <a:cubicBezTo>
                      <a:pt x="26311" y="9792"/>
                      <a:pt x="26101" y="9784"/>
                      <a:pt x="25826" y="9784"/>
                    </a:cubicBezTo>
                    <a:lnTo>
                      <a:pt x="18625" y="9784"/>
                    </a:lnTo>
                    <a:cubicBezTo>
                      <a:pt x="17623" y="10391"/>
                      <a:pt x="16559" y="10817"/>
                      <a:pt x="15405" y="11090"/>
                    </a:cubicBezTo>
                    <a:cubicBezTo>
                      <a:pt x="13521" y="11569"/>
                      <a:pt x="11608" y="11710"/>
                      <a:pt x="9679" y="11710"/>
                    </a:cubicBezTo>
                    <a:cubicBezTo>
                      <a:pt x="6941" y="11710"/>
                      <a:pt x="4173" y="11427"/>
                      <a:pt x="1414" y="11427"/>
                    </a:cubicBezTo>
                    <a:cubicBezTo>
                      <a:pt x="943" y="11427"/>
                      <a:pt x="471" y="11435"/>
                      <a:pt x="1" y="11455"/>
                    </a:cubicBezTo>
                    <a:lnTo>
                      <a:pt x="1" y="14159"/>
                    </a:lnTo>
                    <a:lnTo>
                      <a:pt x="28348" y="14159"/>
                    </a:lnTo>
                    <a:lnTo>
                      <a:pt x="28348" y="0"/>
                    </a:lnTo>
                    <a:close/>
                  </a:path>
                </a:pathLst>
              </a:custGeom>
              <a:solidFill>
                <a:srgbClr val="E2E2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29"/>
            <p:cNvGrpSpPr/>
            <p:nvPr/>
          </p:nvGrpSpPr>
          <p:grpSpPr>
            <a:xfrm>
              <a:off x="5640272" y="3389657"/>
              <a:ext cx="655271" cy="341335"/>
              <a:chOff x="5640272" y="2361582"/>
              <a:chExt cx="655271" cy="341335"/>
            </a:xfrm>
          </p:grpSpPr>
          <p:sp>
            <p:nvSpPr>
              <p:cNvPr id="538" name="Google Shape;538;p29"/>
              <p:cNvSpPr/>
              <p:nvPr/>
            </p:nvSpPr>
            <p:spPr>
              <a:xfrm>
                <a:off x="5640272" y="2361582"/>
                <a:ext cx="655271" cy="341335"/>
              </a:xfrm>
              <a:custGeom>
                <a:rect b="b" l="l" r="r" t="t"/>
                <a:pathLst>
                  <a:path extrusionOk="0" h="15162" w="29107">
                    <a:moveTo>
                      <a:pt x="28742" y="486"/>
                    </a:moveTo>
                    <a:lnTo>
                      <a:pt x="28742" y="14675"/>
                    </a:lnTo>
                    <a:lnTo>
                      <a:pt x="395" y="14675"/>
                    </a:lnTo>
                    <a:lnTo>
                      <a:pt x="395" y="486"/>
                    </a:lnTo>
                    <a:close/>
                    <a:moveTo>
                      <a:pt x="13521" y="0"/>
                    </a:moveTo>
                    <a:cubicBezTo>
                      <a:pt x="13095" y="31"/>
                      <a:pt x="12639" y="91"/>
                      <a:pt x="12214" y="91"/>
                    </a:cubicBezTo>
                    <a:lnTo>
                      <a:pt x="729" y="91"/>
                    </a:lnTo>
                    <a:cubicBezTo>
                      <a:pt x="0" y="91"/>
                      <a:pt x="0" y="91"/>
                      <a:pt x="0" y="790"/>
                    </a:cubicBezTo>
                    <a:lnTo>
                      <a:pt x="0" y="14371"/>
                    </a:lnTo>
                    <a:cubicBezTo>
                      <a:pt x="0" y="15070"/>
                      <a:pt x="31" y="15070"/>
                      <a:pt x="729" y="15070"/>
                    </a:cubicBezTo>
                    <a:lnTo>
                      <a:pt x="13156" y="15100"/>
                    </a:lnTo>
                    <a:cubicBezTo>
                      <a:pt x="13369" y="15100"/>
                      <a:pt x="13521" y="15131"/>
                      <a:pt x="13733" y="15161"/>
                    </a:cubicBezTo>
                    <a:lnTo>
                      <a:pt x="15587" y="15161"/>
                    </a:lnTo>
                    <a:cubicBezTo>
                      <a:pt x="16012" y="15131"/>
                      <a:pt x="16468" y="15070"/>
                      <a:pt x="16923" y="15070"/>
                    </a:cubicBezTo>
                    <a:lnTo>
                      <a:pt x="28408" y="15070"/>
                    </a:lnTo>
                    <a:cubicBezTo>
                      <a:pt x="29107" y="15070"/>
                      <a:pt x="29107" y="15070"/>
                      <a:pt x="29107" y="14341"/>
                    </a:cubicBezTo>
                    <a:lnTo>
                      <a:pt x="29107" y="821"/>
                    </a:lnTo>
                    <a:cubicBezTo>
                      <a:pt x="29107" y="91"/>
                      <a:pt x="29107" y="91"/>
                      <a:pt x="28408" y="91"/>
                    </a:cubicBezTo>
                    <a:lnTo>
                      <a:pt x="16164" y="61"/>
                    </a:lnTo>
                    <a:cubicBezTo>
                      <a:pt x="15951" y="61"/>
                      <a:pt x="15769" y="31"/>
                      <a:pt x="155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9"/>
              <p:cNvSpPr/>
              <p:nvPr/>
            </p:nvSpPr>
            <p:spPr>
              <a:xfrm>
                <a:off x="5649164" y="2372524"/>
                <a:ext cx="638184" cy="319452"/>
              </a:xfrm>
              <a:custGeom>
                <a:rect b="b" l="l" r="r" t="t"/>
                <a:pathLst>
                  <a:path extrusionOk="0" h="14190" w="28348">
                    <a:moveTo>
                      <a:pt x="2104" y="1337"/>
                    </a:moveTo>
                    <a:cubicBezTo>
                      <a:pt x="2201" y="1337"/>
                      <a:pt x="2309" y="1337"/>
                      <a:pt x="2431" y="1337"/>
                    </a:cubicBezTo>
                    <a:lnTo>
                      <a:pt x="26251" y="1337"/>
                    </a:lnTo>
                    <a:cubicBezTo>
                      <a:pt x="26980" y="1337"/>
                      <a:pt x="27010" y="1368"/>
                      <a:pt x="27010" y="2097"/>
                    </a:cubicBezTo>
                    <a:cubicBezTo>
                      <a:pt x="26987" y="3197"/>
                      <a:pt x="27072" y="3323"/>
                      <a:pt x="26514" y="3323"/>
                    </a:cubicBezTo>
                    <a:cubicBezTo>
                      <a:pt x="26348" y="3323"/>
                      <a:pt x="26125" y="3312"/>
                      <a:pt x="25825" y="3312"/>
                    </a:cubicBezTo>
                    <a:lnTo>
                      <a:pt x="2127" y="3312"/>
                    </a:lnTo>
                    <a:cubicBezTo>
                      <a:pt x="1307" y="3312"/>
                      <a:pt x="1307" y="3312"/>
                      <a:pt x="1307" y="2461"/>
                    </a:cubicBezTo>
                    <a:cubicBezTo>
                      <a:pt x="1307" y="1387"/>
                      <a:pt x="1157" y="1337"/>
                      <a:pt x="2104" y="1337"/>
                    </a:cubicBezTo>
                    <a:close/>
                    <a:moveTo>
                      <a:pt x="2048" y="4587"/>
                    </a:moveTo>
                    <a:cubicBezTo>
                      <a:pt x="2174" y="4587"/>
                      <a:pt x="2321" y="4588"/>
                      <a:pt x="2492" y="4588"/>
                    </a:cubicBezTo>
                    <a:lnTo>
                      <a:pt x="26220" y="4588"/>
                    </a:lnTo>
                    <a:cubicBezTo>
                      <a:pt x="26950" y="4588"/>
                      <a:pt x="26980" y="4618"/>
                      <a:pt x="26980" y="5348"/>
                    </a:cubicBezTo>
                    <a:cubicBezTo>
                      <a:pt x="26980" y="6448"/>
                      <a:pt x="27070" y="6574"/>
                      <a:pt x="26500" y="6574"/>
                    </a:cubicBezTo>
                    <a:cubicBezTo>
                      <a:pt x="26330" y="6574"/>
                      <a:pt x="26102" y="6563"/>
                      <a:pt x="25795" y="6563"/>
                    </a:cubicBezTo>
                    <a:lnTo>
                      <a:pt x="2127" y="6563"/>
                    </a:lnTo>
                    <a:cubicBezTo>
                      <a:pt x="1307" y="6563"/>
                      <a:pt x="1307" y="6563"/>
                      <a:pt x="1307" y="5773"/>
                    </a:cubicBezTo>
                    <a:cubicBezTo>
                      <a:pt x="1307" y="4656"/>
                      <a:pt x="1167" y="4587"/>
                      <a:pt x="2048" y="4587"/>
                    </a:cubicBezTo>
                    <a:close/>
                    <a:moveTo>
                      <a:pt x="2048" y="7838"/>
                    </a:moveTo>
                    <a:cubicBezTo>
                      <a:pt x="2174" y="7838"/>
                      <a:pt x="2321" y="7839"/>
                      <a:pt x="2492" y="7839"/>
                    </a:cubicBezTo>
                    <a:lnTo>
                      <a:pt x="26220" y="7839"/>
                    </a:lnTo>
                    <a:cubicBezTo>
                      <a:pt x="26950" y="7839"/>
                      <a:pt x="26980" y="7869"/>
                      <a:pt x="26980" y="8599"/>
                    </a:cubicBezTo>
                    <a:cubicBezTo>
                      <a:pt x="26980" y="9699"/>
                      <a:pt x="27070" y="9825"/>
                      <a:pt x="26500" y="9825"/>
                    </a:cubicBezTo>
                    <a:cubicBezTo>
                      <a:pt x="26330" y="9825"/>
                      <a:pt x="26102" y="9814"/>
                      <a:pt x="25795" y="9814"/>
                    </a:cubicBezTo>
                    <a:lnTo>
                      <a:pt x="2127" y="9814"/>
                    </a:lnTo>
                    <a:cubicBezTo>
                      <a:pt x="1307" y="9814"/>
                      <a:pt x="1307" y="9814"/>
                      <a:pt x="1307" y="9024"/>
                    </a:cubicBezTo>
                    <a:cubicBezTo>
                      <a:pt x="1307" y="7907"/>
                      <a:pt x="1167" y="7838"/>
                      <a:pt x="2048" y="7838"/>
                    </a:cubicBezTo>
                    <a:close/>
                    <a:moveTo>
                      <a:pt x="0" y="0"/>
                    </a:moveTo>
                    <a:lnTo>
                      <a:pt x="0" y="14189"/>
                    </a:lnTo>
                    <a:lnTo>
                      <a:pt x="28347" y="14189"/>
                    </a:lnTo>
                    <a:lnTo>
                      <a:pt x="283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9"/>
              <p:cNvSpPr/>
              <p:nvPr/>
            </p:nvSpPr>
            <p:spPr>
              <a:xfrm>
                <a:off x="5675753" y="2401926"/>
                <a:ext cx="582939" cy="45363"/>
              </a:xfrm>
              <a:custGeom>
                <a:rect b="b" l="l" r="r" t="t"/>
                <a:pathLst>
                  <a:path extrusionOk="0" h="2015" w="25894">
                    <a:moveTo>
                      <a:pt x="25434" y="426"/>
                    </a:moveTo>
                    <a:lnTo>
                      <a:pt x="25434" y="1641"/>
                    </a:lnTo>
                    <a:lnTo>
                      <a:pt x="521" y="1641"/>
                    </a:lnTo>
                    <a:lnTo>
                      <a:pt x="521" y="426"/>
                    </a:lnTo>
                    <a:close/>
                    <a:moveTo>
                      <a:pt x="959" y="0"/>
                    </a:moveTo>
                    <a:cubicBezTo>
                      <a:pt x="0" y="0"/>
                      <a:pt x="126" y="50"/>
                      <a:pt x="126" y="1155"/>
                    </a:cubicBezTo>
                    <a:cubicBezTo>
                      <a:pt x="126" y="2006"/>
                      <a:pt x="126" y="2006"/>
                      <a:pt x="976" y="2006"/>
                    </a:cubicBezTo>
                    <a:lnTo>
                      <a:pt x="24644" y="2006"/>
                    </a:lnTo>
                    <a:cubicBezTo>
                      <a:pt x="24920" y="2006"/>
                      <a:pt x="25130" y="2014"/>
                      <a:pt x="25291" y="2014"/>
                    </a:cubicBezTo>
                    <a:cubicBezTo>
                      <a:pt x="25894" y="2014"/>
                      <a:pt x="25799" y="1900"/>
                      <a:pt x="25799" y="821"/>
                    </a:cubicBezTo>
                    <a:cubicBezTo>
                      <a:pt x="25799" y="92"/>
                      <a:pt x="25769" y="62"/>
                      <a:pt x="25039" y="62"/>
                    </a:cubicBezTo>
                    <a:lnTo>
                      <a:pt x="13038" y="62"/>
                    </a:lnTo>
                    <a:lnTo>
                      <a:pt x="13038" y="1"/>
                    </a:lnTo>
                    <a:lnTo>
                      <a:pt x="1280" y="1"/>
                    </a:lnTo>
                    <a:cubicBezTo>
                      <a:pt x="1161" y="1"/>
                      <a:pt x="1055" y="0"/>
                      <a:pt x="9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9"/>
              <p:cNvSpPr/>
              <p:nvPr/>
            </p:nvSpPr>
            <p:spPr>
              <a:xfrm>
                <a:off x="5675437" y="2475770"/>
                <a:ext cx="583254" cy="45205"/>
              </a:xfrm>
              <a:custGeom>
                <a:rect b="b" l="l" r="r" t="t"/>
                <a:pathLst>
                  <a:path extrusionOk="0" h="2008" w="25908">
                    <a:moveTo>
                      <a:pt x="25388" y="397"/>
                    </a:moveTo>
                    <a:lnTo>
                      <a:pt x="25388" y="1582"/>
                    </a:lnTo>
                    <a:lnTo>
                      <a:pt x="504" y="1582"/>
                    </a:lnTo>
                    <a:lnTo>
                      <a:pt x="504" y="397"/>
                    </a:lnTo>
                    <a:close/>
                    <a:moveTo>
                      <a:pt x="881" y="1"/>
                    </a:moveTo>
                    <a:cubicBezTo>
                      <a:pt x="0" y="1"/>
                      <a:pt x="140" y="70"/>
                      <a:pt x="140" y="1187"/>
                    </a:cubicBezTo>
                    <a:cubicBezTo>
                      <a:pt x="109" y="2007"/>
                      <a:pt x="140" y="2007"/>
                      <a:pt x="960" y="2007"/>
                    </a:cubicBezTo>
                    <a:lnTo>
                      <a:pt x="12992" y="2007"/>
                    </a:lnTo>
                    <a:lnTo>
                      <a:pt x="12992" y="1977"/>
                    </a:lnTo>
                    <a:lnTo>
                      <a:pt x="24658" y="1977"/>
                    </a:lnTo>
                    <a:cubicBezTo>
                      <a:pt x="24934" y="1977"/>
                      <a:pt x="25144" y="1985"/>
                      <a:pt x="25305" y="1985"/>
                    </a:cubicBezTo>
                    <a:cubicBezTo>
                      <a:pt x="25908" y="1985"/>
                      <a:pt x="25813" y="1871"/>
                      <a:pt x="25813" y="792"/>
                    </a:cubicBezTo>
                    <a:cubicBezTo>
                      <a:pt x="25813" y="32"/>
                      <a:pt x="25783" y="2"/>
                      <a:pt x="25053" y="2"/>
                    </a:cubicBezTo>
                    <a:lnTo>
                      <a:pt x="1325" y="2"/>
                    </a:lnTo>
                    <a:cubicBezTo>
                      <a:pt x="1154" y="2"/>
                      <a:pt x="1007" y="1"/>
                      <a:pt x="8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9"/>
              <p:cNvSpPr/>
              <p:nvPr/>
            </p:nvSpPr>
            <p:spPr>
              <a:xfrm>
                <a:off x="5675437" y="2548961"/>
                <a:ext cx="583254" cy="45205"/>
              </a:xfrm>
              <a:custGeom>
                <a:rect b="b" l="l" r="r" t="t"/>
                <a:pathLst>
                  <a:path extrusionOk="0" h="2008" w="25908">
                    <a:moveTo>
                      <a:pt x="25418" y="397"/>
                    </a:moveTo>
                    <a:lnTo>
                      <a:pt x="25418" y="1612"/>
                    </a:lnTo>
                    <a:lnTo>
                      <a:pt x="535" y="1612"/>
                    </a:lnTo>
                    <a:lnTo>
                      <a:pt x="504" y="397"/>
                    </a:lnTo>
                    <a:close/>
                    <a:moveTo>
                      <a:pt x="881" y="1"/>
                    </a:moveTo>
                    <a:cubicBezTo>
                      <a:pt x="0" y="1"/>
                      <a:pt x="140" y="70"/>
                      <a:pt x="140" y="1187"/>
                    </a:cubicBezTo>
                    <a:cubicBezTo>
                      <a:pt x="109" y="2007"/>
                      <a:pt x="140" y="2007"/>
                      <a:pt x="960" y="2007"/>
                    </a:cubicBezTo>
                    <a:lnTo>
                      <a:pt x="12992" y="2007"/>
                    </a:lnTo>
                    <a:lnTo>
                      <a:pt x="12992" y="1977"/>
                    </a:lnTo>
                    <a:lnTo>
                      <a:pt x="24658" y="1977"/>
                    </a:lnTo>
                    <a:cubicBezTo>
                      <a:pt x="24934" y="1977"/>
                      <a:pt x="25144" y="1985"/>
                      <a:pt x="25305" y="1985"/>
                    </a:cubicBezTo>
                    <a:cubicBezTo>
                      <a:pt x="25908" y="1985"/>
                      <a:pt x="25813" y="1871"/>
                      <a:pt x="25813" y="792"/>
                    </a:cubicBezTo>
                    <a:cubicBezTo>
                      <a:pt x="25813" y="32"/>
                      <a:pt x="25783" y="2"/>
                      <a:pt x="25053" y="2"/>
                    </a:cubicBezTo>
                    <a:lnTo>
                      <a:pt x="1325" y="2"/>
                    </a:lnTo>
                    <a:cubicBezTo>
                      <a:pt x="1154" y="2"/>
                      <a:pt x="1007" y="1"/>
                      <a:pt x="8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9"/>
              <p:cNvSpPr/>
              <p:nvPr/>
            </p:nvSpPr>
            <p:spPr>
              <a:xfrm>
                <a:off x="5687460" y="2411517"/>
                <a:ext cx="560224" cy="26700"/>
              </a:xfrm>
              <a:custGeom>
                <a:rect b="b" l="l" r="r" t="t"/>
                <a:pathLst>
                  <a:path extrusionOk="0" h="1186" w="24885">
                    <a:moveTo>
                      <a:pt x="1" y="0"/>
                    </a:moveTo>
                    <a:lnTo>
                      <a:pt x="1" y="1185"/>
                    </a:lnTo>
                    <a:lnTo>
                      <a:pt x="24884" y="1185"/>
                    </a:lnTo>
                    <a:lnTo>
                      <a:pt x="248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9"/>
              <p:cNvSpPr/>
              <p:nvPr/>
            </p:nvSpPr>
            <p:spPr>
              <a:xfrm>
                <a:off x="5687460" y="2484708"/>
                <a:ext cx="560224" cy="26677"/>
              </a:xfrm>
              <a:custGeom>
                <a:rect b="b" l="l" r="r" t="t"/>
                <a:pathLst>
                  <a:path extrusionOk="0" h="1185" w="24885">
                    <a:moveTo>
                      <a:pt x="1" y="0"/>
                    </a:moveTo>
                    <a:lnTo>
                      <a:pt x="1" y="1185"/>
                    </a:lnTo>
                    <a:lnTo>
                      <a:pt x="24884" y="1185"/>
                    </a:lnTo>
                    <a:lnTo>
                      <a:pt x="24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9"/>
              <p:cNvSpPr/>
              <p:nvPr/>
            </p:nvSpPr>
            <p:spPr>
              <a:xfrm>
                <a:off x="5687460" y="2557899"/>
                <a:ext cx="560224" cy="27375"/>
              </a:xfrm>
              <a:custGeom>
                <a:rect b="b" l="l" r="r" t="t"/>
                <a:pathLst>
                  <a:path extrusionOk="0" h="1216" w="24885">
                    <a:moveTo>
                      <a:pt x="1" y="0"/>
                    </a:moveTo>
                    <a:lnTo>
                      <a:pt x="1" y="1215"/>
                    </a:lnTo>
                    <a:lnTo>
                      <a:pt x="24884" y="1215"/>
                    </a:lnTo>
                    <a:lnTo>
                      <a:pt x="248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9"/>
              <p:cNvSpPr/>
              <p:nvPr/>
            </p:nvSpPr>
            <p:spPr>
              <a:xfrm>
                <a:off x="5649840" y="2372524"/>
                <a:ext cx="638184" cy="318754"/>
              </a:xfrm>
              <a:custGeom>
                <a:rect b="b" l="l" r="r" t="t"/>
                <a:pathLst>
                  <a:path extrusionOk="0" h="14159" w="28348">
                    <a:moveTo>
                      <a:pt x="24519" y="0"/>
                    </a:moveTo>
                    <a:cubicBezTo>
                      <a:pt x="24519" y="456"/>
                      <a:pt x="24459" y="912"/>
                      <a:pt x="24398" y="1368"/>
                    </a:cubicBezTo>
                    <a:lnTo>
                      <a:pt x="26190" y="1368"/>
                    </a:lnTo>
                    <a:cubicBezTo>
                      <a:pt x="26920" y="1368"/>
                      <a:pt x="26950" y="1398"/>
                      <a:pt x="26950" y="2127"/>
                    </a:cubicBezTo>
                    <a:cubicBezTo>
                      <a:pt x="26950" y="3206"/>
                      <a:pt x="27045" y="3320"/>
                      <a:pt x="26442" y="3320"/>
                    </a:cubicBezTo>
                    <a:cubicBezTo>
                      <a:pt x="26281" y="3320"/>
                      <a:pt x="26071" y="3312"/>
                      <a:pt x="25795" y="3312"/>
                    </a:cubicBezTo>
                    <a:lnTo>
                      <a:pt x="23912" y="3312"/>
                    </a:lnTo>
                    <a:cubicBezTo>
                      <a:pt x="23760" y="3737"/>
                      <a:pt x="23608" y="4193"/>
                      <a:pt x="23395" y="4588"/>
                    </a:cubicBezTo>
                    <a:lnTo>
                      <a:pt x="26221" y="4588"/>
                    </a:lnTo>
                    <a:cubicBezTo>
                      <a:pt x="26950" y="4588"/>
                      <a:pt x="26980" y="4618"/>
                      <a:pt x="26980" y="5348"/>
                    </a:cubicBezTo>
                    <a:cubicBezTo>
                      <a:pt x="26980" y="6419"/>
                      <a:pt x="27070" y="6544"/>
                      <a:pt x="26509" y="6544"/>
                    </a:cubicBezTo>
                    <a:cubicBezTo>
                      <a:pt x="26338" y="6544"/>
                      <a:pt x="26107" y="6533"/>
                      <a:pt x="25795" y="6533"/>
                    </a:cubicBezTo>
                    <a:lnTo>
                      <a:pt x="22241" y="6533"/>
                    </a:lnTo>
                    <a:cubicBezTo>
                      <a:pt x="21907" y="6988"/>
                      <a:pt x="21542" y="7414"/>
                      <a:pt x="21147" y="7809"/>
                    </a:cubicBezTo>
                    <a:lnTo>
                      <a:pt x="26221" y="7809"/>
                    </a:lnTo>
                    <a:cubicBezTo>
                      <a:pt x="26950" y="7809"/>
                      <a:pt x="26980" y="7839"/>
                      <a:pt x="26980" y="8599"/>
                    </a:cubicBezTo>
                    <a:cubicBezTo>
                      <a:pt x="26980" y="9678"/>
                      <a:pt x="27075" y="9792"/>
                      <a:pt x="26472" y="9792"/>
                    </a:cubicBezTo>
                    <a:cubicBezTo>
                      <a:pt x="26311" y="9792"/>
                      <a:pt x="26101" y="9784"/>
                      <a:pt x="25826" y="9784"/>
                    </a:cubicBezTo>
                    <a:lnTo>
                      <a:pt x="18625" y="9784"/>
                    </a:lnTo>
                    <a:cubicBezTo>
                      <a:pt x="17623" y="10391"/>
                      <a:pt x="16559" y="10817"/>
                      <a:pt x="15405" y="11090"/>
                    </a:cubicBezTo>
                    <a:cubicBezTo>
                      <a:pt x="13521" y="11569"/>
                      <a:pt x="11608" y="11710"/>
                      <a:pt x="9679" y="11710"/>
                    </a:cubicBezTo>
                    <a:cubicBezTo>
                      <a:pt x="6941" y="11710"/>
                      <a:pt x="4173" y="11427"/>
                      <a:pt x="1414" y="11427"/>
                    </a:cubicBezTo>
                    <a:cubicBezTo>
                      <a:pt x="943" y="11427"/>
                      <a:pt x="471" y="11435"/>
                      <a:pt x="1" y="11455"/>
                    </a:cubicBezTo>
                    <a:lnTo>
                      <a:pt x="1" y="14159"/>
                    </a:lnTo>
                    <a:lnTo>
                      <a:pt x="28348" y="14159"/>
                    </a:lnTo>
                    <a:lnTo>
                      <a:pt x="28348" y="0"/>
                    </a:lnTo>
                    <a:close/>
                  </a:path>
                </a:pathLst>
              </a:custGeom>
              <a:solidFill>
                <a:srgbClr val="E2E2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29"/>
            <p:cNvGrpSpPr/>
            <p:nvPr/>
          </p:nvGrpSpPr>
          <p:grpSpPr>
            <a:xfrm>
              <a:off x="4255723" y="2918401"/>
              <a:ext cx="1944177" cy="2285964"/>
              <a:chOff x="-2229275" y="1882125"/>
              <a:chExt cx="1548775" cy="1821050"/>
            </a:xfrm>
          </p:grpSpPr>
          <p:sp>
            <p:nvSpPr>
              <p:cNvPr id="548" name="Google Shape;548;p29"/>
              <p:cNvSpPr/>
              <p:nvPr/>
            </p:nvSpPr>
            <p:spPr>
              <a:xfrm>
                <a:off x="-1741175" y="2124625"/>
                <a:ext cx="860925" cy="776725"/>
              </a:xfrm>
              <a:custGeom>
                <a:rect b="b" l="l" r="r" t="t"/>
                <a:pathLst>
                  <a:path extrusionOk="0" h="31069" w="34437">
                    <a:moveTo>
                      <a:pt x="15065" y="816"/>
                    </a:moveTo>
                    <a:cubicBezTo>
                      <a:pt x="15730" y="816"/>
                      <a:pt x="16400" y="904"/>
                      <a:pt x="17057" y="1083"/>
                    </a:cubicBezTo>
                    <a:cubicBezTo>
                      <a:pt x="17513" y="1204"/>
                      <a:pt x="17908" y="1447"/>
                      <a:pt x="18212" y="1812"/>
                    </a:cubicBezTo>
                    <a:cubicBezTo>
                      <a:pt x="18971" y="2572"/>
                      <a:pt x="18607" y="3848"/>
                      <a:pt x="17574" y="4151"/>
                    </a:cubicBezTo>
                    <a:cubicBezTo>
                      <a:pt x="17209" y="4243"/>
                      <a:pt x="16844" y="4303"/>
                      <a:pt x="16480" y="4334"/>
                    </a:cubicBezTo>
                    <a:cubicBezTo>
                      <a:pt x="15204" y="4486"/>
                      <a:pt x="13958" y="4668"/>
                      <a:pt x="12682" y="4820"/>
                    </a:cubicBezTo>
                    <a:cubicBezTo>
                      <a:pt x="12296" y="4893"/>
                      <a:pt x="11909" y="4934"/>
                      <a:pt x="11523" y="4934"/>
                    </a:cubicBezTo>
                    <a:cubicBezTo>
                      <a:pt x="11271" y="4934"/>
                      <a:pt x="11020" y="4917"/>
                      <a:pt x="10768" y="4881"/>
                    </a:cubicBezTo>
                    <a:cubicBezTo>
                      <a:pt x="9704" y="4668"/>
                      <a:pt x="9431" y="3817"/>
                      <a:pt x="10039" y="2936"/>
                    </a:cubicBezTo>
                    <a:cubicBezTo>
                      <a:pt x="10008" y="2906"/>
                      <a:pt x="10008" y="2875"/>
                      <a:pt x="9978" y="2815"/>
                    </a:cubicBezTo>
                    <a:cubicBezTo>
                      <a:pt x="10525" y="2359"/>
                      <a:pt x="11102" y="1964"/>
                      <a:pt x="11740" y="1599"/>
                    </a:cubicBezTo>
                    <a:cubicBezTo>
                      <a:pt x="12779" y="1080"/>
                      <a:pt x="13916" y="816"/>
                      <a:pt x="15065" y="816"/>
                    </a:cubicBezTo>
                    <a:close/>
                    <a:moveTo>
                      <a:pt x="16194" y="1"/>
                    </a:moveTo>
                    <a:cubicBezTo>
                      <a:pt x="7757" y="1"/>
                      <a:pt x="1" y="7052"/>
                      <a:pt x="681" y="16639"/>
                    </a:cubicBezTo>
                    <a:cubicBezTo>
                      <a:pt x="1278" y="25167"/>
                      <a:pt x="8432" y="31069"/>
                      <a:pt x="16182" y="31069"/>
                    </a:cubicBezTo>
                    <a:cubicBezTo>
                      <a:pt x="18676" y="31069"/>
                      <a:pt x="21231" y="30457"/>
                      <a:pt x="23650" y="29126"/>
                    </a:cubicBezTo>
                    <a:cubicBezTo>
                      <a:pt x="33555" y="23627"/>
                      <a:pt x="34436" y="9711"/>
                      <a:pt x="25321" y="3027"/>
                    </a:cubicBezTo>
                    <a:cubicBezTo>
                      <a:pt x="25109" y="2875"/>
                      <a:pt x="24926" y="2754"/>
                      <a:pt x="24744" y="2632"/>
                    </a:cubicBezTo>
                    <a:cubicBezTo>
                      <a:pt x="22019" y="818"/>
                      <a:pt x="19067" y="1"/>
                      <a:pt x="16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9"/>
              <p:cNvSpPr/>
              <p:nvPr/>
            </p:nvSpPr>
            <p:spPr>
              <a:xfrm>
                <a:off x="-1505400" y="2145200"/>
                <a:ext cx="238525" cy="102775"/>
              </a:xfrm>
              <a:custGeom>
                <a:rect b="b" l="l" r="r" t="t"/>
                <a:pathLst>
                  <a:path extrusionOk="0" h="4111" w="9541">
                    <a:moveTo>
                      <a:pt x="5676" y="1"/>
                    </a:moveTo>
                    <a:cubicBezTo>
                      <a:pt x="4512" y="1"/>
                      <a:pt x="3361" y="270"/>
                      <a:pt x="2309" y="776"/>
                    </a:cubicBezTo>
                    <a:cubicBezTo>
                      <a:pt x="1701" y="1141"/>
                      <a:pt x="1094" y="1536"/>
                      <a:pt x="547" y="2022"/>
                    </a:cubicBezTo>
                    <a:cubicBezTo>
                      <a:pt x="577" y="2052"/>
                      <a:pt x="608" y="2083"/>
                      <a:pt x="608" y="2113"/>
                    </a:cubicBezTo>
                    <a:cubicBezTo>
                      <a:pt x="0" y="3025"/>
                      <a:pt x="273" y="3875"/>
                      <a:pt x="1337" y="4058"/>
                    </a:cubicBezTo>
                    <a:cubicBezTo>
                      <a:pt x="1589" y="4094"/>
                      <a:pt x="1845" y="4111"/>
                      <a:pt x="2102" y="4111"/>
                    </a:cubicBezTo>
                    <a:cubicBezTo>
                      <a:pt x="2498" y="4111"/>
                      <a:pt x="2895" y="4070"/>
                      <a:pt x="3281" y="3997"/>
                    </a:cubicBezTo>
                    <a:cubicBezTo>
                      <a:pt x="4527" y="3875"/>
                      <a:pt x="5803" y="3693"/>
                      <a:pt x="7049" y="3511"/>
                    </a:cubicBezTo>
                    <a:cubicBezTo>
                      <a:pt x="7413" y="3480"/>
                      <a:pt x="7808" y="3420"/>
                      <a:pt x="8173" y="3328"/>
                    </a:cubicBezTo>
                    <a:cubicBezTo>
                      <a:pt x="9206" y="3025"/>
                      <a:pt x="9540" y="1749"/>
                      <a:pt x="8781" y="989"/>
                    </a:cubicBezTo>
                    <a:cubicBezTo>
                      <a:pt x="8477" y="624"/>
                      <a:pt x="8082" y="381"/>
                      <a:pt x="7626" y="260"/>
                    </a:cubicBezTo>
                    <a:cubicBezTo>
                      <a:pt x="6983" y="85"/>
                      <a:pt x="6327" y="1"/>
                      <a:pt x="5676"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9"/>
              <p:cNvSpPr/>
              <p:nvPr/>
            </p:nvSpPr>
            <p:spPr>
              <a:xfrm>
                <a:off x="-1966475" y="1890100"/>
                <a:ext cx="1285975" cy="1244550"/>
              </a:xfrm>
              <a:custGeom>
                <a:rect b="b" l="l" r="r" t="t"/>
                <a:pathLst>
                  <a:path extrusionOk="0" h="49782" w="51439">
                    <a:moveTo>
                      <a:pt x="25186" y="7577"/>
                    </a:moveTo>
                    <a:cubicBezTo>
                      <a:pt x="27981" y="7577"/>
                      <a:pt x="30809" y="8255"/>
                      <a:pt x="33422" y="9674"/>
                    </a:cubicBezTo>
                    <a:cubicBezTo>
                      <a:pt x="41200" y="13897"/>
                      <a:pt x="44542" y="23316"/>
                      <a:pt x="41169" y="31519"/>
                    </a:cubicBezTo>
                    <a:cubicBezTo>
                      <a:pt x="41139" y="31549"/>
                      <a:pt x="41139" y="31610"/>
                      <a:pt x="41109" y="31671"/>
                    </a:cubicBezTo>
                    <a:cubicBezTo>
                      <a:pt x="40227" y="33737"/>
                      <a:pt x="38982" y="35590"/>
                      <a:pt x="37402" y="37170"/>
                    </a:cubicBezTo>
                    <a:lnTo>
                      <a:pt x="37341" y="37231"/>
                    </a:lnTo>
                    <a:cubicBezTo>
                      <a:pt x="37220" y="37353"/>
                      <a:pt x="37128" y="37444"/>
                      <a:pt x="37007" y="37565"/>
                    </a:cubicBezTo>
                    <a:cubicBezTo>
                      <a:pt x="33680" y="40674"/>
                      <a:pt x="29421" y="42240"/>
                      <a:pt x="25160" y="42240"/>
                    </a:cubicBezTo>
                    <a:cubicBezTo>
                      <a:pt x="21133" y="42240"/>
                      <a:pt x="17103" y="40841"/>
                      <a:pt x="13855" y="38021"/>
                    </a:cubicBezTo>
                    <a:cubicBezTo>
                      <a:pt x="7141" y="32248"/>
                      <a:pt x="5895" y="22343"/>
                      <a:pt x="10908" y="15052"/>
                    </a:cubicBezTo>
                    <a:cubicBezTo>
                      <a:pt x="14258" y="10229"/>
                      <a:pt x="19658" y="7577"/>
                      <a:pt x="25186" y="7577"/>
                    </a:cubicBezTo>
                    <a:close/>
                    <a:moveTo>
                      <a:pt x="42628" y="32704"/>
                    </a:moveTo>
                    <a:cubicBezTo>
                      <a:pt x="42749" y="33615"/>
                      <a:pt x="40866" y="36471"/>
                      <a:pt x="38799" y="38629"/>
                    </a:cubicBezTo>
                    <a:cubicBezTo>
                      <a:pt x="36706" y="40809"/>
                      <a:pt x="32693" y="43017"/>
                      <a:pt x="30781" y="43017"/>
                    </a:cubicBezTo>
                    <a:cubicBezTo>
                      <a:pt x="30695" y="43017"/>
                      <a:pt x="30613" y="43013"/>
                      <a:pt x="30535" y="43004"/>
                    </a:cubicBezTo>
                    <a:cubicBezTo>
                      <a:pt x="36187" y="41485"/>
                      <a:pt x="40045" y="37869"/>
                      <a:pt x="42628" y="32704"/>
                    </a:cubicBezTo>
                    <a:close/>
                    <a:moveTo>
                      <a:pt x="22423" y="43308"/>
                    </a:moveTo>
                    <a:lnTo>
                      <a:pt x="22423" y="43308"/>
                    </a:lnTo>
                    <a:cubicBezTo>
                      <a:pt x="23517" y="43429"/>
                      <a:pt x="24550" y="43642"/>
                      <a:pt x="25553" y="43672"/>
                    </a:cubicBezTo>
                    <a:cubicBezTo>
                      <a:pt x="25646" y="43675"/>
                      <a:pt x="25739" y="43676"/>
                      <a:pt x="25832" y="43676"/>
                    </a:cubicBezTo>
                    <a:cubicBezTo>
                      <a:pt x="26772" y="43676"/>
                      <a:pt x="27712" y="43548"/>
                      <a:pt x="28652" y="43520"/>
                    </a:cubicBezTo>
                    <a:lnTo>
                      <a:pt x="28652" y="43520"/>
                    </a:lnTo>
                    <a:cubicBezTo>
                      <a:pt x="28236" y="43778"/>
                      <a:pt x="27048" y="43928"/>
                      <a:pt x="25805" y="43928"/>
                    </a:cubicBezTo>
                    <a:cubicBezTo>
                      <a:pt x="24414" y="43928"/>
                      <a:pt x="22953" y="43741"/>
                      <a:pt x="22423" y="43308"/>
                    </a:cubicBezTo>
                    <a:close/>
                    <a:moveTo>
                      <a:pt x="25146" y="0"/>
                    </a:moveTo>
                    <a:cubicBezTo>
                      <a:pt x="23072" y="0"/>
                      <a:pt x="20975" y="261"/>
                      <a:pt x="18899" y="802"/>
                    </a:cubicBezTo>
                    <a:cubicBezTo>
                      <a:pt x="8143" y="3597"/>
                      <a:pt x="578" y="13168"/>
                      <a:pt x="274" y="24258"/>
                    </a:cubicBezTo>
                    <a:cubicBezTo>
                      <a:pt x="1" y="35347"/>
                      <a:pt x="7080" y="45282"/>
                      <a:pt x="17653" y="48625"/>
                    </a:cubicBezTo>
                    <a:cubicBezTo>
                      <a:pt x="20124" y="49406"/>
                      <a:pt x="22646" y="49782"/>
                      <a:pt x="25139" y="49782"/>
                    </a:cubicBezTo>
                    <a:cubicBezTo>
                      <a:pt x="33315" y="49782"/>
                      <a:pt x="41176" y="45737"/>
                      <a:pt x="45879" y="38659"/>
                    </a:cubicBezTo>
                    <a:cubicBezTo>
                      <a:pt x="51196" y="30729"/>
                      <a:pt x="51439" y="20429"/>
                      <a:pt x="46577" y="12226"/>
                    </a:cubicBezTo>
                    <a:cubicBezTo>
                      <a:pt x="42020" y="4532"/>
                      <a:pt x="33787" y="0"/>
                      <a:pt x="25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9"/>
              <p:cNvSpPr/>
              <p:nvPr/>
            </p:nvSpPr>
            <p:spPr>
              <a:xfrm>
                <a:off x="-1203100" y="2708450"/>
                <a:ext cx="305375" cy="257100"/>
              </a:xfrm>
              <a:custGeom>
                <a:rect b="b" l="l" r="r" t="t"/>
                <a:pathLst>
                  <a:path extrusionOk="0" h="10284" w="12215">
                    <a:moveTo>
                      <a:pt x="12093" y="0"/>
                    </a:moveTo>
                    <a:lnTo>
                      <a:pt x="12093" y="0"/>
                    </a:lnTo>
                    <a:cubicBezTo>
                      <a:pt x="9510" y="5135"/>
                      <a:pt x="5652" y="8751"/>
                      <a:pt x="0" y="10270"/>
                    </a:cubicBezTo>
                    <a:cubicBezTo>
                      <a:pt x="78" y="10279"/>
                      <a:pt x="160" y="10283"/>
                      <a:pt x="246" y="10283"/>
                    </a:cubicBezTo>
                    <a:cubicBezTo>
                      <a:pt x="2158" y="10283"/>
                      <a:pt x="6171" y="8075"/>
                      <a:pt x="8264" y="5895"/>
                    </a:cubicBezTo>
                    <a:cubicBezTo>
                      <a:pt x="10331" y="3737"/>
                      <a:pt x="12214" y="881"/>
                      <a:pt x="12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9"/>
              <p:cNvSpPr/>
              <p:nvPr/>
            </p:nvSpPr>
            <p:spPr>
              <a:xfrm>
                <a:off x="-1405900" y="2972775"/>
                <a:ext cx="155725" cy="15850"/>
              </a:xfrm>
              <a:custGeom>
                <a:rect b="b" l="l" r="r" t="t"/>
                <a:pathLst>
                  <a:path extrusionOk="0" h="634" w="6229">
                    <a:moveTo>
                      <a:pt x="0" y="1"/>
                    </a:moveTo>
                    <a:cubicBezTo>
                      <a:pt x="534" y="438"/>
                      <a:pt x="2018" y="633"/>
                      <a:pt x="3420" y="633"/>
                    </a:cubicBezTo>
                    <a:cubicBezTo>
                      <a:pt x="4650" y="633"/>
                      <a:pt x="5817" y="483"/>
                      <a:pt x="6229" y="213"/>
                    </a:cubicBezTo>
                    <a:lnTo>
                      <a:pt x="6229" y="213"/>
                    </a:lnTo>
                    <a:cubicBezTo>
                      <a:pt x="5362" y="264"/>
                      <a:pt x="4496" y="379"/>
                      <a:pt x="3630" y="379"/>
                    </a:cubicBezTo>
                    <a:cubicBezTo>
                      <a:pt x="3463" y="379"/>
                      <a:pt x="3296" y="375"/>
                      <a:pt x="3130" y="365"/>
                    </a:cubicBezTo>
                    <a:cubicBezTo>
                      <a:pt x="2127" y="335"/>
                      <a:pt x="1094" y="12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9"/>
              <p:cNvSpPr/>
              <p:nvPr/>
            </p:nvSpPr>
            <p:spPr>
              <a:xfrm>
                <a:off x="-2229275" y="1882125"/>
                <a:ext cx="1548775" cy="1821050"/>
              </a:xfrm>
              <a:custGeom>
                <a:rect b="b" l="l" r="r" t="t"/>
                <a:pathLst>
                  <a:path extrusionOk="0" h="72842" w="61951">
                    <a:moveTo>
                      <a:pt x="35659" y="330"/>
                    </a:moveTo>
                    <a:cubicBezTo>
                      <a:pt x="43846" y="330"/>
                      <a:pt x="51637" y="4361"/>
                      <a:pt x="56300" y="11330"/>
                    </a:cubicBezTo>
                    <a:cubicBezTo>
                      <a:pt x="61920" y="19685"/>
                      <a:pt x="61951" y="30592"/>
                      <a:pt x="56391" y="38978"/>
                    </a:cubicBezTo>
                    <a:cubicBezTo>
                      <a:pt x="51605" y="46194"/>
                      <a:pt x="43697" y="50106"/>
                      <a:pt x="35643" y="50106"/>
                    </a:cubicBezTo>
                    <a:cubicBezTo>
                      <a:pt x="30913" y="50106"/>
                      <a:pt x="26133" y="48757"/>
                      <a:pt x="21906" y="45936"/>
                    </a:cubicBezTo>
                    <a:cubicBezTo>
                      <a:pt x="13521" y="40376"/>
                      <a:pt x="9297" y="30288"/>
                      <a:pt x="11242" y="20414"/>
                    </a:cubicBezTo>
                    <a:cubicBezTo>
                      <a:pt x="13186" y="10540"/>
                      <a:pt x="20873" y="2822"/>
                      <a:pt x="30748" y="817"/>
                    </a:cubicBezTo>
                    <a:cubicBezTo>
                      <a:pt x="32386" y="489"/>
                      <a:pt x="34031" y="330"/>
                      <a:pt x="35659" y="330"/>
                    </a:cubicBezTo>
                    <a:close/>
                    <a:moveTo>
                      <a:pt x="16589" y="41773"/>
                    </a:moveTo>
                    <a:cubicBezTo>
                      <a:pt x="19263" y="44842"/>
                      <a:pt x="22605" y="47212"/>
                      <a:pt x="26373" y="48731"/>
                    </a:cubicBezTo>
                    <a:lnTo>
                      <a:pt x="16741" y="65472"/>
                    </a:lnTo>
                    <a:lnTo>
                      <a:pt x="4679" y="57451"/>
                    </a:lnTo>
                    <a:lnTo>
                      <a:pt x="16589" y="41773"/>
                    </a:lnTo>
                    <a:close/>
                    <a:moveTo>
                      <a:pt x="4459" y="57830"/>
                    </a:moveTo>
                    <a:cubicBezTo>
                      <a:pt x="4550" y="57830"/>
                      <a:pt x="4649" y="57846"/>
                      <a:pt x="4710" y="57876"/>
                    </a:cubicBezTo>
                    <a:cubicBezTo>
                      <a:pt x="5530" y="58393"/>
                      <a:pt x="6320" y="58939"/>
                      <a:pt x="7140" y="59486"/>
                    </a:cubicBezTo>
                    <a:lnTo>
                      <a:pt x="16103" y="65472"/>
                    </a:lnTo>
                    <a:lnTo>
                      <a:pt x="16589" y="65806"/>
                    </a:lnTo>
                    <a:lnTo>
                      <a:pt x="14888" y="68328"/>
                    </a:lnTo>
                    <a:lnTo>
                      <a:pt x="2704" y="60216"/>
                    </a:lnTo>
                    <a:cubicBezTo>
                      <a:pt x="3221" y="59426"/>
                      <a:pt x="3737" y="58636"/>
                      <a:pt x="4254" y="57876"/>
                    </a:cubicBezTo>
                    <a:cubicBezTo>
                      <a:pt x="4284" y="57846"/>
                      <a:pt x="4368" y="57830"/>
                      <a:pt x="4459" y="57830"/>
                    </a:cubicBezTo>
                    <a:close/>
                    <a:moveTo>
                      <a:pt x="2401" y="60489"/>
                    </a:moveTo>
                    <a:lnTo>
                      <a:pt x="14706" y="68692"/>
                    </a:lnTo>
                    <a:cubicBezTo>
                      <a:pt x="14189" y="69573"/>
                      <a:pt x="13521" y="70363"/>
                      <a:pt x="12731" y="71032"/>
                    </a:cubicBezTo>
                    <a:cubicBezTo>
                      <a:pt x="12705" y="71049"/>
                      <a:pt x="12668" y="71056"/>
                      <a:pt x="12625" y="71056"/>
                    </a:cubicBezTo>
                    <a:cubicBezTo>
                      <a:pt x="12513" y="71056"/>
                      <a:pt x="12363" y="71006"/>
                      <a:pt x="12275" y="70941"/>
                    </a:cubicBezTo>
                    <a:cubicBezTo>
                      <a:pt x="10482" y="69756"/>
                      <a:pt x="8720" y="68540"/>
                      <a:pt x="6928" y="67355"/>
                    </a:cubicBezTo>
                    <a:cubicBezTo>
                      <a:pt x="5074" y="66140"/>
                      <a:pt x="3221" y="64925"/>
                      <a:pt x="1368" y="63710"/>
                    </a:cubicBezTo>
                    <a:cubicBezTo>
                      <a:pt x="1064" y="63527"/>
                      <a:pt x="973" y="63345"/>
                      <a:pt x="1124" y="63011"/>
                    </a:cubicBezTo>
                    <a:cubicBezTo>
                      <a:pt x="1550" y="62190"/>
                      <a:pt x="1945" y="61370"/>
                      <a:pt x="2401" y="60489"/>
                    </a:cubicBezTo>
                    <a:close/>
                    <a:moveTo>
                      <a:pt x="1307" y="67507"/>
                    </a:moveTo>
                    <a:lnTo>
                      <a:pt x="8690" y="72399"/>
                    </a:lnTo>
                    <a:cubicBezTo>
                      <a:pt x="8583" y="72411"/>
                      <a:pt x="8473" y="72416"/>
                      <a:pt x="8358" y="72416"/>
                    </a:cubicBezTo>
                    <a:cubicBezTo>
                      <a:pt x="6093" y="72416"/>
                      <a:pt x="2406" y="70168"/>
                      <a:pt x="1307" y="67507"/>
                    </a:cubicBezTo>
                    <a:close/>
                    <a:moveTo>
                      <a:pt x="912" y="63801"/>
                    </a:moveTo>
                    <a:lnTo>
                      <a:pt x="12336" y="71396"/>
                    </a:lnTo>
                    <a:cubicBezTo>
                      <a:pt x="11574" y="72070"/>
                      <a:pt x="10587" y="72461"/>
                      <a:pt x="9564" y="72461"/>
                    </a:cubicBezTo>
                    <a:cubicBezTo>
                      <a:pt x="9526" y="72461"/>
                      <a:pt x="9488" y="72461"/>
                      <a:pt x="9449" y="72460"/>
                    </a:cubicBezTo>
                    <a:cubicBezTo>
                      <a:pt x="9297" y="72429"/>
                      <a:pt x="9146" y="72369"/>
                      <a:pt x="9054" y="72277"/>
                    </a:cubicBezTo>
                    <a:cubicBezTo>
                      <a:pt x="6472" y="70576"/>
                      <a:pt x="3920" y="68875"/>
                      <a:pt x="1398" y="67173"/>
                    </a:cubicBezTo>
                    <a:cubicBezTo>
                      <a:pt x="1155" y="66991"/>
                      <a:pt x="1003" y="66748"/>
                      <a:pt x="912" y="66505"/>
                    </a:cubicBezTo>
                    <a:cubicBezTo>
                      <a:pt x="608" y="65624"/>
                      <a:pt x="608" y="64682"/>
                      <a:pt x="912" y="63801"/>
                    </a:cubicBezTo>
                    <a:close/>
                    <a:moveTo>
                      <a:pt x="35743" y="1"/>
                    </a:moveTo>
                    <a:cubicBezTo>
                      <a:pt x="28543" y="1"/>
                      <a:pt x="22356" y="2663"/>
                      <a:pt x="17227" y="7988"/>
                    </a:cubicBezTo>
                    <a:cubicBezTo>
                      <a:pt x="16650" y="8595"/>
                      <a:pt x="16073" y="9294"/>
                      <a:pt x="15496" y="9962"/>
                    </a:cubicBezTo>
                    <a:lnTo>
                      <a:pt x="13794" y="12545"/>
                    </a:lnTo>
                    <a:cubicBezTo>
                      <a:pt x="13794" y="12575"/>
                      <a:pt x="13764" y="12636"/>
                      <a:pt x="13733" y="12697"/>
                    </a:cubicBezTo>
                    <a:cubicBezTo>
                      <a:pt x="13338" y="13517"/>
                      <a:pt x="12852" y="14307"/>
                      <a:pt x="12518" y="15158"/>
                    </a:cubicBezTo>
                    <a:cubicBezTo>
                      <a:pt x="8811" y="24394"/>
                      <a:pt x="9935" y="32993"/>
                      <a:pt x="15951" y="40983"/>
                    </a:cubicBezTo>
                    <a:cubicBezTo>
                      <a:pt x="16225" y="41226"/>
                      <a:pt x="16225" y="41621"/>
                      <a:pt x="15951" y="41895"/>
                    </a:cubicBezTo>
                    <a:cubicBezTo>
                      <a:pt x="14402" y="43991"/>
                      <a:pt x="12852" y="46118"/>
                      <a:pt x="11272" y="48214"/>
                    </a:cubicBezTo>
                    <a:cubicBezTo>
                      <a:pt x="9146" y="50979"/>
                      <a:pt x="6988" y="53683"/>
                      <a:pt x="4862" y="56448"/>
                    </a:cubicBezTo>
                    <a:cubicBezTo>
                      <a:pt x="3464" y="58271"/>
                      <a:pt x="2066" y="60124"/>
                      <a:pt x="1064" y="62221"/>
                    </a:cubicBezTo>
                    <a:cubicBezTo>
                      <a:pt x="365" y="63679"/>
                      <a:pt x="0" y="65198"/>
                      <a:pt x="608" y="66809"/>
                    </a:cubicBezTo>
                    <a:cubicBezTo>
                      <a:pt x="1185" y="68540"/>
                      <a:pt x="2340" y="69999"/>
                      <a:pt x="3889" y="70971"/>
                    </a:cubicBezTo>
                    <a:cubicBezTo>
                      <a:pt x="4041" y="71062"/>
                      <a:pt x="4193" y="71153"/>
                      <a:pt x="4345" y="71275"/>
                    </a:cubicBezTo>
                    <a:cubicBezTo>
                      <a:pt x="5725" y="72296"/>
                      <a:pt x="7431" y="72841"/>
                      <a:pt x="9145" y="72841"/>
                    </a:cubicBezTo>
                    <a:cubicBezTo>
                      <a:pt x="9317" y="72841"/>
                      <a:pt x="9490" y="72835"/>
                      <a:pt x="9662" y="72824"/>
                    </a:cubicBezTo>
                    <a:cubicBezTo>
                      <a:pt x="10665" y="72764"/>
                      <a:pt x="11637" y="72399"/>
                      <a:pt x="12427" y="71791"/>
                    </a:cubicBezTo>
                    <a:cubicBezTo>
                      <a:pt x="13399" y="71032"/>
                      <a:pt x="14219" y="70120"/>
                      <a:pt x="14888" y="69118"/>
                    </a:cubicBezTo>
                    <a:cubicBezTo>
                      <a:pt x="17167" y="65927"/>
                      <a:pt x="18868" y="62403"/>
                      <a:pt x="20812" y="59031"/>
                    </a:cubicBezTo>
                    <a:cubicBezTo>
                      <a:pt x="22727" y="55749"/>
                      <a:pt x="24671" y="52468"/>
                      <a:pt x="26555" y="49217"/>
                    </a:cubicBezTo>
                    <a:cubicBezTo>
                      <a:pt x="26673" y="49021"/>
                      <a:pt x="26778" y="48951"/>
                      <a:pt x="26919" y="48951"/>
                    </a:cubicBezTo>
                    <a:cubicBezTo>
                      <a:pt x="26997" y="48951"/>
                      <a:pt x="27085" y="48972"/>
                      <a:pt x="27193" y="49004"/>
                    </a:cubicBezTo>
                    <a:cubicBezTo>
                      <a:pt x="29320" y="49794"/>
                      <a:pt x="31538" y="50250"/>
                      <a:pt x="33786" y="50402"/>
                    </a:cubicBezTo>
                    <a:cubicBezTo>
                      <a:pt x="34379" y="50436"/>
                      <a:pt x="34965" y="50453"/>
                      <a:pt x="35544" y="50453"/>
                    </a:cubicBezTo>
                    <a:cubicBezTo>
                      <a:pt x="42775" y="50453"/>
                      <a:pt x="48962" y="47817"/>
                      <a:pt x="54082" y="42472"/>
                    </a:cubicBezTo>
                    <a:cubicBezTo>
                      <a:pt x="54689" y="41834"/>
                      <a:pt x="55266" y="41166"/>
                      <a:pt x="55844" y="40497"/>
                    </a:cubicBezTo>
                    <a:lnTo>
                      <a:pt x="57545" y="37915"/>
                    </a:lnTo>
                    <a:cubicBezTo>
                      <a:pt x="57576" y="37793"/>
                      <a:pt x="57636" y="37702"/>
                      <a:pt x="57667" y="37580"/>
                    </a:cubicBezTo>
                    <a:cubicBezTo>
                      <a:pt x="59247" y="34876"/>
                      <a:pt x="60249" y="31899"/>
                      <a:pt x="60644" y="28800"/>
                    </a:cubicBezTo>
                    <a:cubicBezTo>
                      <a:pt x="61708" y="20201"/>
                      <a:pt x="59155" y="12849"/>
                      <a:pt x="52897" y="6803"/>
                    </a:cubicBezTo>
                    <a:cubicBezTo>
                      <a:pt x="52289" y="6195"/>
                      <a:pt x="51590" y="5648"/>
                      <a:pt x="50952" y="5071"/>
                    </a:cubicBezTo>
                    <a:lnTo>
                      <a:pt x="48339" y="3339"/>
                    </a:lnTo>
                    <a:cubicBezTo>
                      <a:pt x="48248" y="3309"/>
                      <a:pt x="48127" y="3278"/>
                      <a:pt x="48035" y="3217"/>
                    </a:cubicBezTo>
                    <a:cubicBezTo>
                      <a:pt x="44815" y="1364"/>
                      <a:pt x="41260" y="301"/>
                      <a:pt x="37584" y="58"/>
                    </a:cubicBezTo>
                    <a:cubicBezTo>
                      <a:pt x="36963" y="20"/>
                      <a:pt x="36350" y="1"/>
                      <a:pt x="357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9"/>
              <p:cNvSpPr/>
              <p:nvPr/>
            </p:nvSpPr>
            <p:spPr>
              <a:xfrm>
                <a:off x="-2112300" y="2926450"/>
                <a:ext cx="542350" cy="592475"/>
              </a:xfrm>
              <a:custGeom>
                <a:rect b="b" l="l" r="r" t="t"/>
                <a:pathLst>
                  <a:path extrusionOk="0" h="23699" w="21694">
                    <a:moveTo>
                      <a:pt x="11910" y="0"/>
                    </a:moveTo>
                    <a:lnTo>
                      <a:pt x="10634" y="1702"/>
                    </a:lnTo>
                    <a:lnTo>
                      <a:pt x="0" y="15678"/>
                    </a:lnTo>
                    <a:lnTo>
                      <a:pt x="9145" y="21754"/>
                    </a:lnTo>
                    <a:lnTo>
                      <a:pt x="12062" y="23699"/>
                    </a:lnTo>
                    <a:cubicBezTo>
                      <a:pt x="15283" y="18108"/>
                      <a:pt x="18473" y="12548"/>
                      <a:pt x="21694" y="6958"/>
                    </a:cubicBezTo>
                    <a:cubicBezTo>
                      <a:pt x="17926" y="5439"/>
                      <a:pt x="14584" y="3069"/>
                      <a:pt x="119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9"/>
              <p:cNvSpPr/>
              <p:nvPr/>
            </p:nvSpPr>
            <p:spPr>
              <a:xfrm>
                <a:off x="-2204225" y="3394325"/>
                <a:ext cx="342600" cy="264550"/>
              </a:xfrm>
              <a:custGeom>
                <a:rect b="b" l="l" r="r" t="t"/>
                <a:pathLst>
                  <a:path extrusionOk="0" h="10582" w="13704">
                    <a:moveTo>
                      <a:pt x="1399" y="1"/>
                    </a:moveTo>
                    <a:cubicBezTo>
                      <a:pt x="973" y="882"/>
                      <a:pt x="548" y="1702"/>
                      <a:pt x="153" y="2523"/>
                    </a:cubicBezTo>
                    <a:cubicBezTo>
                      <a:pt x="1" y="2857"/>
                      <a:pt x="92" y="3039"/>
                      <a:pt x="366" y="3222"/>
                    </a:cubicBezTo>
                    <a:cubicBezTo>
                      <a:pt x="1945" y="4255"/>
                      <a:pt x="3495" y="5257"/>
                      <a:pt x="5044" y="6290"/>
                    </a:cubicBezTo>
                    <a:lnTo>
                      <a:pt x="5926" y="6867"/>
                    </a:lnTo>
                    <a:cubicBezTo>
                      <a:pt x="7718" y="8052"/>
                      <a:pt x="9480" y="9268"/>
                      <a:pt x="11273" y="10453"/>
                    </a:cubicBezTo>
                    <a:cubicBezTo>
                      <a:pt x="11359" y="10517"/>
                      <a:pt x="11506" y="10582"/>
                      <a:pt x="11616" y="10582"/>
                    </a:cubicBezTo>
                    <a:cubicBezTo>
                      <a:pt x="11662" y="10582"/>
                      <a:pt x="11702" y="10570"/>
                      <a:pt x="11729" y="10544"/>
                    </a:cubicBezTo>
                    <a:cubicBezTo>
                      <a:pt x="12519" y="9875"/>
                      <a:pt x="13187" y="9085"/>
                      <a:pt x="13704" y="8204"/>
                    </a:cubicBezTo>
                    <a:lnTo>
                      <a:pt x="9237" y="5196"/>
                    </a:lnTo>
                    <a:lnTo>
                      <a:pt x="13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9"/>
              <p:cNvSpPr/>
              <p:nvPr/>
            </p:nvSpPr>
            <p:spPr>
              <a:xfrm>
                <a:off x="-2161675" y="3328625"/>
                <a:ext cx="347900" cy="262475"/>
              </a:xfrm>
              <a:custGeom>
                <a:rect b="b" l="l" r="r" t="t"/>
                <a:pathLst>
                  <a:path extrusionOk="0" h="10499" w="13916">
                    <a:moveTo>
                      <a:pt x="1755" y="1"/>
                    </a:moveTo>
                    <a:cubicBezTo>
                      <a:pt x="1664" y="1"/>
                      <a:pt x="1580" y="16"/>
                      <a:pt x="1550" y="46"/>
                    </a:cubicBezTo>
                    <a:cubicBezTo>
                      <a:pt x="1033" y="806"/>
                      <a:pt x="517" y="1596"/>
                      <a:pt x="0" y="2386"/>
                    </a:cubicBezTo>
                    <a:lnTo>
                      <a:pt x="7930" y="7642"/>
                    </a:lnTo>
                    <a:lnTo>
                      <a:pt x="12214" y="10498"/>
                    </a:lnTo>
                    <a:lnTo>
                      <a:pt x="13916" y="7946"/>
                    </a:lnTo>
                    <a:lnTo>
                      <a:pt x="13399" y="7642"/>
                    </a:lnTo>
                    <a:lnTo>
                      <a:pt x="10847" y="5941"/>
                    </a:lnTo>
                    <a:lnTo>
                      <a:pt x="4436" y="1657"/>
                    </a:lnTo>
                    <a:cubicBezTo>
                      <a:pt x="3616" y="1140"/>
                      <a:pt x="2826" y="563"/>
                      <a:pt x="2006" y="46"/>
                    </a:cubicBezTo>
                    <a:cubicBezTo>
                      <a:pt x="1945" y="16"/>
                      <a:pt x="1846" y="1"/>
                      <a:pt x="17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9"/>
              <p:cNvSpPr/>
              <p:nvPr/>
            </p:nvSpPr>
            <p:spPr>
              <a:xfrm>
                <a:off x="-2214100" y="3476375"/>
                <a:ext cx="293225" cy="217250"/>
              </a:xfrm>
              <a:custGeom>
                <a:rect b="b" l="l" r="r" t="t"/>
                <a:pathLst>
                  <a:path extrusionOk="0" h="8690" w="11729">
                    <a:moveTo>
                      <a:pt x="305" y="0"/>
                    </a:moveTo>
                    <a:cubicBezTo>
                      <a:pt x="1" y="881"/>
                      <a:pt x="1" y="1854"/>
                      <a:pt x="305" y="2735"/>
                    </a:cubicBezTo>
                    <a:cubicBezTo>
                      <a:pt x="396" y="2978"/>
                      <a:pt x="548" y="3221"/>
                      <a:pt x="791" y="3373"/>
                    </a:cubicBezTo>
                    <a:cubicBezTo>
                      <a:pt x="3313" y="5105"/>
                      <a:pt x="5895" y="6776"/>
                      <a:pt x="8447" y="8477"/>
                    </a:cubicBezTo>
                    <a:cubicBezTo>
                      <a:pt x="8539" y="8568"/>
                      <a:pt x="8690" y="8659"/>
                      <a:pt x="8842" y="8690"/>
                    </a:cubicBezTo>
                    <a:cubicBezTo>
                      <a:pt x="9906" y="8690"/>
                      <a:pt x="10939" y="8325"/>
                      <a:pt x="11729" y="7596"/>
                    </a:cubicBezTo>
                    <a:lnTo>
                      <a:pt x="4893" y="3069"/>
                    </a:lnTo>
                    <a:lnTo>
                      <a:pt x="305" y="0"/>
                    </a:lnTo>
                    <a:close/>
                  </a:path>
                </a:pathLst>
              </a:custGeom>
              <a:solidFill>
                <a:srgbClr val="CAB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9"/>
              <p:cNvSpPr/>
              <p:nvPr/>
            </p:nvSpPr>
            <p:spPr>
              <a:xfrm>
                <a:off x="-2196625" y="3569800"/>
                <a:ext cx="185375" cy="122750"/>
              </a:xfrm>
              <a:custGeom>
                <a:rect b="b" l="l" r="r" t="t"/>
                <a:pathLst>
                  <a:path extrusionOk="0" h="4910" w="7415">
                    <a:moveTo>
                      <a:pt x="1" y="0"/>
                    </a:moveTo>
                    <a:lnTo>
                      <a:pt x="1" y="0"/>
                    </a:lnTo>
                    <a:cubicBezTo>
                      <a:pt x="1100" y="2661"/>
                      <a:pt x="4815" y="4909"/>
                      <a:pt x="7083" y="4909"/>
                    </a:cubicBezTo>
                    <a:cubicBezTo>
                      <a:pt x="7197" y="4909"/>
                      <a:pt x="7308" y="4904"/>
                      <a:pt x="7414" y="4892"/>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9"/>
              <p:cNvSpPr/>
              <p:nvPr/>
            </p:nvSpPr>
            <p:spPr>
              <a:xfrm>
                <a:off x="-1786450" y="2080050"/>
                <a:ext cx="931250" cy="865950"/>
              </a:xfrm>
              <a:custGeom>
                <a:rect b="b" l="l" r="r" t="t"/>
                <a:pathLst>
                  <a:path extrusionOk="0" h="34638" w="37250">
                    <a:moveTo>
                      <a:pt x="17958" y="340"/>
                    </a:moveTo>
                    <a:cubicBezTo>
                      <a:pt x="21216" y="340"/>
                      <a:pt x="24476" y="1282"/>
                      <a:pt x="27315" y="3170"/>
                    </a:cubicBezTo>
                    <a:cubicBezTo>
                      <a:pt x="35123" y="8365"/>
                      <a:pt x="37250" y="18908"/>
                      <a:pt x="32054" y="26716"/>
                    </a:cubicBezTo>
                    <a:lnTo>
                      <a:pt x="32085" y="26716"/>
                    </a:lnTo>
                    <a:cubicBezTo>
                      <a:pt x="28873" y="31482"/>
                      <a:pt x="23545" y="34260"/>
                      <a:pt x="17929" y="34260"/>
                    </a:cubicBezTo>
                    <a:cubicBezTo>
                      <a:pt x="16851" y="34260"/>
                      <a:pt x="15762" y="34158"/>
                      <a:pt x="14675" y="33947"/>
                    </a:cubicBezTo>
                    <a:cubicBezTo>
                      <a:pt x="7961" y="32610"/>
                      <a:pt x="2705" y="27385"/>
                      <a:pt x="1337" y="20640"/>
                    </a:cubicBezTo>
                    <a:cubicBezTo>
                      <a:pt x="0" y="13925"/>
                      <a:pt x="2826" y="7059"/>
                      <a:pt x="8508" y="3230"/>
                    </a:cubicBezTo>
                    <a:cubicBezTo>
                      <a:pt x="11365" y="1305"/>
                      <a:pt x="14661" y="340"/>
                      <a:pt x="17958" y="340"/>
                    </a:cubicBezTo>
                    <a:close/>
                    <a:moveTo>
                      <a:pt x="17943" y="1"/>
                    </a:moveTo>
                    <a:cubicBezTo>
                      <a:pt x="14893" y="1"/>
                      <a:pt x="11841" y="800"/>
                      <a:pt x="9115" y="2410"/>
                    </a:cubicBezTo>
                    <a:cubicBezTo>
                      <a:pt x="3403" y="5813"/>
                      <a:pt x="152" y="12163"/>
                      <a:pt x="699" y="18756"/>
                    </a:cubicBezTo>
                    <a:cubicBezTo>
                      <a:pt x="1246" y="25379"/>
                      <a:pt x="5530" y="31091"/>
                      <a:pt x="11728" y="33492"/>
                    </a:cubicBezTo>
                    <a:cubicBezTo>
                      <a:pt x="13744" y="34262"/>
                      <a:pt x="15847" y="34638"/>
                      <a:pt x="17934" y="34638"/>
                    </a:cubicBezTo>
                    <a:cubicBezTo>
                      <a:pt x="22263" y="34638"/>
                      <a:pt x="26526" y="33022"/>
                      <a:pt x="29806" y="29967"/>
                    </a:cubicBezTo>
                    <a:cubicBezTo>
                      <a:pt x="29897" y="29846"/>
                      <a:pt x="30019" y="29755"/>
                      <a:pt x="30140" y="29633"/>
                    </a:cubicBezTo>
                    <a:lnTo>
                      <a:pt x="30170" y="29572"/>
                    </a:lnTo>
                    <a:cubicBezTo>
                      <a:pt x="31750" y="27992"/>
                      <a:pt x="33026" y="26139"/>
                      <a:pt x="33908" y="24073"/>
                    </a:cubicBezTo>
                    <a:cubicBezTo>
                      <a:pt x="33938" y="24012"/>
                      <a:pt x="33968" y="23982"/>
                      <a:pt x="33968" y="23921"/>
                    </a:cubicBezTo>
                    <a:cubicBezTo>
                      <a:pt x="37128" y="16265"/>
                      <a:pt x="34424" y="7454"/>
                      <a:pt x="27527" y="2866"/>
                    </a:cubicBezTo>
                    <a:cubicBezTo>
                      <a:pt x="24621" y="960"/>
                      <a:pt x="21283" y="1"/>
                      <a:pt x="179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9"/>
              <p:cNvSpPr/>
              <p:nvPr/>
            </p:nvSpPr>
            <p:spPr>
              <a:xfrm>
                <a:off x="-1786450" y="2089200"/>
                <a:ext cx="931250" cy="847675"/>
              </a:xfrm>
              <a:custGeom>
                <a:rect b="b" l="l" r="r" t="t"/>
                <a:pathLst>
                  <a:path extrusionOk="0" h="33907" w="37250">
                    <a:moveTo>
                      <a:pt x="17956" y="1073"/>
                    </a:moveTo>
                    <a:cubicBezTo>
                      <a:pt x="20599" y="1073"/>
                      <a:pt x="23255" y="1735"/>
                      <a:pt x="25674" y="3077"/>
                    </a:cubicBezTo>
                    <a:cubicBezTo>
                      <a:pt x="26038" y="3259"/>
                      <a:pt x="26403" y="3502"/>
                      <a:pt x="26737" y="3745"/>
                    </a:cubicBezTo>
                    <a:cubicBezTo>
                      <a:pt x="34059" y="8576"/>
                      <a:pt x="36034" y="18481"/>
                      <a:pt x="31143" y="25773"/>
                    </a:cubicBezTo>
                    <a:cubicBezTo>
                      <a:pt x="28172" y="30242"/>
                      <a:pt x="23180" y="32822"/>
                      <a:pt x="17942" y="32822"/>
                    </a:cubicBezTo>
                    <a:cubicBezTo>
                      <a:pt x="17019" y="32822"/>
                      <a:pt x="16089" y="32742"/>
                      <a:pt x="15161" y="32579"/>
                    </a:cubicBezTo>
                    <a:cubicBezTo>
                      <a:pt x="8963" y="31455"/>
                      <a:pt x="4011" y="26806"/>
                      <a:pt x="2522" y="20669"/>
                    </a:cubicBezTo>
                    <a:cubicBezTo>
                      <a:pt x="1033" y="14531"/>
                      <a:pt x="3312" y="8121"/>
                      <a:pt x="8356" y="4323"/>
                    </a:cubicBezTo>
                    <a:cubicBezTo>
                      <a:pt x="11176" y="2169"/>
                      <a:pt x="14555" y="1073"/>
                      <a:pt x="17956" y="1073"/>
                    </a:cubicBezTo>
                    <a:close/>
                    <a:moveTo>
                      <a:pt x="17963" y="1"/>
                    </a:moveTo>
                    <a:cubicBezTo>
                      <a:pt x="14652" y="1"/>
                      <a:pt x="11341" y="965"/>
                      <a:pt x="8477" y="2895"/>
                    </a:cubicBezTo>
                    <a:cubicBezTo>
                      <a:pt x="2796" y="6723"/>
                      <a:pt x="0" y="13589"/>
                      <a:pt x="1337" y="20304"/>
                    </a:cubicBezTo>
                    <a:cubicBezTo>
                      <a:pt x="2705" y="27019"/>
                      <a:pt x="7961" y="32275"/>
                      <a:pt x="14675" y="33581"/>
                    </a:cubicBezTo>
                    <a:cubicBezTo>
                      <a:pt x="15774" y="33800"/>
                      <a:pt x="16878" y="33907"/>
                      <a:pt x="17971" y="33907"/>
                    </a:cubicBezTo>
                    <a:cubicBezTo>
                      <a:pt x="23556" y="33907"/>
                      <a:pt x="28878" y="31127"/>
                      <a:pt x="32054" y="26350"/>
                    </a:cubicBezTo>
                    <a:cubicBezTo>
                      <a:pt x="37250" y="18542"/>
                      <a:pt x="35123" y="7999"/>
                      <a:pt x="27315" y="2804"/>
                    </a:cubicBezTo>
                    <a:cubicBezTo>
                      <a:pt x="24481" y="935"/>
                      <a:pt x="21222" y="1"/>
                      <a:pt x="17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9"/>
              <p:cNvSpPr/>
              <p:nvPr/>
            </p:nvSpPr>
            <p:spPr>
              <a:xfrm>
                <a:off x="-1788725" y="2116150"/>
                <a:ext cx="901625" cy="793225"/>
              </a:xfrm>
              <a:custGeom>
                <a:rect b="b" l="l" r="r" t="t"/>
                <a:pathLst>
                  <a:path extrusionOk="0" h="31729" w="36065">
                    <a:moveTo>
                      <a:pt x="18096" y="340"/>
                    </a:moveTo>
                    <a:cubicBezTo>
                      <a:pt x="20969" y="340"/>
                      <a:pt x="23921" y="1157"/>
                      <a:pt x="26646" y="2971"/>
                    </a:cubicBezTo>
                    <a:cubicBezTo>
                      <a:pt x="26828" y="3093"/>
                      <a:pt x="27011" y="3214"/>
                      <a:pt x="27193" y="3366"/>
                    </a:cubicBezTo>
                    <a:cubicBezTo>
                      <a:pt x="33907" y="8258"/>
                      <a:pt x="35578" y="17555"/>
                      <a:pt x="30960" y="24482"/>
                    </a:cubicBezTo>
                    <a:cubicBezTo>
                      <a:pt x="28039" y="28853"/>
                      <a:pt x="23160" y="31381"/>
                      <a:pt x="18063" y="31381"/>
                    </a:cubicBezTo>
                    <a:cubicBezTo>
                      <a:pt x="16746" y="31381"/>
                      <a:pt x="15414" y="31212"/>
                      <a:pt x="14098" y="30863"/>
                    </a:cubicBezTo>
                    <a:cubicBezTo>
                      <a:pt x="7687" y="29161"/>
                      <a:pt x="3069" y="23571"/>
                      <a:pt x="2583" y="16978"/>
                    </a:cubicBezTo>
                    <a:cubicBezTo>
                      <a:pt x="1903" y="7391"/>
                      <a:pt x="9659" y="340"/>
                      <a:pt x="18096" y="340"/>
                    </a:cubicBezTo>
                    <a:close/>
                    <a:moveTo>
                      <a:pt x="18067" y="1"/>
                    </a:moveTo>
                    <a:cubicBezTo>
                      <a:pt x="12596" y="1"/>
                      <a:pt x="7287" y="2833"/>
                      <a:pt x="4345" y="7893"/>
                    </a:cubicBezTo>
                    <a:cubicBezTo>
                      <a:pt x="0" y="15337"/>
                      <a:pt x="2431" y="24908"/>
                      <a:pt x="9814" y="29404"/>
                    </a:cubicBezTo>
                    <a:cubicBezTo>
                      <a:pt x="12386" y="30977"/>
                      <a:pt x="15236" y="31729"/>
                      <a:pt x="18055" y="31729"/>
                    </a:cubicBezTo>
                    <a:cubicBezTo>
                      <a:pt x="23295" y="31729"/>
                      <a:pt x="28424" y="29132"/>
                      <a:pt x="31446" y="24391"/>
                    </a:cubicBezTo>
                    <a:cubicBezTo>
                      <a:pt x="36065" y="17099"/>
                      <a:pt x="34029" y="7438"/>
                      <a:pt x="26828" y="2667"/>
                    </a:cubicBezTo>
                    <a:cubicBezTo>
                      <a:pt x="26494" y="2424"/>
                      <a:pt x="26129" y="2181"/>
                      <a:pt x="25765" y="1999"/>
                    </a:cubicBezTo>
                    <a:cubicBezTo>
                      <a:pt x="23322" y="645"/>
                      <a:pt x="20676" y="1"/>
                      <a:pt x="18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9"/>
              <p:cNvSpPr/>
              <p:nvPr/>
            </p:nvSpPr>
            <p:spPr>
              <a:xfrm>
                <a:off x="-2206500" y="3544725"/>
                <a:ext cx="285625" cy="148950"/>
              </a:xfrm>
              <a:custGeom>
                <a:rect b="b" l="l" r="r" t="t"/>
                <a:pathLst>
                  <a:path extrusionOk="0" h="5958" w="11425">
                    <a:moveTo>
                      <a:pt x="1" y="1"/>
                    </a:moveTo>
                    <a:cubicBezTo>
                      <a:pt x="92" y="274"/>
                      <a:pt x="274" y="487"/>
                      <a:pt x="487" y="669"/>
                    </a:cubicBezTo>
                    <a:cubicBezTo>
                      <a:pt x="3039" y="2371"/>
                      <a:pt x="5591" y="4072"/>
                      <a:pt x="8143" y="5773"/>
                    </a:cubicBezTo>
                    <a:cubicBezTo>
                      <a:pt x="8265" y="5865"/>
                      <a:pt x="8386" y="5925"/>
                      <a:pt x="8538" y="5956"/>
                    </a:cubicBezTo>
                    <a:cubicBezTo>
                      <a:pt x="8577" y="5957"/>
                      <a:pt x="8615" y="5957"/>
                      <a:pt x="8653" y="5957"/>
                    </a:cubicBezTo>
                    <a:cubicBezTo>
                      <a:pt x="9676" y="5957"/>
                      <a:pt x="10663" y="5566"/>
                      <a:pt x="11425" y="4892"/>
                    </a:cubicBezTo>
                    <a:lnTo>
                      <a:pt x="4589" y="335"/>
                    </a:lnTo>
                    <a:cubicBezTo>
                      <a:pt x="4171" y="368"/>
                      <a:pt x="3751" y="386"/>
                      <a:pt x="3330" y="386"/>
                    </a:cubicBezTo>
                    <a:cubicBezTo>
                      <a:pt x="2220" y="386"/>
                      <a:pt x="1102" y="26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9"/>
              <p:cNvSpPr/>
              <p:nvPr/>
            </p:nvSpPr>
            <p:spPr>
              <a:xfrm>
                <a:off x="-2078125" y="3524225"/>
                <a:ext cx="217250" cy="134650"/>
              </a:xfrm>
              <a:custGeom>
                <a:rect b="b" l="l" r="r" t="t"/>
                <a:pathLst>
                  <a:path extrusionOk="0" h="5386" w="8690">
                    <a:moveTo>
                      <a:pt x="4193" y="0"/>
                    </a:moveTo>
                    <a:cubicBezTo>
                      <a:pt x="2856" y="578"/>
                      <a:pt x="1428" y="942"/>
                      <a:pt x="0" y="1094"/>
                    </a:cubicBezTo>
                    <a:lnTo>
                      <a:pt x="912" y="1702"/>
                    </a:lnTo>
                    <a:cubicBezTo>
                      <a:pt x="2674" y="2887"/>
                      <a:pt x="4467" y="4072"/>
                      <a:pt x="6229" y="5257"/>
                    </a:cubicBezTo>
                    <a:cubicBezTo>
                      <a:pt x="6315" y="5321"/>
                      <a:pt x="6477" y="5386"/>
                      <a:pt x="6586" y="5386"/>
                    </a:cubicBezTo>
                    <a:cubicBezTo>
                      <a:pt x="6631" y="5386"/>
                      <a:pt x="6667" y="5374"/>
                      <a:pt x="6685" y="5348"/>
                    </a:cubicBezTo>
                    <a:cubicBezTo>
                      <a:pt x="7475" y="4679"/>
                      <a:pt x="8143" y="3889"/>
                      <a:pt x="8690" y="3008"/>
                    </a:cubicBezTo>
                    <a:lnTo>
                      <a:pt x="4193" y="0"/>
                    </a:lnTo>
                    <a:close/>
                  </a:path>
                </a:pathLst>
              </a:custGeom>
              <a:solidFill>
                <a:srgbClr val="CAB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9"/>
              <p:cNvSpPr/>
              <p:nvPr/>
            </p:nvSpPr>
            <p:spPr>
              <a:xfrm>
                <a:off x="-1963425" y="3476375"/>
                <a:ext cx="149650" cy="114725"/>
              </a:xfrm>
              <a:custGeom>
                <a:rect b="b" l="l" r="r" t="t"/>
                <a:pathLst>
                  <a:path extrusionOk="0" h="4589" w="5986">
                    <a:moveTo>
                      <a:pt x="2917" y="0"/>
                    </a:moveTo>
                    <a:cubicBezTo>
                      <a:pt x="2006" y="669"/>
                      <a:pt x="1033" y="1276"/>
                      <a:pt x="0" y="1732"/>
                    </a:cubicBezTo>
                    <a:lnTo>
                      <a:pt x="4284" y="4588"/>
                    </a:lnTo>
                    <a:lnTo>
                      <a:pt x="5986" y="2036"/>
                    </a:lnTo>
                    <a:lnTo>
                      <a:pt x="5469" y="1702"/>
                    </a:lnTo>
                    <a:lnTo>
                      <a:pt x="2917" y="0"/>
                    </a:lnTo>
                    <a:close/>
                  </a:path>
                </a:pathLst>
              </a:custGeom>
              <a:solidFill>
                <a:srgbClr val="CAB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9"/>
              <p:cNvSpPr/>
              <p:nvPr/>
            </p:nvSpPr>
            <p:spPr>
              <a:xfrm>
                <a:off x="-1883675" y="2926450"/>
                <a:ext cx="313725" cy="592475"/>
              </a:xfrm>
              <a:custGeom>
                <a:rect b="b" l="l" r="r" t="t"/>
                <a:pathLst>
                  <a:path extrusionOk="0" h="23699" w="12549">
                    <a:moveTo>
                      <a:pt x="2765" y="0"/>
                    </a:moveTo>
                    <a:lnTo>
                      <a:pt x="1459" y="1702"/>
                    </a:lnTo>
                    <a:cubicBezTo>
                      <a:pt x="1854" y="2036"/>
                      <a:pt x="2249" y="2340"/>
                      <a:pt x="2644" y="2643"/>
                    </a:cubicBezTo>
                    <a:cubicBezTo>
                      <a:pt x="5743" y="7535"/>
                      <a:pt x="5986" y="14189"/>
                      <a:pt x="2553" y="19050"/>
                    </a:cubicBezTo>
                    <a:cubicBezTo>
                      <a:pt x="1823" y="20053"/>
                      <a:pt x="973" y="20964"/>
                      <a:pt x="0" y="21754"/>
                    </a:cubicBezTo>
                    <a:lnTo>
                      <a:pt x="2917" y="23699"/>
                    </a:lnTo>
                    <a:cubicBezTo>
                      <a:pt x="6138" y="18108"/>
                      <a:pt x="9328" y="12548"/>
                      <a:pt x="12549" y="6958"/>
                    </a:cubicBezTo>
                    <a:cubicBezTo>
                      <a:pt x="8781" y="5439"/>
                      <a:pt x="5439" y="3069"/>
                      <a:pt x="2765" y="0"/>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9"/>
              <p:cNvSpPr/>
              <p:nvPr/>
            </p:nvSpPr>
            <p:spPr>
              <a:xfrm>
                <a:off x="-1931525" y="2195725"/>
                <a:ext cx="1251025" cy="938900"/>
              </a:xfrm>
              <a:custGeom>
                <a:rect b="b" l="l" r="r" t="t"/>
                <a:pathLst>
                  <a:path extrusionOk="0" h="37556" w="50041">
                    <a:moveTo>
                      <a:pt x="45179" y="1"/>
                    </a:moveTo>
                    <a:lnTo>
                      <a:pt x="45179" y="1"/>
                    </a:lnTo>
                    <a:cubicBezTo>
                      <a:pt x="47337" y="7961"/>
                      <a:pt x="46395" y="16651"/>
                      <a:pt x="41412" y="23517"/>
                    </a:cubicBezTo>
                    <a:cubicBezTo>
                      <a:pt x="36680" y="30075"/>
                      <a:pt x="29123" y="34209"/>
                      <a:pt x="21308" y="34209"/>
                    </a:cubicBezTo>
                    <a:cubicBezTo>
                      <a:pt x="18586" y="34209"/>
                      <a:pt x="15832" y="33707"/>
                      <a:pt x="13156" y="32632"/>
                    </a:cubicBezTo>
                    <a:cubicBezTo>
                      <a:pt x="7657" y="30444"/>
                      <a:pt x="3069" y="26312"/>
                      <a:pt x="760" y="20844"/>
                    </a:cubicBezTo>
                    <a:cubicBezTo>
                      <a:pt x="608" y="20479"/>
                      <a:pt x="335" y="20236"/>
                      <a:pt x="0" y="20114"/>
                    </a:cubicBezTo>
                    <a:lnTo>
                      <a:pt x="0" y="20114"/>
                    </a:lnTo>
                    <a:cubicBezTo>
                      <a:pt x="2856" y="29260"/>
                      <a:pt x="10756" y="35944"/>
                      <a:pt x="20235" y="37311"/>
                    </a:cubicBezTo>
                    <a:cubicBezTo>
                      <a:pt x="21402" y="37475"/>
                      <a:pt x="22567" y="37555"/>
                      <a:pt x="23724" y="37555"/>
                    </a:cubicBezTo>
                    <a:cubicBezTo>
                      <a:pt x="32000" y="37555"/>
                      <a:pt x="39842" y="33445"/>
                      <a:pt x="44481" y="26434"/>
                    </a:cubicBezTo>
                    <a:cubicBezTo>
                      <a:pt x="49767" y="18474"/>
                      <a:pt x="50041" y="8204"/>
                      <a:pt x="45179" y="1"/>
                    </a:cubicBezTo>
                    <a:close/>
                  </a:path>
                </a:pathLst>
              </a:custGeom>
              <a:solidFill>
                <a:srgbClr val="000000">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30"/>
          <p:cNvSpPr/>
          <p:nvPr/>
        </p:nvSpPr>
        <p:spPr>
          <a:xfrm flipH="1">
            <a:off x="6132646" y="1375244"/>
            <a:ext cx="870855" cy="864214"/>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0"/>
          <p:cNvSpPr/>
          <p:nvPr/>
        </p:nvSpPr>
        <p:spPr>
          <a:xfrm flipH="1">
            <a:off x="2140483" y="1375244"/>
            <a:ext cx="870855" cy="864214"/>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0"/>
          <p:cNvSpPr txBox="1"/>
          <p:nvPr>
            <p:ph idx="4" type="subTitle"/>
          </p:nvPr>
        </p:nvSpPr>
        <p:spPr>
          <a:xfrm>
            <a:off x="5008988" y="2383650"/>
            <a:ext cx="31182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MANAGEMENT TEAM</a:t>
            </a:r>
            <a:endParaRPr/>
          </a:p>
        </p:txBody>
      </p:sp>
      <p:sp>
        <p:nvSpPr>
          <p:cNvPr id="574" name="Google Shape;574;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COMPANY DESCRIPTION</a:t>
            </a:r>
            <a:endParaRPr/>
          </a:p>
        </p:txBody>
      </p:sp>
      <p:sp>
        <p:nvSpPr>
          <p:cNvPr id="575" name="Google Shape;575;p30"/>
          <p:cNvSpPr txBox="1"/>
          <p:nvPr>
            <p:ph idx="1" type="subTitle"/>
          </p:nvPr>
        </p:nvSpPr>
        <p:spPr>
          <a:xfrm>
            <a:off x="5008987" y="3033501"/>
            <a:ext cx="3118200" cy="141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the key members of your team, their roles and responsibilities, and their relevant industry experience. Highlight any unique skills or qualifications that set your team apart from competitors to establish credibility with potential investors or partners</a:t>
            </a:r>
            <a:endParaRPr/>
          </a:p>
        </p:txBody>
      </p:sp>
      <p:sp>
        <p:nvSpPr>
          <p:cNvPr id="576" name="Google Shape;576;p30"/>
          <p:cNvSpPr txBox="1"/>
          <p:nvPr>
            <p:ph idx="2" type="subTitle"/>
          </p:nvPr>
        </p:nvSpPr>
        <p:spPr>
          <a:xfrm>
            <a:off x="1016813" y="3033501"/>
            <a:ext cx="3118200" cy="141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brief history of your company, including when it was founded and its evolution over time. Then, describe your company's vision for the future and its long-term objectives</a:t>
            </a:r>
            <a:endParaRPr/>
          </a:p>
        </p:txBody>
      </p:sp>
      <p:sp>
        <p:nvSpPr>
          <p:cNvPr id="577" name="Google Shape;577;p30"/>
          <p:cNvSpPr txBox="1"/>
          <p:nvPr>
            <p:ph idx="3" type="subTitle"/>
          </p:nvPr>
        </p:nvSpPr>
        <p:spPr>
          <a:xfrm>
            <a:off x="1016813" y="2383650"/>
            <a:ext cx="31182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HISTORY AND VISION</a:t>
            </a:r>
            <a:endParaRPr/>
          </a:p>
        </p:txBody>
      </p:sp>
      <p:grpSp>
        <p:nvGrpSpPr>
          <p:cNvPr id="578" name="Google Shape;578;p30"/>
          <p:cNvGrpSpPr/>
          <p:nvPr/>
        </p:nvGrpSpPr>
        <p:grpSpPr>
          <a:xfrm>
            <a:off x="2400695" y="1480402"/>
            <a:ext cx="350431" cy="339887"/>
            <a:chOff x="3270675" y="841800"/>
            <a:chExt cx="497700" cy="482725"/>
          </a:xfrm>
        </p:grpSpPr>
        <p:sp>
          <p:nvSpPr>
            <p:cNvPr id="579" name="Google Shape;579;p30"/>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 name="Google Shape;580;p30"/>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 name="Google Shape;581;p30"/>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2" name="Google Shape;582;p30"/>
          <p:cNvSpPr/>
          <p:nvPr/>
        </p:nvSpPr>
        <p:spPr>
          <a:xfrm>
            <a:off x="6401245" y="1492433"/>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588" name="Google Shape;588;p31"/>
          <p:cNvSpPr txBox="1"/>
          <p:nvPr>
            <p:ph idx="4" type="subTitle"/>
          </p:nvPr>
        </p:nvSpPr>
        <p:spPr>
          <a:xfrm>
            <a:off x="901850" y="2190785"/>
            <a:ext cx="2196600" cy="80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INDUSTRY OVERVIEW</a:t>
            </a:r>
            <a:endParaRPr/>
          </a:p>
        </p:txBody>
      </p:sp>
      <p:sp>
        <p:nvSpPr>
          <p:cNvPr id="589" name="Google Shape;589;p31"/>
          <p:cNvSpPr txBox="1"/>
          <p:nvPr>
            <p:ph idx="5" type="subTitle"/>
          </p:nvPr>
        </p:nvSpPr>
        <p:spPr>
          <a:xfrm>
            <a:off x="3473635" y="2190785"/>
            <a:ext cx="2196600" cy="80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TARGET MARKET</a:t>
            </a:r>
            <a:endParaRPr/>
          </a:p>
        </p:txBody>
      </p:sp>
      <p:sp>
        <p:nvSpPr>
          <p:cNvPr id="590" name="Google Shape;590;p31"/>
          <p:cNvSpPr txBox="1"/>
          <p:nvPr>
            <p:ph idx="1" type="subTitle"/>
          </p:nvPr>
        </p:nvSpPr>
        <p:spPr>
          <a:xfrm>
            <a:off x="901850" y="3046700"/>
            <a:ext cx="2196600" cy="155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brief overview of your industry, including its size and growth trends. Identify key players in the market and any regulatory or technological changes that could impact your business or company</a:t>
            </a:r>
            <a:endParaRPr/>
          </a:p>
        </p:txBody>
      </p:sp>
      <p:sp>
        <p:nvSpPr>
          <p:cNvPr id="591" name="Google Shape;591;p31"/>
          <p:cNvSpPr txBox="1"/>
          <p:nvPr>
            <p:ph idx="2" type="subTitle"/>
          </p:nvPr>
        </p:nvSpPr>
        <p:spPr>
          <a:xfrm>
            <a:off x="3473637" y="3046700"/>
            <a:ext cx="2196600" cy="155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your target customer segment(s) in detail, including demographics and psychographics, and explain why they represent an opportunity for your product or service</a:t>
            </a:r>
            <a:endParaRPr/>
          </a:p>
        </p:txBody>
      </p:sp>
      <p:sp>
        <p:nvSpPr>
          <p:cNvPr id="592" name="Google Shape;592;p31"/>
          <p:cNvSpPr txBox="1"/>
          <p:nvPr>
            <p:ph idx="3" type="subTitle"/>
          </p:nvPr>
        </p:nvSpPr>
        <p:spPr>
          <a:xfrm>
            <a:off x="6045424" y="3046700"/>
            <a:ext cx="2196600" cy="155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the competitive landscape for your industry, identify key competitors and their strengths and weaknesses. Then, you can explain how you plan to differentiate yourself and your business from them</a:t>
            </a:r>
            <a:endParaRPr/>
          </a:p>
        </p:txBody>
      </p:sp>
      <p:sp>
        <p:nvSpPr>
          <p:cNvPr id="593" name="Google Shape;593;p31"/>
          <p:cNvSpPr txBox="1"/>
          <p:nvPr>
            <p:ph idx="6" type="subTitle"/>
          </p:nvPr>
        </p:nvSpPr>
        <p:spPr>
          <a:xfrm>
            <a:off x="6045421" y="2190785"/>
            <a:ext cx="2196600" cy="80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COMPETITIVE LANDSCAPE</a:t>
            </a:r>
            <a:endParaRPr/>
          </a:p>
        </p:txBody>
      </p:sp>
      <p:sp>
        <p:nvSpPr>
          <p:cNvPr id="594" name="Google Shape;594;p31"/>
          <p:cNvSpPr/>
          <p:nvPr/>
        </p:nvSpPr>
        <p:spPr>
          <a:xfrm flipH="1">
            <a:off x="1564721" y="1215569"/>
            <a:ext cx="870855" cy="864214"/>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1"/>
          <p:cNvSpPr/>
          <p:nvPr/>
        </p:nvSpPr>
        <p:spPr>
          <a:xfrm flipH="1">
            <a:off x="6708294" y="1215569"/>
            <a:ext cx="870855" cy="864214"/>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1"/>
          <p:cNvSpPr/>
          <p:nvPr/>
        </p:nvSpPr>
        <p:spPr>
          <a:xfrm flipH="1">
            <a:off x="4136573" y="1215569"/>
            <a:ext cx="870855" cy="864214"/>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 name="Google Shape;597;p31"/>
          <p:cNvGrpSpPr/>
          <p:nvPr/>
        </p:nvGrpSpPr>
        <p:grpSpPr>
          <a:xfrm>
            <a:off x="1830493" y="1325787"/>
            <a:ext cx="339306" cy="339253"/>
            <a:chOff x="2685825" y="840375"/>
            <a:chExt cx="481900" cy="481825"/>
          </a:xfrm>
        </p:grpSpPr>
        <p:sp>
          <p:nvSpPr>
            <p:cNvPr id="598" name="Google Shape;598;p31"/>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 name="Google Shape;599;p31"/>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 name="Google Shape;600;p31"/>
          <p:cNvGrpSpPr/>
          <p:nvPr/>
        </p:nvGrpSpPr>
        <p:grpSpPr>
          <a:xfrm>
            <a:off x="4400640" y="1325786"/>
            <a:ext cx="342580" cy="339271"/>
            <a:chOff x="5049725" y="1435050"/>
            <a:chExt cx="486550" cy="481850"/>
          </a:xfrm>
        </p:grpSpPr>
        <p:sp>
          <p:nvSpPr>
            <p:cNvPr id="601" name="Google Shape;601;p31"/>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 name="Google Shape;602;p31"/>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 name="Google Shape;603;p31"/>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 name="Google Shape;604;p31"/>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 name="Google Shape;605;p31"/>
          <p:cNvGrpSpPr/>
          <p:nvPr/>
        </p:nvGrpSpPr>
        <p:grpSpPr>
          <a:xfrm>
            <a:off x="6974205" y="1325790"/>
            <a:ext cx="339253" cy="339253"/>
            <a:chOff x="6235400" y="249400"/>
            <a:chExt cx="481825" cy="481825"/>
          </a:xfrm>
        </p:grpSpPr>
        <p:sp>
          <p:nvSpPr>
            <p:cNvPr id="606" name="Google Shape;606;p31"/>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 name="Google Shape;607;p31"/>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 name="Google Shape;608;p31"/>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 name="Google Shape;609;p31"/>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 name="Google Shape;610;p31"/>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32"/>
          <p:cNvSpPr txBox="1"/>
          <p:nvPr>
            <p:ph idx="6" type="subTitle"/>
          </p:nvPr>
        </p:nvSpPr>
        <p:spPr>
          <a:xfrm>
            <a:off x="1704288" y="3044650"/>
            <a:ext cx="284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DEVELOPMENT</a:t>
            </a:r>
            <a:endParaRPr/>
          </a:p>
        </p:txBody>
      </p:sp>
      <p:sp>
        <p:nvSpPr>
          <p:cNvPr id="616" name="Google Shape;616;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PRODUCTS OR SERVICES</a:t>
            </a:r>
            <a:endParaRPr/>
          </a:p>
        </p:txBody>
      </p:sp>
      <p:sp>
        <p:nvSpPr>
          <p:cNvPr id="617" name="Google Shape;617;p32"/>
          <p:cNvSpPr txBox="1"/>
          <p:nvPr>
            <p:ph idx="1" type="subTitle"/>
          </p:nvPr>
        </p:nvSpPr>
        <p:spPr>
          <a:xfrm>
            <a:off x="1704288" y="1858614"/>
            <a:ext cx="2811000" cy="10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detailed description of your products or services, highlighting their features and benefits. Use images or videos to help illustrate your offerings</a:t>
            </a:r>
            <a:endParaRPr/>
          </a:p>
        </p:txBody>
      </p:sp>
      <p:sp>
        <p:nvSpPr>
          <p:cNvPr id="618" name="Google Shape;618;p32"/>
          <p:cNvSpPr txBox="1"/>
          <p:nvPr>
            <p:ph idx="2" type="subTitle"/>
          </p:nvPr>
        </p:nvSpPr>
        <p:spPr>
          <a:xfrm>
            <a:off x="4628713" y="1858614"/>
            <a:ext cx="2811000" cy="1084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Discuss your pricing strategy, including any discounts or promotions you offer. Explain how you arrived at your pricing model and why it is competitive</a:t>
            </a:r>
            <a:endParaRPr/>
          </a:p>
        </p:txBody>
      </p:sp>
      <p:sp>
        <p:nvSpPr>
          <p:cNvPr id="619" name="Google Shape;619;p32"/>
          <p:cNvSpPr txBox="1"/>
          <p:nvPr>
            <p:ph idx="3" type="subTitle"/>
          </p:nvPr>
        </p:nvSpPr>
        <p:spPr>
          <a:xfrm>
            <a:off x="1704288" y="3519189"/>
            <a:ext cx="2848200" cy="10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Share any plans you have for developing new products or services in the future. Explain how these offerings will address a need in the market and differentiate from others</a:t>
            </a:r>
            <a:endParaRPr/>
          </a:p>
        </p:txBody>
      </p:sp>
      <p:sp>
        <p:nvSpPr>
          <p:cNvPr id="620" name="Google Shape;620;p32"/>
          <p:cNvSpPr txBox="1"/>
          <p:nvPr>
            <p:ph idx="4" type="subTitle"/>
          </p:nvPr>
        </p:nvSpPr>
        <p:spPr>
          <a:xfrm>
            <a:off x="4628713" y="3519189"/>
            <a:ext cx="2811000" cy="1084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Describe customer support services offered, including technical support, training, and warranties/guarantees. Highlight customer success stories to demonstrate effectiveness</a:t>
            </a:r>
            <a:endParaRPr/>
          </a:p>
        </p:txBody>
      </p:sp>
      <p:sp>
        <p:nvSpPr>
          <p:cNvPr id="621" name="Google Shape;621;p32"/>
          <p:cNvSpPr txBox="1"/>
          <p:nvPr>
            <p:ph idx="5" type="subTitle"/>
          </p:nvPr>
        </p:nvSpPr>
        <p:spPr>
          <a:xfrm>
            <a:off x="1704287" y="13840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DESCRIPTIONS</a:t>
            </a:r>
            <a:endParaRPr/>
          </a:p>
        </p:txBody>
      </p:sp>
      <p:sp>
        <p:nvSpPr>
          <p:cNvPr id="622" name="Google Shape;622;p32"/>
          <p:cNvSpPr txBox="1"/>
          <p:nvPr>
            <p:ph idx="7" type="subTitle"/>
          </p:nvPr>
        </p:nvSpPr>
        <p:spPr>
          <a:xfrm>
            <a:off x="4628687" y="1384000"/>
            <a:ext cx="2811000" cy="377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PRICING STRATEGY</a:t>
            </a:r>
            <a:endParaRPr/>
          </a:p>
        </p:txBody>
      </p:sp>
      <p:sp>
        <p:nvSpPr>
          <p:cNvPr id="623" name="Google Shape;623;p32"/>
          <p:cNvSpPr txBox="1"/>
          <p:nvPr>
            <p:ph idx="8" type="subTitle"/>
          </p:nvPr>
        </p:nvSpPr>
        <p:spPr>
          <a:xfrm>
            <a:off x="4628687" y="3044650"/>
            <a:ext cx="2811000" cy="377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CUSTOMER SUPPORT</a:t>
            </a:r>
            <a:endParaRPr/>
          </a:p>
        </p:txBody>
      </p:sp>
      <p:sp>
        <p:nvSpPr>
          <p:cNvPr id="624" name="Google Shape;624;p32"/>
          <p:cNvSpPr/>
          <p:nvPr/>
        </p:nvSpPr>
        <p:spPr>
          <a:xfrm flipH="1">
            <a:off x="713221" y="1460194"/>
            <a:ext cx="870855" cy="864214"/>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2"/>
          <p:cNvSpPr/>
          <p:nvPr/>
        </p:nvSpPr>
        <p:spPr>
          <a:xfrm flipH="1">
            <a:off x="7559921" y="1460194"/>
            <a:ext cx="870855" cy="864214"/>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2"/>
          <p:cNvSpPr/>
          <p:nvPr/>
        </p:nvSpPr>
        <p:spPr>
          <a:xfrm flipH="1">
            <a:off x="713221" y="3120844"/>
            <a:ext cx="870855" cy="864214"/>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2"/>
          <p:cNvSpPr/>
          <p:nvPr/>
        </p:nvSpPr>
        <p:spPr>
          <a:xfrm flipH="1">
            <a:off x="7559921" y="3120844"/>
            <a:ext cx="870855" cy="864214"/>
          </a:xfrm>
          <a:custGeom>
            <a:rect b="b" l="l" r="r" t="t"/>
            <a:pathLst>
              <a:path extrusionOk="0" h="40736" w="41049">
                <a:moveTo>
                  <a:pt x="40548" y="500"/>
                </a:moveTo>
                <a:lnTo>
                  <a:pt x="40548" y="25960"/>
                </a:lnTo>
                <a:cubicBezTo>
                  <a:pt x="40361" y="25960"/>
                  <a:pt x="40174" y="25991"/>
                  <a:pt x="39986" y="25991"/>
                </a:cubicBezTo>
                <a:lnTo>
                  <a:pt x="25991" y="25991"/>
                </a:lnTo>
                <a:cubicBezTo>
                  <a:pt x="25936" y="25980"/>
                  <a:pt x="25880" y="25975"/>
                  <a:pt x="25826" y="25975"/>
                </a:cubicBezTo>
                <a:cubicBezTo>
                  <a:pt x="25392" y="25975"/>
                  <a:pt x="25016" y="26296"/>
                  <a:pt x="24960" y="26741"/>
                </a:cubicBezTo>
                <a:cubicBezTo>
                  <a:pt x="23555" y="30989"/>
                  <a:pt x="22118" y="35206"/>
                  <a:pt x="20712" y="39455"/>
                </a:cubicBezTo>
                <a:cubicBezTo>
                  <a:pt x="20649" y="39580"/>
                  <a:pt x="20587" y="39705"/>
                  <a:pt x="20493" y="39955"/>
                </a:cubicBezTo>
                <a:cubicBezTo>
                  <a:pt x="20399" y="39705"/>
                  <a:pt x="20337" y="39548"/>
                  <a:pt x="20274" y="39392"/>
                </a:cubicBezTo>
                <a:cubicBezTo>
                  <a:pt x="18837" y="35175"/>
                  <a:pt x="17432" y="30927"/>
                  <a:pt x="16026" y="26678"/>
                </a:cubicBezTo>
                <a:cubicBezTo>
                  <a:pt x="15969" y="26278"/>
                  <a:pt x="15598" y="25983"/>
                  <a:pt x="15177" y="25983"/>
                </a:cubicBezTo>
                <a:cubicBezTo>
                  <a:pt x="15138" y="25983"/>
                  <a:pt x="15098" y="25985"/>
                  <a:pt x="15058" y="25991"/>
                </a:cubicBezTo>
                <a:lnTo>
                  <a:pt x="438" y="25991"/>
                </a:lnTo>
                <a:lnTo>
                  <a:pt x="438" y="500"/>
                </a:lnTo>
                <a:close/>
                <a:moveTo>
                  <a:pt x="13777" y="0"/>
                </a:moveTo>
                <a:cubicBezTo>
                  <a:pt x="13558" y="31"/>
                  <a:pt x="13308" y="63"/>
                  <a:pt x="13090" y="63"/>
                </a:cubicBezTo>
                <a:lnTo>
                  <a:pt x="813" y="63"/>
                </a:lnTo>
                <a:cubicBezTo>
                  <a:pt x="563" y="63"/>
                  <a:pt x="313" y="94"/>
                  <a:pt x="1" y="125"/>
                </a:cubicBezTo>
                <a:lnTo>
                  <a:pt x="1" y="6841"/>
                </a:lnTo>
                <a:lnTo>
                  <a:pt x="1" y="25522"/>
                </a:lnTo>
                <a:cubicBezTo>
                  <a:pt x="1" y="26397"/>
                  <a:pt x="32" y="26397"/>
                  <a:pt x="906" y="26397"/>
                </a:cubicBezTo>
                <a:lnTo>
                  <a:pt x="15120" y="26397"/>
                </a:lnTo>
                <a:cubicBezTo>
                  <a:pt x="15339" y="26397"/>
                  <a:pt x="15526" y="26397"/>
                  <a:pt x="15651" y="26709"/>
                </a:cubicBezTo>
                <a:cubicBezTo>
                  <a:pt x="16495" y="29333"/>
                  <a:pt x="17369" y="31957"/>
                  <a:pt x="18244" y="34582"/>
                </a:cubicBezTo>
                <a:cubicBezTo>
                  <a:pt x="18869" y="36518"/>
                  <a:pt x="19493" y="38424"/>
                  <a:pt x="20149" y="40361"/>
                </a:cubicBezTo>
                <a:cubicBezTo>
                  <a:pt x="20181" y="40517"/>
                  <a:pt x="20368" y="40642"/>
                  <a:pt x="20493" y="40736"/>
                </a:cubicBezTo>
                <a:cubicBezTo>
                  <a:pt x="20649" y="40642"/>
                  <a:pt x="20774" y="40517"/>
                  <a:pt x="20868" y="40361"/>
                </a:cubicBezTo>
                <a:cubicBezTo>
                  <a:pt x="20993" y="40017"/>
                  <a:pt x="21118" y="39673"/>
                  <a:pt x="21212" y="39330"/>
                </a:cubicBezTo>
                <a:cubicBezTo>
                  <a:pt x="22586" y="35206"/>
                  <a:pt x="23961" y="31083"/>
                  <a:pt x="25304" y="26959"/>
                </a:cubicBezTo>
                <a:cubicBezTo>
                  <a:pt x="25429" y="26522"/>
                  <a:pt x="25585" y="26366"/>
                  <a:pt x="26085" y="26366"/>
                </a:cubicBezTo>
                <a:lnTo>
                  <a:pt x="40298" y="26366"/>
                </a:lnTo>
                <a:cubicBezTo>
                  <a:pt x="40798" y="26366"/>
                  <a:pt x="41048" y="26241"/>
                  <a:pt x="41017" y="25710"/>
                </a:cubicBezTo>
                <a:lnTo>
                  <a:pt x="41017" y="25335"/>
                </a:lnTo>
                <a:lnTo>
                  <a:pt x="41017" y="23554"/>
                </a:lnTo>
                <a:cubicBezTo>
                  <a:pt x="40986" y="16838"/>
                  <a:pt x="40986" y="10122"/>
                  <a:pt x="40986" y="3405"/>
                </a:cubicBezTo>
                <a:lnTo>
                  <a:pt x="40986" y="125"/>
                </a:lnTo>
                <a:cubicBezTo>
                  <a:pt x="40705" y="125"/>
                  <a:pt x="40455" y="63"/>
                  <a:pt x="40205" y="63"/>
                </a:cubicBezTo>
                <a:lnTo>
                  <a:pt x="27772" y="63"/>
                </a:lnTo>
                <a:cubicBezTo>
                  <a:pt x="27584" y="63"/>
                  <a:pt x="27366" y="31"/>
                  <a:pt x="271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2"/>
          <p:cNvSpPr/>
          <p:nvPr/>
        </p:nvSpPr>
        <p:spPr>
          <a:xfrm>
            <a:off x="7819098" y="1570919"/>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9" name="Google Shape;629;p32"/>
          <p:cNvGrpSpPr/>
          <p:nvPr/>
        </p:nvGrpSpPr>
        <p:grpSpPr>
          <a:xfrm>
            <a:off x="7827123" y="3217957"/>
            <a:ext cx="336445" cy="354131"/>
            <a:chOff x="-33277650" y="3226875"/>
            <a:chExt cx="277275" cy="291850"/>
          </a:xfrm>
        </p:grpSpPr>
        <p:sp>
          <p:nvSpPr>
            <p:cNvPr id="630" name="Google Shape;630;p32"/>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2"/>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2"/>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2"/>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2"/>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2"/>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2"/>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32"/>
          <p:cNvGrpSpPr/>
          <p:nvPr/>
        </p:nvGrpSpPr>
        <p:grpSpPr>
          <a:xfrm>
            <a:off x="957267" y="3211122"/>
            <a:ext cx="382765" cy="367810"/>
            <a:chOff x="-62890750" y="3747425"/>
            <a:chExt cx="330825" cy="317900"/>
          </a:xfrm>
        </p:grpSpPr>
        <p:sp>
          <p:nvSpPr>
            <p:cNvPr id="638" name="Google Shape;638;p32"/>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2"/>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2"/>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2"/>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2"/>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2"/>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2"/>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2"/>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2"/>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2"/>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2"/>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2"/>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2"/>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2"/>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 name="Google Shape;652;p32"/>
          <p:cNvSpPr/>
          <p:nvPr/>
        </p:nvSpPr>
        <p:spPr>
          <a:xfrm>
            <a:off x="964117" y="1555991"/>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MARKETING &amp; SALES STRATEGY</a:t>
            </a:r>
            <a:endParaRPr/>
          </a:p>
        </p:txBody>
      </p:sp>
      <p:sp>
        <p:nvSpPr>
          <p:cNvPr id="658" name="Google Shape;658;p33"/>
          <p:cNvSpPr txBox="1"/>
          <p:nvPr>
            <p:ph idx="1" type="subTitle"/>
          </p:nvPr>
        </p:nvSpPr>
        <p:spPr>
          <a:xfrm>
            <a:off x="716602" y="1710171"/>
            <a:ext cx="23253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 your target audience, including demographics, psychographics, and</a:t>
            </a:r>
            <a:endParaRPr/>
          </a:p>
          <a:p>
            <a:pPr indent="0" lvl="0" marL="0" rtl="0" algn="l">
              <a:spcBef>
                <a:spcPts val="0"/>
              </a:spcBef>
              <a:spcAft>
                <a:spcPts val="0"/>
              </a:spcAft>
              <a:buNone/>
            </a:pPr>
            <a:r>
              <a:rPr lang="en"/>
              <a:t>buyer personas</a:t>
            </a:r>
            <a:endParaRPr/>
          </a:p>
        </p:txBody>
      </p:sp>
      <p:sp>
        <p:nvSpPr>
          <p:cNvPr id="659" name="Google Shape;659;p33"/>
          <p:cNvSpPr txBox="1"/>
          <p:nvPr>
            <p:ph idx="2" type="subTitle"/>
          </p:nvPr>
        </p:nvSpPr>
        <p:spPr>
          <a:xfrm>
            <a:off x="3409339" y="1710150"/>
            <a:ext cx="23253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Clearly communicate the unique value that your product or service provides to customers compared</a:t>
            </a:r>
            <a:endParaRPr/>
          </a:p>
          <a:p>
            <a:pPr indent="0" lvl="0" marL="0" rtl="0" algn="l">
              <a:spcBef>
                <a:spcPts val="0"/>
              </a:spcBef>
              <a:spcAft>
                <a:spcPts val="0"/>
              </a:spcAft>
              <a:buNone/>
            </a:pPr>
            <a:r>
              <a:rPr lang="en"/>
              <a:t>to competitors</a:t>
            </a:r>
            <a:endParaRPr/>
          </a:p>
        </p:txBody>
      </p:sp>
      <p:sp>
        <p:nvSpPr>
          <p:cNvPr id="660" name="Google Shape;660;p33"/>
          <p:cNvSpPr txBox="1"/>
          <p:nvPr>
            <p:ph idx="3" type="subTitle"/>
          </p:nvPr>
        </p:nvSpPr>
        <p:spPr>
          <a:xfrm>
            <a:off x="716602" y="3498801"/>
            <a:ext cx="23253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how you plan to convert leads into customers through your sales process</a:t>
            </a:r>
            <a:endParaRPr/>
          </a:p>
        </p:txBody>
      </p:sp>
      <p:sp>
        <p:nvSpPr>
          <p:cNvPr id="661" name="Google Shape;661;p33"/>
          <p:cNvSpPr txBox="1"/>
          <p:nvPr>
            <p:ph idx="4" type="subTitle"/>
          </p:nvPr>
        </p:nvSpPr>
        <p:spPr>
          <a:xfrm>
            <a:off x="3409339" y="3498800"/>
            <a:ext cx="23253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the strengths and weaknesses of your competitors in terms of their products/services, pricing strategy…</a:t>
            </a:r>
            <a:endParaRPr/>
          </a:p>
        </p:txBody>
      </p:sp>
      <p:sp>
        <p:nvSpPr>
          <p:cNvPr id="662" name="Google Shape;662;p33"/>
          <p:cNvSpPr txBox="1"/>
          <p:nvPr>
            <p:ph idx="7" type="subTitle"/>
          </p:nvPr>
        </p:nvSpPr>
        <p:spPr>
          <a:xfrm>
            <a:off x="721183" y="1017725"/>
            <a:ext cx="23253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TARGET MARKET</a:t>
            </a:r>
            <a:endParaRPr/>
          </a:p>
        </p:txBody>
      </p:sp>
      <p:sp>
        <p:nvSpPr>
          <p:cNvPr id="663" name="Google Shape;663;p33"/>
          <p:cNvSpPr txBox="1"/>
          <p:nvPr>
            <p:ph idx="8" type="subTitle"/>
          </p:nvPr>
        </p:nvSpPr>
        <p:spPr>
          <a:xfrm>
            <a:off x="3413741" y="1017725"/>
            <a:ext cx="23253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VALUE PROPOSITION</a:t>
            </a:r>
            <a:endParaRPr/>
          </a:p>
        </p:txBody>
      </p:sp>
      <p:sp>
        <p:nvSpPr>
          <p:cNvPr id="664" name="Google Shape;664;p33"/>
          <p:cNvSpPr txBox="1"/>
          <p:nvPr>
            <p:ph idx="9" type="subTitle"/>
          </p:nvPr>
        </p:nvSpPr>
        <p:spPr>
          <a:xfrm>
            <a:off x="6106298" y="1017725"/>
            <a:ext cx="2321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MK CHANNELS</a:t>
            </a:r>
            <a:endParaRPr/>
          </a:p>
        </p:txBody>
      </p:sp>
      <p:sp>
        <p:nvSpPr>
          <p:cNvPr id="665" name="Google Shape;665;p33"/>
          <p:cNvSpPr txBox="1"/>
          <p:nvPr>
            <p:ph idx="5" type="subTitle"/>
          </p:nvPr>
        </p:nvSpPr>
        <p:spPr>
          <a:xfrm>
            <a:off x="6102077" y="1710150"/>
            <a:ext cx="2321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 the channels you will use to reach your target market, such</a:t>
            </a:r>
            <a:endParaRPr/>
          </a:p>
          <a:p>
            <a:pPr indent="0" lvl="0" marL="0" rtl="0" algn="l">
              <a:spcBef>
                <a:spcPts val="0"/>
              </a:spcBef>
              <a:spcAft>
                <a:spcPts val="0"/>
              </a:spcAft>
              <a:buNone/>
            </a:pPr>
            <a:r>
              <a:rPr lang="en"/>
              <a:t>as social media,</a:t>
            </a:r>
            <a:endParaRPr/>
          </a:p>
          <a:p>
            <a:pPr indent="0" lvl="0" marL="0" rtl="0" algn="l">
              <a:spcBef>
                <a:spcPts val="0"/>
              </a:spcBef>
              <a:spcAft>
                <a:spcPts val="0"/>
              </a:spcAft>
              <a:buNone/>
            </a:pPr>
            <a:r>
              <a:rPr lang="en"/>
              <a:t>email marketing…</a:t>
            </a:r>
            <a:endParaRPr/>
          </a:p>
        </p:txBody>
      </p:sp>
      <p:sp>
        <p:nvSpPr>
          <p:cNvPr id="666" name="Google Shape;666;p33"/>
          <p:cNvSpPr txBox="1"/>
          <p:nvPr>
            <p:ph idx="6" type="subTitle"/>
          </p:nvPr>
        </p:nvSpPr>
        <p:spPr>
          <a:xfrm>
            <a:off x="6102077" y="3498800"/>
            <a:ext cx="2321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Define key performance indicators (KPIs) that measure the success of your marketing and sales efforts. Set specific goals</a:t>
            </a:r>
            <a:endParaRPr/>
          </a:p>
        </p:txBody>
      </p:sp>
      <p:sp>
        <p:nvSpPr>
          <p:cNvPr id="667" name="Google Shape;667;p33"/>
          <p:cNvSpPr txBox="1"/>
          <p:nvPr>
            <p:ph idx="13" type="subTitle"/>
          </p:nvPr>
        </p:nvSpPr>
        <p:spPr>
          <a:xfrm>
            <a:off x="721183" y="2803098"/>
            <a:ext cx="23253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SALES PROCESS</a:t>
            </a:r>
            <a:endParaRPr/>
          </a:p>
        </p:txBody>
      </p:sp>
      <p:sp>
        <p:nvSpPr>
          <p:cNvPr id="668" name="Google Shape;668;p33"/>
          <p:cNvSpPr txBox="1"/>
          <p:nvPr>
            <p:ph idx="14" type="subTitle"/>
          </p:nvPr>
        </p:nvSpPr>
        <p:spPr>
          <a:xfrm>
            <a:off x="3413741" y="2803100"/>
            <a:ext cx="23253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COMPETITIVE ANALYSIS</a:t>
            </a:r>
            <a:endParaRPr/>
          </a:p>
        </p:txBody>
      </p:sp>
      <p:sp>
        <p:nvSpPr>
          <p:cNvPr id="669" name="Google Shape;669;p33"/>
          <p:cNvSpPr txBox="1"/>
          <p:nvPr>
            <p:ph idx="15" type="subTitle"/>
          </p:nvPr>
        </p:nvSpPr>
        <p:spPr>
          <a:xfrm>
            <a:off x="6106298" y="2803100"/>
            <a:ext cx="2321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METRIC AND GOALS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nnovation Startup Business Plan by Slidesgo">
  <a:themeElements>
    <a:clrScheme name="Simple Light">
      <a:dk1>
        <a:srgbClr val="000000"/>
      </a:dk1>
      <a:lt1>
        <a:srgbClr val="F3F3F3"/>
      </a:lt1>
      <a:dk2>
        <a:srgbClr val="CAB1E6"/>
      </a:dk2>
      <a:lt2>
        <a:srgbClr val="583F99"/>
      </a:lt2>
      <a:accent1>
        <a:srgbClr val="6F627F"/>
      </a:accent1>
      <a:accent2>
        <a:srgbClr val="FFD384"/>
      </a:accent2>
      <a:accent3>
        <a:srgbClr val="FF8E84"/>
      </a:accent3>
      <a:accent4>
        <a:srgbClr val="402F24"/>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